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308" r:id="rId2"/>
    <p:sldId id="256" r:id="rId3"/>
    <p:sldId id="295" r:id="rId4"/>
    <p:sldId id="297" r:id="rId5"/>
    <p:sldId id="298" r:id="rId6"/>
    <p:sldId id="299" r:id="rId7"/>
    <p:sldId id="300" r:id="rId8"/>
    <p:sldId id="302" r:id="rId9"/>
    <p:sldId id="301" r:id="rId10"/>
    <p:sldId id="303" r:id="rId11"/>
    <p:sldId id="304" r:id="rId12"/>
    <p:sldId id="294" r:id="rId13"/>
    <p:sldId id="305" r:id="rId14"/>
    <p:sldId id="296" r:id="rId15"/>
    <p:sldId id="260" r:id="rId16"/>
    <p:sldId id="258" r:id="rId17"/>
    <p:sldId id="259" r:id="rId18"/>
    <p:sldId id="263" r:id="rId19"/>
    <p:sldId id="257" r:id="rId20"/>
    <p:sldId id="306" r:id="rId21"/>
    <p:sldId id="270" r:id="rId22"/>
    <p:sldId id="30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2197"/>
  </p:normalViewPr>
  <p:slideViewPr>
    <p:cSldViewPr snapToGrid="0" snapToObjects="1">
      <p:cViewPr varScale="1">
        <p:scale>
          <a:sx n="50" d="100"/>
          <a:sy n="50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D82E4-974A-814C-A25D-A4D839EF5AB8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723E6-1265-694D-9F31-85B8E98E4B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0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0D7C-B0D2-B340-852F-8CE56423885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84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6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53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09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728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5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63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805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32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01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35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8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59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23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97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4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39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67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E237CD6-01CB-DA44-AC5B-77F317EC7B00}" type="datetimeFigureOut">
              <a:rPr lang="it-IT" smtClean="0"/>
              <a:t>08/02/24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0540E14-796B-584F-A002-0ABACC332E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33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6DE178-2B03-FB48-ABC3-F7381CEA5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04898"/>
            <a:ext cx="2479848" cy="49596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5C5158-E462-3C44-A410-A0F370B0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700" y="1104899"/>
            <a:ext cx="2880499" cy="49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48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0C4C67C-C6C4-B044-AAD0-254F547D2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3" b="9343"/>
          <a:stretch/>
        </p:blipFill>
        <p:spPr>
          <a:xfrm>
            <a:off x="791872" y="684041"/>
            <a:ext cx="4995470" cy="54626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6396CF-8C44-7E40-8D42-BCB7BE20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76" y="684041"/>
            <a:ext cx="4397609" cy="54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17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9C17754-B8A8-3B47-BA36-EADFBFBA7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818" y="727894"/>
            <a:ext cx="8825658" cy="861420"/>
          </a:xfrm>
        </p:spPr>
        <p:txBody>
          <a:bodyPr>
            <a:normAutofit/>
          </a:bodyPr>
          <a:lstStyle/>
          <a:p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00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6C3C1A5-47BC-AA4B-91D0-11DEDA520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86" y="277078"/>
            <a:ext cx="4707944" cy="56466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3C2D46-1E06-FE4F-AB3F-19D1FE10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190" y="277078"/>
            <a:ext cx="6226703" cy="35034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37206FE-2584-7C43-B314-9BD5594D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90" y="4087582"/>
            <a:ext cx="36449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9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7D2F8E-CC7B-5C40-A66A-F076166D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63" y="358167"/>
            <a:ext cx="9277195" cy="61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8D44CA-BB94-4340-8F19-66AE8DF3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778" y="288892"/>
            <a:ext cx="6087194" cy="62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9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EB3CE2-FF63-C54E-8A77-6DE85835B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1" t="10099" r="12523" b="7491"/>
          <a:stretch/>
        </p:blipFill>
        <p:spPr>
          <a:xfrm>
            <a:off x="5085697" y="1048512"/>
            <a:ext cx="6641205" cy="37071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A207EA-7CEF-D54B-9F87-0D5B0092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4" y="785720"/>
            <a:ext cx="4434334" cy="5520746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162973E5-9AEA-2F47-875E-3AB08627A90E}"/>
              </a:ext>
            </a:extLst>
          </p:cNvPr>
          <p:cNvSpPr/>
          <p:nvPr/>
        </p:nvSpPr>
        <p:spPr>
          <a:xfrm>
            <a:off x="487679" y="1011936"/>
            <a:ext cx="1210679" cy="123748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64622C7-7A0D-5D48-97A6-4FEDEB51A270}"/>
              </a:ext>
            </a:extLst>
          </p:cNvPr>
          <p:cNvSpPr/>
          <p:nvPr/>
        </p:nvSpPr>
        <p:spPr>
          <a:xfrm>
            <a:off x="6876288" y="1139952"/>
            <a:ext cx="1226551" cy="1316736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C3FDF67-C28E-304C-B4CC-8E2CB40470E0}"/>
              </a:ext>
            </a:extLst>
          </p:cNvPr>
          <p:cNvSpPr/>
          <p:nvPr/>
        </p:nvSpPr>
        <p:spPr>
          <a:xfrm>
            <a:off x="5062653" y="2036064"/>
            <a:ext cx="1060704" cy="1194816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DFEF266C-0031-364B-8CEA-15A47C7561F6}"/>
              </a:ext>
            </a:extLst>
          </p:cNvPr>
          <p:cNvSpPr/>
          <p:nvPr/>
        </p:nvSpPr>
        <p:spPr>
          <a:xfrm>
            <a:off x="10678390" y="2157984"/>
            <a:ext cx="1048512" cy="1072896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B4C32C45-F6D0-6844-BEA1-FE4956537A50}"/>
              </a:ext>
            </a:extLst>
          </p:cNvPr>
          <p:cNvSpPr/>
          <p:nvPr/>
        </p:nvSpPr>
        <p:spPr>
          <a:xfrm>
            <a:off x="2230163" y="1048512"/>
            <a:ext cx="877824" cy="101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964939B-069C-1D41-9264-97206E8EC41C}"/>
              </a:ext>
            </a:extLst>
          </p:cNvPr>
          <p:cNvSpPr/>
          <p:nvPr/>
        </p:nvSpPr>
        <p:spPr>
          <a:xfrm>
            <a:off x="3254590" y="1075612"/>
            <a:ext cx="874851" cy="9638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08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4823F51-63C3-9B4D-AD73-C82CC170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820" y="156117"/>
            <a:ext cx="5230773" cy="65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18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5image2655966192">
            <a:extLst>
              <a:ext uri="{FF2B5EF4-FFF2-40B4-BE49-F238E27FC236}">
                <a16:creationId xmlns:a16="http://schemas.microsoft.com/office/drawing/2014/main" id="{C4D8A879-2D53-9D4D-93D3-5C680E8B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" y="802888"/>
            <a:ext cx="3668084" cy="53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5image2655966464">
            <a:extLst>
              <a:ext uri="{FF2B5EF4-FFF2-40B4-BE49-F238E27FC236}">
                <a16:creationId xmlns:a16="http://schemas.microsoft.com/office/drawing/2014/main" id="{6D77E57A-7B58-F94E-A0D8-934E3A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87" y="242947"/>
            <a:ext cx="3442315" cy="52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5image2655972544">
            <a:extLst>
              <a:ext uri="{FF2B5EF4-FFF2-40B4-BE49-F238E27FC236}">
                <a16:creationId xmlns:a16="http://schemas.microsoft.com/office/drawing/2014/main" id="{9EDA9F89-2418-E44C-8762-616A70DA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67" y="1158332"/>
            <a:ext cx="3361807" cy="50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51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F26A34-EE6C-5843-814B-D8DE846A5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6" t="44600" r="9324" b="24902"/>
          <a:stretch/>
        </p:blipFill>
        <p:spPr>
          <a:xfrm>
            <a:off x="1706880" y="975360"/>
            <a:ext cx="8953444" cy="42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49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28image2678675504">
            <a:extLst>
              <a:ext uri="{FF2B5EF4-FFF2-40B4-BE49-F238E27FC236}">
                <a16:creationId xmlns:a16="http://schemas.microsoft.com/office/drawing/2014/main" id="{63F0266A-60FE-EF43-B011-66DCEA93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9" y="2118732"/>
            <a:ext cx="11481236" cy="29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416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836BB62-9286-5643-861A-0246A1BB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02" y="933422"/>
            <a:ext cx="3942631" cy="49085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8FA1D8-5F18-F44F-A551-D9DC2AC7B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99" y="1651000"/>
            <a:ext cx="5379972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CC96EFE-231F-0540-B3BA-FF8CBC760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3" t="50447" r="4812" b="12231"/>
          <a:stretch/>
        </p:blipFill>
        <p:spPr>
          <a:xfrm>
            <a:off x="158496" y="493776"/>
            <a:ext cx="7266432" cy="41208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6E8E66-4532-5746-A86C-CE2D9648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273552"/>
            <a:ext cx="432816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52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994C97-C5B9-B440-BA71-D717A3AB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505" y="913636"/>
            <a:ext cx="3267456" cy="45986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FFD0E3-C87B-F04D-9B1F-6B13F047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60" y="131733"/>
            <a:ext cx="5230773" cy="6512312"/>
          </a:xfrm>
          <a:prstGeom prst="rect">
            <a:avLst/>
          </a:prstGeom>
        </p:spPr>
      </p:pic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1B3CAB46-17FE-4A43-B32F-6037D0E7EF77}"/>
              </a:ext>
            </a:extLst>
          </p:cNvPr>
          <p:cNvSpPr/>
          <p:nvPr/>
        </p:nvSpPr>
        <p:spPr>
          <a:xfrm>
            <a:off x="2206752" y="1719072"/>
            <a:ext cx="2913888" cy="3962400"/>
          </a:xfrm>
          <a:custGeom>
            <a:avLst/>
            <a:gdLst>
              <a:gd name="connsiteX0" fmla="*/ 36576 w 2913888"/>
              <a:gd name="connsiteY0" fmla="*/ 694944 h 3962400"/>
              <a:gd name="connsiteX1" fmla="*/ 24384 w 2913888"/>
              <a:gd name="connsiteY1" fmla="*/ 755904 h 3962400"/>
              <a:gd name="connsiteX2" fmla="*/ 12192 w 2913888"/>
              <a:gd name="connsiteY2" fmla="*/ 792480 h 3962400"/>
              <a:gd name="connsiteX3" fmla="*/ 0 w 2913888"/>
              <a:gd name="connsiteY3" fmla="*/ 853440 h 3962400"/>
              <a:gd name="connsiteX4" fmla="*/ 24384 w 2913888"/>
              <a:gd name="connsiteY4" fmla="*/ 1085088 h 3962400"/>
              <a:gd name="connsiteX5" fmla="*/ 48768 w 2913888"/>
              <a:gd name="connsiteY5" fmla="*/ 1170432 h 3962400"/>
              <a:gd name="connsiteX6" fmla="*/ 60960 w 2913888"/>
              <a:gd name="connsiteY6" fmla="*/ 1219200 h 3962400"/>
              <a:gd name="connsiteX7" fmla="*/ 73152 w 2913888"/>
              <a:gd name="connsiteY7" fmla="*/ 1280160 h 3962400"/>
              <a:gd name="connsiteX8" fmla="*/ 97536 w 2913888"/>
              <a:gd name="connsiteY8" fmla="*/ 1353312 h 3962400"/>
              <a:gd name="connsiteX9" fmla="*/ 109728 w 2913888"/>
              <a:gd name="connsiteY9" fmla="*/ 1414272 h 3962400"/>
              <a:gd name="connsiteX10" fmla="*/ 134112 w 2913888"/>
              <a:gd name="connsiteY10" fmla="*/ 1487424 h 3962400"/>
              <a:gd name="connsiteX11" fmla="*/ 158496 w 2913888"/>
              <a:gd name="connsiteY11" fmla="*/ 1584960 h 3962400"/>
              <a:gd name="connsiteX12" fmla="*/ 182880 w 2913888"/>
              <a:gd name="connsiteY12" fmla="*/ 1743456 h 3962400"/>
              <a:gd name="connsiteX13" fmla="*/ 231648 w 2913888"/>
              <a:gd name="connsiteY13" fmla="*/ 1816608 h 3962400"/>
              <a:gd name="connsiteX14" fmla="*/ 268224 w 2913888"/>
              <a:gd name="connsiteY14" fmla="*/ 1926336 h 3962400"/>
              <a:gd name="connsiteX15" fmla="*/ 280416 w 2913888"/>
              <a:gd name="connsiteY15" fmla="*/ 1962912 h 3962400"/>
              <a:gd name="connsiteX16" fmla="*/ 329184 w 2913888"/>
              <a:gd name="connsiteY16" fmla="*/ 2036064 h 3962400"/>
              <a:gd name="connsiteX17" fmla="*/ 353568 w 2913888"/>
              <a:gd name="connsiteY17" fmla="*/ 2072640 h 3962400"/>
              <a:gd name="connsiteX18" fmla="*/ 390144 w 2913888"/>
              <a:gd name="connsiteY18" fmla="*/ 2109216 h 3962400"/>
              <a:gd name="connsiteX19" fmla="*/ 438912 w 2913888"/>
              <a:gd name="connsiteY19" fmla="*/ 2170176 h 3962400"/>
              <a:gd name="connsiteX20" fmla="*/ 463296 w 2913888"/>
              <a:gd name="connsiteY20" fmla="*/ 2206752 h 3962400"/>
              <a:gd name="connsiteX21" fmla="*/ 536448 w 2913888"/>
              <a:gd name="connsiteY21" fmla="*/ 2243328 h 3962400"/>
              <a:gd name="connsiteX22" fmla="*/ 548640 w 2913888"/>
              <a:gd name="connsiteY22" fmla="*/ 2279904 h 3962400"/>
              <a:gd name="connsiteX23" fmla="*/ 658368 w 2913888"/>
              <a:gd name="connsiteY23" fmla="*/ 2377440 h 3962400"/>
              <a:gd name="connsiteX24" fmla="*/ 731520 w 2913888"/>
              <a:gd name="connsiteY24" fmla="*/ 2438400 h 3962400"/>
              <a:gd name="connsiteX25" fmla="*/ 743712 w 2913888"/>
              <a:gd name="connsiteY25" fmla="*/ 2474976 h 3962400"/>
              <a:gd name="connsiteX26" fmla="*/ 792480 w 2913888"/>
              <a:gd name="connsiteY26" fmla="*/ 2548128 h 3962400"/>
              <a:gd name="connsiteX27" fmla="*/ 804672 w 2913888"/>
              <a:gd name="connsiteY27" fmla="*/ 2584704 h 3962400"/>
              <a:gd name="connsiteX28" fmla="*/ 841248 w 2913888"/>
              <a:gd name="connsiteY28" fmla="*/ 2596896 h 3962400"/>
              <a:gd name="connsiteX29" fmla="*/ 890016 w 2913888"/>
              <a:gd name="connsiteY29" fmla="*/ 2670048 h 3962400"/>
              <a:gd name="connsiteX30" fmla="*/ 902208 w 2913888"/>
              <a:gd name="connsiteY30" fmla="*/ 2706624 h 3962400"/>
              <a:gd name="connsiteX31" fmla="*/ 926592 w 2913888"/>
              <a:gd name="connsiteY31" fmla="*/ 2743200 h 3962400"/>
              <a:gd name="connsiteX32" fmla="*/ 938784 w 2913888"/>
              <a:gd name="connsiteY32" fmla="*/ 2779776 h 3962400"/>
              <a:gd name="connsiteX33" fmla="*/ 963168 w 2913888"/>
              <a:gd name="connsiteY33" fmla="*/ 2816352 h 3962400"/>
              <a:gd name="connsiteX34" fmla="*/ 987552 w 2913888"/>
              <a:gd name="connsiteY34" fmla="*/ 2889504 h 3962400"/>
              <a:gd name="connsiteX35" fmla="*/ 1011936 w 2913888"/>
              <a:gd name="connsiteY35" fmla="*/ 2926080 h 3962400"/>
              <a:gd name="connsiteX36" fmla="*/ 1024128 w 2913888"/>
              <a:gd name="connsiteY36" fmla="*/ 2962656 h 3962400"/>
              <a:gd name="connsiteX37" fmla="*/ 1048512 w 2913888"/>
              <a:gd name="connsiteY37" fmla="*/ 3060192 h 3962400"/>
              <a:gd name="connsiteX38" fmla="*/ 1060704 w 2913888"/>
              <a:gd name="connsiteY38" fmla="*/ 3255264 h 3962400"/>
              <a:gd name="connsiteX39" fmla="*/ 1036320 w 2913888"/>
              <a:gd name="connsiteY39" fmla="*/ 3413760 h 3962400"/>
              <a:gd name="connsiteX40" fmla="*/ 1024128 w 2913888"/>
              <a:gd name="connsiteY40" fmla="*/ 3462528 h 3962400"/>
              <a:gd name="connsiteX41" fmla="*/ 999744 w 2913888"/>
              <a:gd name="connsiteY41" fmla="*/ 3608832 h 3962400"/>
              <a:gd name="connsiteX42" fmla="*/ 1011936 w 2913888"/>
              <a:gd name="connsiteY42" fmla="*/ 3779520 h 3962400"/>
              <a:gd name="connsiteX43" fmla="*/ 999744 w 2913888"/>
              <a:gd name="connsiteY43" fmla="*/ 3840480 h 3962400"/>
              <a:gd name="connsiteX44" fmla="*/ 1011936 w 2913888"/>
              <a:gd name="connsiteY44" fmla="*/ 3877056 h 3962400"/>
              <a:gd name="connsiteX45" fmla="*/ 1146048 w 2913888"/>
              <a:gd name="connsiteY45" fmla="*/ 3889248 h 3962400"/>
              <a:gd name="connsiteX46" fmla="*/ 1280160 w 2913888"/>
              <a:gd name="connsiteY46" fmla="*/ 3913632 h 3962400"/>
              <a:gd name="connsiteX47" fmla="*/ 1402080 w 2913888"/>
              <a:gd name="connsiteY47" fmla="*/ 3938016 h 3962400"/>
              <a:gd name="connsiteX48" fmla="*/ 1719072 w 2913888"/>
              <a:gd name="connsiteY48" fmla="*/ 3950208 h 3962400"/>
              <a:gd name="connsiteX49" fmla="*/ 1853184 w 2913888"/>
              <a:gd name="connsiteY49" fmla="*/ 3962400 h 3962400"/>
              <a:gd name="connsiteX50" fmla="*/ 2157984 w 2913888"/>
              <a:gd name="connsiteY50" fmla="*/ 3938016 h 3962400"/>
              <a:gd name="connsiteX51" fmla="*/ 2218944 w 2913888"/>
              <a:gd name="connsiteY51" fmla="*/ 3950208 h 3962400"/>
              <a:gd name="connsiteX52" fmla="*/ 2255520 w 2913888"/>
              <a:gd name="connsiteY52" fmla="*/ 3938016 h 3962400"/>
              <a:gd name="connsiteX53" fmla="*/ 2243328 w 2913888"/>
              <a:gd name="connsiteY53" fmla="*/ 3877056 h 3962400"/>
              <a:gd name="connsiteX54" fmla="*/ 2218944 w 2913888"/>
              <a:gd name="connsiteY54" fmla="*/ 3742944 h 3962400"/>
              <a:gd name="connsiteX55" fmla="*/ 2206752 w 2913888"/>
              <a:gd name="connsiteY55" fmla="*/ 3608832 h 3962400"/>
              <a:gd name="connsiteX56" fmla="*/ 2194560 w 2913888"/>
              <a:gd name="connsiteY56" fmla="*/ 3572256 h 3962400"/>
              <a:gd name="connsiteX57" fmla="*/ 2170176 w 2913888"/>
              <a:gd name="connsiteY57" fmla="*/ 3364992 h 3962400"/>
              <a:gd name="connsiteX58" fmla="*/ 2170176 w 2913888"/>
              <a:gd name="connsiteY58" fmla="*/ 2840736 h 3962400"/>
              <a:gd name="connsiteX59" fmla="*/ 2182368 w 2913888"/>
              <a:gd name="connsiteY59" fmla="*/ 2804160 h 3962400"/>
              <a:gd name="connsiteX60" fmla="*/ 2267712 w 2913888"/>
              <a:gd name="connsiteY60" fmla="*/ 2706624 h 3962400"/>
              <a:gd name="connsiteX61" fmla="*/ 2304288 w 2913888"/>
              <a:gd name="connsiteY61" fmla="*/ 2670048 h 3962400"/>
              <a:gd name="connsiteX62" fmla="*/ 2377440 w 2913888"/>
              <a:gd name="connsiteY62" fmla="*/ 2621280 h 3962400"/>
              <a:gd name="connsiteX63" fmla="*/ 2401824 w 2913888"/>
              <a:gd name="connsiteY63" fmla="*/ 2584704 h 3962400"/>
              <a:gd name="connsiteX64" fmla="*/ 2438400 w 2913888"/>
              <a:gd name="connsiteY64" fmla="*/ 2560320 h 3962400"/>
              <a:gd name="connsiteX65" fmla="*/ 2450592 w 2913888"/>
              <a:gd name="connsiteY65" fmla="*/ 2523744 h 3962400"/>
              <a:gd name="connsiteX66" fmla="*/ 2511552 w 2913888"/>
              <a:gd name="connsiteY66" fmla="*/ 2450592 h 3962400"/>
              <a:gd name="connsiteX67" fmla="*/ 2572512 w 2913888"/>
              <a:gd name="connsiteY67" fmla="*/ 2389632 h 3962400"/>
              <a:gd name="connsiteX68" fmla="*/ 2657856 w 2913888"/>
              <a:gd name="connsiteY68" fmla="*/ 2279904 h 3962400"/>
              <a:gd name="connsiteX69" fmla="*/ 2718816 w 2913888"/>
              <a:gd name="connsiteY69" fmla="*/ 2097024 h 3962400"/>
              <a:gd name="connsiteX70" fmla="*/ 2743200 w 2913888"/>
              <a:gd name="connsiteY70" fmla="*/ 2023872 h 3962400"/>
              <a:gd name="connsiteX71" fmla="*/ 2755392 w 2913888"/>
              <a:gd name="connsiteY71" fmla="*/ 1987296 h 3962400"/>
              <a:gd name="connsiteX72" fmla="*/ 2779776 w 2913888"/>
              <a:gd name="connsiteY72" fmla="*/ 1889760 h 3962400"/>
              <a:gd name="connsiteX73" fmla="*/ 2791968 w 2913888"/>
              <a:gd name="connsiteY73" fmla="*/ 1840992 h 3962400"/>
              <a:gd name="connsiteX74" fmla="*/ 2804160 w 2913888"/>
              <a:gd name="connsiteY74" fmla="*/ 1804416 h 3962400"/>
              <a:gd name="connsiteX75" fmla="*/ 2828544 w 2913888"/>
              <a:gd name="connsiteY75" fmla="*/ 1645920 h 3962400"/>
              <a:gd name="connsiteX76" fmla="*/ 2852928 w 2913888"/>
              <a:gd name="connsiteY76" fmla="*/ 1548384 h 3962400"/>
              <a:gd name="connsiteX77" fmla="*/ 2865120 w 2913888"/>
              <a:gd name="connsiteY77" fmla="*/ 1487424 h 3962400"/>
              <a:gd name="connsiteX78" fmla="*/ 2877312 w 2913888"/>
              <a:gd name="connsiteY78" fmla="*/ 1450848 h 3962400"/>
              <a:gd name="connsiteX79" fmla="*/ 2901696 w 2913888"/>
              <a:gd name="connsiteY79" fmla="*/ 1304544 h 3962400"/>
              <a:gd name="connsiteX80" fmla="*/ 2913888 w 2913888"/>
              <a:gd name="connsiteY80" fmla="*/ 694944 h 3962400"/>
              <a:gd name="connsiteX81" fmla="*/ 2901696 w 2913888"/>
              <a:gd name="connsiteY81" fmla="*/ 633984 h 3962400"/>
              <a:gd name="connsiteX82" fmla="*/ 2852928 w 2913888"/>
              <a:gd name="connsiteY82" fmla="*/ 548640 h 3962400"/>
              <a:gd name="connsiteX83" fmla="*/ 2816352 w 2913888"/>
              <a:gd name="connsiteY83" fmla="*/ 524256 h 3962400"/>
              <a:gd name="connsiteX84" fmla="*/ 2755392 w 2913888"/>
              <a:gd name="connsiteY84" fmla="*/ 451104 h 3962400"/>
              <a:gd name="connsiteX85" fmla="*/ 2706624 w 2913888"/>
              <a:gd name="connsiteY85" fmla="*/ 426720 h 3962400"/>
              <a:gd name="connsiteX86" fmla="*/ 2670048 w 2913888"/>
              <a:gd name="connsiteY86" fmla="*/ 402336 h 3962400"/>
              <a:gd name="connsiteX87" fmla="*/ 2596896 w 2913888"/>
              <a:gd name="connsiteY87" fmla="*/ 377952 h 3962400"/>
              <a:gd name="connsiteX88" fmla="*/ 2523744 w 2913888"/>
              <a:gd name="connsiteY88" fmla="*/ 329184 h 3962400"/>
              <a:gd name="connsiteX89" fmla="*/ 2450592 w 2913888"/>
              <a:gd name="connsiteY89" fmla="*/ 304800 h 3962400"/>
              <a:gd name="connsiteX90" fmla="*/ 2414016 w 2913888"/>
              <a:gd name="connsiteY90" fmla="*/ 280416 h 3962400"/>
              <a:gd name="connsiteX91" fmla="*/ 2340864 w 2913888"/>
              <a:gd name="connsiteY91" fmla="*/ 256032 h 3962400"/>
              <a:gd name="connsiteX92" fmla="*/ 2304288 w 2913888"/>
              <a:gd name="connsiteY92" fmla="*/ 243840 h 3962400"/>
              <a:gd name="connsiteX93" fmla="*/ 2267712 w 2913888"/>
              <a:gd name="connsiteY93" fmla="*/ 231648 h 3962400"/>
              <a:gd name="connsiteX94" fmla="*/ 2218944 w 2913888"/>
              <a:gd name="connsiteY94" fmla="*/ 219456 h 3962400"/>
              <a:gd name="connsiteX95" fmla="*/ 2109216 w 2913888"/>
              <a:gd name="connsiteY95" fmla="*/ 182880 h 3962400"/>
              <a:gd name="connsiteX96" fmla="*/ 2023872 w 2913888"/>
              <a:gd name="connsiteY96" fmla="*/ 158496 h 3962400"/>
              <a:gd name="connsiteX97" fmla="*/ 1938528 w 2913888"/>
              <a:gd name="connsiteY97" fmla="*/ 146304 h 3962400"/>
              <a:gd name="connsiteX98" fmla="*/ 1840992 w 2913888"/>
              <a:gd name="connsiteY98" fmla="*/ 134112 h 3962400"/>
              <a:gd name="connsiteX99" fmla="*/ 1743456 w 2913888"/>
              <a:gd name="connsiteY99" fmla="*/ 109728 h 3962400"/>
              <a:gd name="connsiteX100" fmla="*/ 1670304 w 2913888"/>
              <a:gd name="connsiteY100" fmla="*/ 97536 h 3962400"/>
              <a:gd name="connsiteX101" fmla="*/ 1597152 w 2913888"/>
              <a:gd name="connsiteY101" fmla="*/ 73152 h 3962400"/>
              <a:gd name="connsiteX102" fmla="*/ 1560576 w 2913888"/>
              <a:gd name="connsiteY102" fmla="*/ 60960 h 3962400"/>
              <a:gd name="connsiteX103" fmla="*/ 1463040 w 2913888"/>
              <a:gd name="connsiteY103" fmla="*/ 36576 h 3962400"/>
              <a:gd name="connsiteX104" fmla="*/ 1414272 w 2913888"/>
              <a:gd name="connsiteY104" fmla="*/ 24384 h 3962400"/>
              <a:gd name="connsiteX105" fmla="*/ 1328928 w 2913888"/>
              <a:gd name="connsiteY105" fmla="*/ 0 h 3962400"/>
              <a:gd name="connsiteX106" fmla="*/ 1133856 w 2913888"/>
              <a:gd name="connsiteY106" fmla="*/ 12192 h 3962400"/>
              <a:gd name="connsiteX107" fmla="*/ 963168 w 2913888"/>
              <a:gd name="connsiteY107" fmla="*/ 60960 h 3962400"/>
              <a:gd name="connsiteX108" fmla="*/ 719328 w 2913888"/>
              <a:gd name="connsiteY108" fmla="*/ 85344 h 3962400"/>
              <a:gd name="connsiteX109" fmla="*/ 646176 w 2913888"/>
              <a:gd name="connsiteY109" fmla="*/ 109728 h 3962400"/>
              <a:gd name="connsiteX110" fmla="*/ 609600 w 2913888"/>
              <a:gd name="connsiteY110" fmla="*/ 121920 h 3962400"/>
              <a:gd name="connsiteX111" fmla="*/ 536448 w 2913888"/>
              <a:gd name="connsiteY111" fmla="*/ 170688 h 3962400"/>
              <a:gd name="connsiteX112" fmla="*/ 499872 w 2913888"/>
              <a:gd name="connsiteY112" fmla="*/ 182880 h 3962400"/>
              <a:gd name="connsiteX113" fmla="*/ 426720 w 2913888"/>
              <a:gd name="connsiteY113" fmla="*/ 231648 h 3962400"/>
              <a:gd name="connsiteX114" fmla="*/ 353568 w 2913888"/>
              <a:gd name="connsiteY114" fmla="*/ 268224 h 3962400"/>
              <a:gd name="connsiteX115" fmla="*/ 316992 w 2913888"/>
              <a:gd name="connsiteY115" fmla="*/ 280416 h 3962400"/>
              <a:gd name="connsiteX116" fmla="*/ 280416 w 2913888"/>
              <a:gd name="connsiteY116" fmla="*/ 304800 h 3962400"/>
              <a:gd name="connsiteX117" fmla="*/ 243840 w 2913888"/>
              <a:gd name="connsiteY117" fmla="*/ 316992 h 3962400"/>
              <a:gd name="connsiteX118" fmla="*/ 134112 w 2913888"/>
              <a:gd name="connsiteY118" fmla="*/ 414528 h 3962400"/>
              <a:gd name="connsiteX119" fmla="*/ 85344 w 2913888"/>
              <a:gd name="connsiteY119" fmla="*/ 487680 h 3962400"/>
              <a:gd name="connsiteX120" fmla="*/ 60960 w 2913888"/>
              <a:gd name="connsiteY120" fmla="*/ 573024 h 3962400"/>
              <a:gd name="connsiteX121" fmla="*/ 48768 w 2913888"/>
              <a:gd name="connsiteY121" fmla="*/ 646176 h 3962400"/>
              <a:gd name="connsiteX122" fmla="*/ 85344 w 2913888"/>
              <a:gd name="connsiteY122" fmla="*/ 792480 h 3962400"/>
              <a:gd name="connsiteX123" fmla="*/ 109728 w 2913888"/>
              <a:gd name="connsiteY123" fmla="*/ 829056 h 3962400"/>
              <a:gd name="connsiteX124" fmla="*/ 146304 w 2913888"/>
              <a:gd name="connsiteY124" fmla="*/ 841248 h 3962400"/>
              <a:gd name="connsiteX125" fmla="*/ 182880 w 2913888"/>
              <a:gd name="connsiteY125" fmla="*/ 865632 h 3962400"/>
              <a:gd name="connsiteX126" fmla="*/ 219456 w 2913888"/>
              <a:gd name="connsiteY126" fmla="*/ 877824 h 3962400"/>
              <a:gd name="connsiteX127" fmla="*/ 256032 w 2913888"/>
              <a:gd name="connsiteY127" fmla="*/ 902208 h 3962400"/>
              <a:gd name="connsiteX128" fmla="*/ 329184 w 2913888"/>
              <a:gd name="connsiteY128" fmla="*/ 926592 h 3962400"/>
              <a:gd name="connsiteX129" fmla="*/ 365760 w 2913888"/>
              <a:gd name="connsiteY129" fmla="*/ 938784 h 3962400"/>
              <a:gd name="connsiteX130" fmla="*/ 402336 w 2913888"/>
              <a:gd name="connsiteY130" fmla="*/ 963168 h 3962400"/>
              <a:gd name="connsiteX131" fmla="*/ 487680 w 2913888"/>
              <a:gd name="connsiteY131" fmla="*/ 987552 h 3962400"/>
              <a:gd name="connsiteX132" fmla="*/ 524256 w 2913888"/>
              <a:gd name="connsiteY132" fmla="*/ 999744 h 3962400"/>
              <a:gd name="connsiteX133" fmla="*/ 573024 w 2913888"/>
              <a:gd name="connsiteY133" fmla="*/ 1011936 h 3962400"/>
              <a:gd name="connsiteX134" fmla="*/ 609600 w 2913888"/>
              <a:gd name="connsiteY134" fmla="*/ 1024128 h 3962400"/>
              <a:gd name="connsiteX135" fmla="*/ 658368 w 2913888"/>
              <a:gd name="connsiteY135" fmla="*/ 1036320 h 3962400"/>
              <a:gd name="connsiteX136" fmla="*/ 731520 w 2913888"/>
              <a:gd name="connsiteY136" fmla="*/ 1060704 h 3962400"/>
              <a:gd name="connsiteX137" fmla="*/ 829056 w 2913888"/>
              <a:gd name="connsiteY137" fmla="*/ 1072896 h 3962400"/>
              <a:gd name="connsiteX138" fmla="*/ 902208 w 2913888"/>
              <a:gd name="connsiteY138" fmla="*/ 1097280 h 3962400"/>
              <a:gd name="connsiteX139" fmla="*/ 1109472 w 2913888"/>
              <a:gd name="connsiteY139" fmla="*/ 1121664 h 3962400"/>
              <a:gd name="connsiteX140" fmla="*/ 1353312 w 2913888"/>
              <a:gd name="connsiteY140" fmla="*/ 1109472 h 3962400"/>
              <a:gd name="connsiteX141" fmla="*/ 1426464 w 2913888"/>
              <a:gd name="connsiteY141" fmla="*/ 1085088 h 3962400"/>
              <a:gd name="connsiteX142" fmla="*/ 1475232 w 2913888"/>
              <a:gd name="connsiteY142" fmla="*/ 1072896 h 3962400"/>
              <a:gd name="connsiteX143" fmla="*/ 1633728 w 2913888"/>
              <a:gd name="connsiteY143" fmla="*/ 1060704 h 3962400"/>
              <a:gd name="connsiteX144" fmla="*/ 1816608 w 2913888"/>
              <a:gd name="connsiteY144" fmla="*/ 1072896 h 3962400"/>
              <a:gd name="connsiteX145" fmla="*/ 1950720 w 2913888"/>
              <a:gd name="connsiteY145" fmla="*/ 1085088 h 3962400"/>
              <a:gd name="connsiteX146" fmla="*/ 2206752 w 2913888"/>
              <a:gd name="connsiteY146" fmla="*/ 1072896 h 3962400"/>
              <a:gd name="connsiteX147" fmla="*/ 2304288 w 2913888"/>
              <a:gd name="connsiteY147" fmla="*/ 1048512 h 3962400"/>
              <a:gd name="connsiteX148" fmla="*/ 2365248 w 2913888"/>
              <a:gd name="connsiteY148" fmla="*/ 1036320 h 3962400"/>
              <a:gd name="connsiteX149" fmla="*/ 2438400 w 2913888"/>
              <a:gd name="connsiteY149" fmla="*/ 1011936 h 3962400"/>
              <a:gd name="connsiteX150" fmla="*/ 2474976 w 2913888"/>
              <a:gd name="connsiteY150" fmla="*/ 999744 h 3962400"/>
              <a:gd name="connsiteX151" fmla="*/ 2548128 w 2913888"/>
              <a:gd name="connsiteY151" fmla="*/ 950976 h 3962400"/>
              <a:gd name="connsiteX152" fmla="*/ 2584704 w 2913888"/>
              <a:gd name="connsiteY152" fmla="*/ 926592 h 3962400"/>
              <a:gd name="connsiteX153" fmla="*/ 2621280 w 2913888"/>
              <a:gd name="connsiteY153" fmla="*/ 914400 h 3962400"/>
              <a:gd name="connsiteX154" fmla="*/ 2682240 w 2913888"/>
              <a:gd name="connsiteY154" fmla="*/ 865632 h 3962400"/>
              <a:gd name="connsiteX155" fmla="*/ 2718816 w 2913888"/>
              <a:gd name="connsiteY155" fmla="*/ 829056 h 3962400"/>
              <a:gd name="connsiteX156" fmla="*/ 2755392 w 2913888"/>
              <a:gd name="connsiteY156" fmla="*/ 816864 h 3962400"/>
              <a:gd name="connsiteX157" fmla="*/ 2791968 w 2913888"/>
              <a:gd name="connsiteY157" fmla="*/ 792480 h 3962400"/>
              <a:gd name="connsiteX158" fmla="*/ 2816352 w 2913888"/>
              <a:gd name="connsiteY158" fmla="*/ 755904 h 3962400"/>
              <a:gd name="connsiteX159" fmla="*/ 2852928 w 2913888"/>
              <a:gd name="connsiteY159" fmla="*/ 73152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2913888" h="3962400">
                <a:moveTo>
                  <a:pt x="36576" y="694944"/>
                </a:moveTo>
                <a:cubicBezTo>
                  <a:pt x="32512" y="715264"/>
                  <a:pt x="29410" y="735800"/>
                  <a:pt x="24384" y="755904"/>
                </a:cubicBezTo>
                <a:cubicBezTo>
                  <a:pt x="21267" y="768372"/>
                  <a:pt x="15309" y="780012"/>
                  <a:pt x="12192" y="792480"/>
                </a:cubicBezTo>
                <a:cubicBezTo>
                  <a:pt x="7166" y="812584"/>
                  <a:pt x="4064" y="833120"/>
                  <a:pt x="0" y="853440"/>
                </a:cubicBezTo>
                <a:cubicBezTo>
                  <a:pt x="8487" y="963774"/>
                  <a:pt x="6094" y="993637"/>
                  <a:pt x="24384" y="1085088"/>
                </a:cubicBezTo>
                <a:cubicBezTo>
                  <a:pt x="37089" y="1148612"/>
                  <a:pt x="33275" y="1116205"/>
                  <a:pt x="48768" y="1170432"/>
                </a:cubicBezTo>
                <a:cubicBezTo>
                  <a:pt x="53371" y="1186544"/>
                  <a:pt x="57325" y="1202843"/>
                  <a:pt x="60960" y="1219200"/>
                </a:cubicBezTo>
                <a:cubicBezTo>
                  <a:pt x="65455" y="1239429"/>
                  <a:pt x="67700" y="1260168"/>
                  <a:pt x="73152" y="1280160"/>
                </a:cubicBezTo>
                <a:cubicBezTo>
                  <a:pt x="79915" y="1304957"/>
                  <a:pt x="92495" y="1328108"/>
                  <a:pt x="97536" y="1353312"/>
                </a:cubicBezTo>
                <a:cubicBezTo>
                  <a:pt x="101600" y="1373632"/>
                  <a:pt x="104276" y="1394280"/>
                  <a:pt x="109728" y="1414272"/>
                </a:cubicBezTo>
                <a:cubicBezTo>
                  <a:pt x="116491" y="1439069"/>
                  <a:pt x="127878" y="1462488"/>
                  <a:pt x="134112" y="1487424"/>
                </a:cubicBezTo>
                <a:lnTo>
                  <a:pt x="158496" y="1584960"/>
                </a:lnTo>
                <a:cubicBezTo>
                  <a:pt x="159287" y="1592080"/>
                  <a:pt x="167796" y="1713288"/>
                  <a:pt x="182880" y="1743456"/>
                </a:cubicBezTo>
                <a:cubicBezTo>
                  <a:pt x="195986" y="1769668"/>
                  <a:pt x="222381" y="1788806"/>
                  <a:pt x="231648" y="1816608"/>
                </a:cubicBezTo>
                <a:lnTo>
                  <a:pt x="268224" y="1926336"/>
                </a:lnTo>
                <a:cubicBezTo>
                  <a:pt x="272288" y="1938528"/>
                  <a:pt x="273287" y="1952219"/>
                  <a:pt x="280416" y="1962912"/>
                </a:cubicBezTo>
                <a:lnTo>
                  <a:pt x="329184" y="2036064"/>
                </a:lnTo>
                <a:cubicBezTo>
                  <a:pt x="337312" y="2048256"/>
                  <a:pt x="343207" y="2062279"/>
                  <a:pt x="353568" y="2072640"/>
                </a:cubicBezTo>
                <a:lnTo>
                  <a:pt x="390144" y="2109216"/>
                </a:lnTo>
                <a:cubicBezTo>
                  <a:pt x="413879" y="2180422"/>
                  <a:pt x="383765" y="2115029"/>
                  <a:pt x="438912" y="2170176"/>
                </a:cubicBezTo>
                <a:cubicBezTo>
                  <a:pt x="449273" y="2180537"/>
                  <a:pt x="452935" y="2196391"/>
                  <a:pt x="463296" y="2206752"/>
                </a:cubicBezTo>
                <a:cubicBezTo>
                  <a:pt x="486931" y="2230387"/>
                  <a:pt x="506700" y="2233412"/>
                  <a:pt x="536448" y="2243328"/>
                </a:cubicBezTo>
                <a:cubicBezTo>
                  <a:pt x="540512" y="2255520"/>
                  <a:pt x="540750" y="2269760"/>
                  <a:pt x="548640" y="2279904"/>
                </a:cubicBezTo>
                <a:cubicBezTo>
                  <a:pt x="635998" y="2392222"/>
                  <a:pt x="591466" y="2321688"/>
                  <a:pt x="658368" y="2377440"/>
                </a:cubicBezTo>
                <a:cubicBezTo>
                  <a:pt x="752242" y="2455669"/>
                  <a:pt x="640709" y="2377859"/>
                  <a:pt x="731520" y="2438400"/>
                </a:cubicBezTo>
                <a:cubicBezTo>
                  <a:pt x="735584" y="2450592"/>
                  <a:pt x="737471" y="2463742"/>
                  <a:pt x="743712" y="2474976"/>
                </a:cubicBezTo>
                <a:cubicBezTo>
                  <a:pt x="757944" y="2500594"/>
                  <a:pt x="783213" y="2520326"/>
                  <a:pt x="792480" y="2548128"/>
                </a:cubicBezTo>
                <a:cubicBezTo>
                  <a:pt x="796544" y="2560320"/>
                  <a:pt x="795585" y="2575617"/>
                  <a:pt x="804672" y="2584704"/>
                </a:cubicBezTo>
                <a:cubicBezTo>
                  <a:pt x="813759" y="2593791"/>
                  <a:pt x="829056" y="2592832"/>
                  <a:pt x="841248" y="2596896"/>
                </a:cubicBezTo>
                <a:cubicBezTo>
                  <a:pt x="857504" y="2621280"/>
                  <a:pt x="880749" y="2642246"/>
                  <a:pt x="890016" y="2670048"/>
                </a:cubicBezTo>
                <a:cubicBezTo>
                  <a:pt x="894080" y="2682240"/>
                  <a:pt x="896461" y="2695129"/>
                  <a:pt x="902208" y="2706624"/>
                </a:cubicBezTo>
                <a:cubicBezTo>
                  <a:pt x="908761" y="2719730"/>
                  <a:pt x="920039" y="2730094"/>
                  <a:pt x="926592" y="2743200"/>
                </a:cubicBezTo>
                <a:cubicBezTo>
                  <a:pt x="932339" y="2754695"/>
                  <a:pt x="933037" y="2768281"/>
                  <a:pt x="938784" y="2779776"/>
                </a:cubicBezTo>
                <a:cubicBezTo>
                  <a:pt x="945337" y="2792882"/>
                  <a:pt x="957217" y="2802962"/>
                  <a:pt x="963168" y="2816352"/>
                </a:cubicBezTo>
                <a:cubicBezTo>
                  <a:pt x="973607" y="2839840"/>
                  <a:pt x="973295" y="2868118"/>
                  <a:pt x="987552" y="2889504"/>
                </a:cubicBezTo>
                <a:cubicBezTo>
                  <a:pt x="995680" y="2901696"/>
                  <a:pt x="1005383" y="2912974"/>
                  <a:pt x="1011936" y="2926080"/>
                </a:cubicBezTo>
                <a:cubicBezTo>
                  <a:pt x="1017683" y="2937575"/>
                  <a:pt x="1020747" y="2950257"/>
                  <a:pt x="1024128" y="2962656"/>
                </a:cubicBezTo>
                <a:cubicBezTo>
                  <a:pt x="1032946" y="2994988"/>
                  <a:pt x="1048512" y="3060192"/>
                  <a:pt x="1048512" y="3060192"/>
                </a:cubicBezTo>
                <a:cubicBezTo>
                  <a:pt x="1052576" y="3125216"/>
                  <a:pt x="1060704" y="3190113"/>
                  <a:pt x="1060704" y="3255264"/>
                </a:cubicBezTo>
                <a:cubicBezTo>
                  <a:pt x="1060704" y="3266975"/>
                  <a:pt x="1039741" y="3396655"/>
                  <a:pt x="1036320" y="3413760"/>
                </a:cubicBezTo>
                <a:cubicBezTo>
                  <a:pt x="1033034" y="3430191"/>
                  <a:pt x="1027216" y="3446059"/>
                  <a:pt x="1024128" y="3462528"/>
                </a:cubicBezTo>
                <a:cubicBezTo>
                  <a:pt x="1015017" y="3511122"/>
                  <a:pt x="999744" y="3608832"/>
                  <a:pt x="999744" y="3608832"/>
                </a:cubicBezTo>
                <a:cubicBezTo>
                  <a:pt x="1003808" y="3665728"/>
                  <a:pt x="1011936" y="3722479"/>
                  <a:pt x="1011936" y="3779520"/>
                </a:cubicBezTo>
                <a:cubicBezTo>
                  <a:pt x="1011936" y="3800242"/>
                  <a:pt x="999744" y="3819758"/>
                  <a:pt x="999744" y="3840480"/>
                </a:cubicBezTo>
                <a:cubicBezTo>
                  <a:pt x="999744" y="3853331"/>
                  <a:pt x="999744" y="3872992"/>
                  <a:pt x="1011936" y="3877056"/>
                </a:cubicBezTo>
                <a:cubicBezTo>
                  <a:pt x="1054521" y="3891251"/>
                  <a:pt x="1101344" y="3885184"/>
                  <a:pt x="1146048" y="3889248"/>
                </a:cubicBezTo>
                <a:cubicBezTo>
                  <a:pt x="1249866" y="3915202"/>
                  <a:pt x="1131631" y="3887421"/>
                  <a:pt x="1280160" y="3913632"/>
                </a:cubicBezTo>
                <a:cubicBezTo>
                  <a:pt x="1320974" y="3920835"/>
                  <a:pt x="1360666" y="3936423"/>
                  <a:pt x="1402080" y="3938016"/>
                </a:cubicBezTo>
                <a:lnTo>
                  <a:pt x="1719072" y="3950208"/>
                </a:lnTo>
                <a:cubicBezTo>
                  <a:pt x="1763776" y="3954272"/>
                  <a:pt x="1808296" y="3962400"/>
                  <a:pt x="1853184" y="3962400"/>
                </a:cubicBezTo>
                <a:cubicBezTo>
                  <a:pt x="1980228" y="3962400"/>
                  <a:pt x="2045239" y="3952109"/>
                  <a:pt x="2157984" y="3938016"/>
                </a:cubicBezTo>
                <a:cubicBezTo>
                  <a:pt x="2178304" y="3942080"/>
                  <a:pt x="2198222" y="3950208"/>
                  <a:pt x="2218944" y="3950208"/>
                </a:cubicBezTo>
                <a:cubicBezTo>
                  <a:pt x="2231795" y="3950208"/>
                  <a:pt x="2251456" y="3950208"/>
                  <a:pt x="2255520" y="3938016"/>
                </a:cubicBezTo>
                <a:cubicBezTo>
                  <a:pt x="2262073" y="3918357"/>
                  <a:pt x="2247823" y="3897285"/>
                  <a:pt x="2243328" y="3877056"/>
                </a:cubicBezTo>
                <a:cubicBezTo>
                  <a:pt x="2225811" y="3798229"/>
                  <a:pt x="2230685" y="3848615"/>
                  <a:pt x="2218944" y="3742944"/>
                </a:cubicBezTo>
                <a:cubicBezTo>
                  <a:pt x="2213987" y="3698330"/>
                  <a:pt x="2213100" y="3653269"/>
                  <a:pt x="2206752" y="3608832"/>
                </a:cubicBezTo>
                <a:cubicBezTo>
                  <a:pt x="2204935" y="3596110"/>
                  <a:pt x="2197348" y="3584801"/>
                  <a:pt x="2194560" y="3572256"/>
                </a:cubicBezTo>
                <a:cubicBezTo>
                  <a:pt x="2179505" y="3504508"/>
                  <a:pt x="2176405" y="3433508"/>
                  <a:pt x="2170176" y="3364992"/>
                </a:cubicBezTo>
                <a:cubicBezTo>
                  <a:pt x="2162263" y="3135505"/>
                  <a:pt x="2146562" y="3041458"/>
                  <a:pt x="2170176" y="2840736"/>
                </a:cubicBezTo>
                <a:cubicBezTo>
                  <a:pt x="2171678" y="2827973"/>
                  <a:pt x="2176127" y="2815394"/>
                  <a:pt x="2182368" y="2804160"/>
                </a:cubicBezTo>
                <a:cubicBezTo>
                  <a:pt x="2242627" y="2695693"/>
                  <a:pt x="2205070" y="2758825"/>
                  <a:pt x="2267712" y="2706624"/>
                </a:cubicBezTo>
                <a:cubicBezTo>
                  <a:pt x="2280958" y="2695586"/>
                  <a:pt x="2290678" y="2680634"/>
                  <a:pt x="2304288" y="2670048"/>
                </a:cubicBezTo>
                <a:cubicBezTo>
                  <a:pt x="2327421" y="2652056"/>
                  <a:pt x="2377440" y="2621280"/>
                  <a:pt x="2377440" y="2621280"/>
                </a:cubicBezTo>
                <a:cubicBezTo>
                  <a:pt x="2385568" y="2609088"/>
                  <a:pt x="2391463" y="2595065"/>
                  <a:pt x="2401824" y="2584704"/>
                </a:cubicBezTo>
                <a:cubicBezTo>
                  <a:pt x="2412185" y="2574343"/>
                  <a:pt x="2429246" y="2571762"/>
                  <a:pt x="2438400" y="2560320"/>
                </a:cubicBezTo>
                <a:cubicBezTo>
                  <a:pt x="2446428" y="2550285"/>
                  <a:pt x="2444845" y="2535239"/>
                  <a:pt x="2450592" y="2523744"/>
                </a:cubicBezTo>
                <a:cubicBezTo>
                  <a:pt x="2473295" y="2478338"/>
                  <a:pt x="2477847" y="2491038"/>
                  <a:pt x="2511552" y="2450592"/>
                </a:cubicBezTo>
                <a:cubicBezTo>
                  <a:pt x="2562352" y="2389632"/>
                  <a:pt x="2505456" y="2434336"/>
                  <a:pt x="2572512" y="2389632"/>
                </a:cubicBezTo>
                <a:cubicBezTo>
                  <a:pt x="2630844" y="2302134"/>
                  <a:pt x="2600558" y="2337202"/>
                  <a:pt x="2657856" y="2279904"/>
                </a:cubicBezTo>
                <a:lnTo>
                  <a:pt x="2718816" y="2097024"/>
                </a:lnTo>
                <a:lnTo>
                  <a:pt x="2743200" y="2023872"/>
                </a:lnTo>
                <a:cubicBezTo>
                  <a:pt x="2747264" y="2011680"/>
                  <a:pt x="2752275" y="1999764"/>
                  <a:pt x="2755392" y="1987296"/>
                </a:cubicBezTo>
                <a:lnTo>
                  <a:pt x="2779776" y="1889760"/>
                </a:lnTo>
                <a:cubicBezTo>
                  <a:pt x="2783840" y="1873504"/>
                  <a:pt x="2786669" y="1856888"/>
                  <a:pt x="2791968" y="1840992"/>
                </a:cubicBezTo>
                <a:cubicBezTo>
                  <a:pt x="2796032" y="1828800"/>
                  <a:pt x="2801043" y="1816884"/>
                  <a:pt x="2804160" y="1804416"/>
                </a:cubicBezTo>
                <a:cubicBezTo>
                  <a:pt x="2827487" y="1711106"/>
                  <a:pt x="2806335" y="1764368"/>
                  <a:pt x="2828544" y="1645920"/>
                </a:cubicBezTo>
                <a:cubicBezTo>
                  <a:pt x="2834720" y="1612981"/>
                  <a:pt x="2846356" y="1581246"/>
                  <a:pt x="2852928" y="1548384"/>
                </a:cubicBezTo>
                <a:cubicBezTo>
                  <a:pt x="2856992" y="1528064"/>
                  <a:pt x="2860094" y="1507528"/>
                  <a:pt x="2865120" y="1487424"/>
                </a:cubicBezTo>
                <a:cubicBezTo>
                  <a:pt x="2868237" y="1474956"/>
                  <a:pt x="2874195" y="1463316"/>
                  <a:pt x="2877312" y="1450848"/>
                </a:cubicBezTo>
                <a:cubicBezTo>
                  <a:pt x="2889197" y="1403307"/>
                  <a:pt x="2894814" y="1352716"/>
                  <a:pt x="2901696" y="1304544"/>
                </a:cubicBezTo>
                <a:cubicBezTo>
                  <a:pt x="2905760" y="1101344"/>
                  <a:pt x="2913888" y="898185"/>
                  <a:pt x="2913888" y="694944"/>
                </a:cubicBezTo>
                <a:cubicBezTo>
                  <a:pt x="2913888" y="674222"/>
                  <a:pt x="2906722" y="654088"/>
                  <a:pt x="2901696" y="633984"/>
                </a:cubicBezTo>
                <a:cubicBezTo>
                  <a:pt x="2892396" y="596785"/>
                  <a:pt x="2882482" y="578194"/>
                  <a:pt x="2852928" y="548640"/>
                </a:cubicBezTo>
                <a:cubicBezTo>
                  <a:pt x="2842567" y="538279"/>
                  <a:pt x="2828544" y="532384"/>
                  <a:pt x="2816352" y="524256"/>
                </a:cubicBezTo>
                <a:cubicBezTo>
                  <a:pt x="2796909" y="495091"/>
                  <a:pt x="2785261" y="472439"/>
                  <a:pt x="2755392" y="451104"/>
                </a:cubicBezTo>
                <a:cubicBezTo>
                  <a:pt x="2740603" y="440540"/>
                  <a:pt x="2722404" y="435737"/>
                  <a:pt x="2706624" y="426720"/>
                </a:cubicBezTo>
                <a:cubicBezTo>
                  <a:pt x="2693902" y="419450"/>
                  <a:pt x="2683438" y="408287"/>
                  <a:pt x="2670048" y="402336"/>
                </a:cubicBezTo>
                <a:cubicBezTo>
                  <a:pt x="2646560" y="391897"/>
                  <a:pt x="2618282" y="392209"/>
                  <a:pt x="2596896" y="377952"/>
                </a:cubicBezTo>
                <a:cubicBezTo>
                  <a:pt x="2572512" y="361696"/>
                  <a:pt x="2551546" y="338451"/>
                  <a:pt x="2523744" y="329184"/>
                </a:cubicBezTo>
                <a:cubicBezTo>
                  <a:pt x="2499360" y="321056"/>
                  <a:pt x="2471978" y="319057"/>
                  <a:pt x="2450592" y="304800"/>
                </a:cubicBezTo>
                <a:cubicBezTo>
                  <a:pt x="2438400" y="296672"/>
                  <a:pt x="2427406" y="286367"/>
                  <a:pt x="2414016" y="280416"/>
                </a:cubicBezTo>
                <a:cubicBezTo>
                  <a:pt x="2390528" y="269977"/>
                  <a:pt x="2365248" y="264160"/>
                  <a:pt x="2340864" y="256032"/>
                </a:cubicBezTo>
                <a:lnTo>
                  <a:pt x="2304288" y="243840"/>
                </a:lnTo>
                <a:cubicBezTo>
                  <a:pt x="2292096" y="239776"/>
                  <a:pt x="2280180" y="234765"/>
                  <a:pt x="2267712" y="231648"/>
                </a:cubicBezTo>
                <a:cubicBezTo>
                  <a:pt x="2251456" y="227584"/>
                  <a:pt x="2234994" y="224271"/>
                  <a:pt x="2218944" y="219456"/>
                </a:cubicBezTo>
                <a:lnTo>
                  <a:pt x="2109216" y="182880"/>
                </a:lnTo>
                <a:cubicBezTo>
                  <a:pt x="2077878" y="172434"/>
                  <a:pt x="2057552" y="164620"/>
                  <a:pt x="2023872" y="158496"/>
                </a:cubicBezTo>
                <a:cubicBezTo>
                  <a:pt x="1995599" y="153355"/>
                  <a:pt x="1967013" y="150102"/>
                  <a:pt x="1938528" y="146304"/>
                </a:cubicBezTo>
                <a:cubicBezTo>
                  <a:pt x="1906050" y="141974"/>
                  <a:pt x="1873196" y="140150"/>
                  <a:pt x="1840992" y="134112"/>
                </a:cubicBezTo>
                <a:cubicBezTo>
                  <a:pt x="1808053" y="127936"/>
                  <a:pt x="1776513" y="115237"/>
                  <a:pt x="1743456" y="109728"/>
                </a:cubicBezTo>
                <a:cubicBezTo>
                  <a:pt x="1719072" y="105664"/>
                  <a:pt x="1694286" y="103532"/>
                  <a:pt x="1670304" y="97536"/>
                </a:cubicBezTo>
                <a:cubicBezTo>
                  <a:pt x="1645368" y="91302"/>
                  <a:pt x="1621536" y="81280"/>
                  <a:pt x="1597152" y="73152"/>
                </a:cubicBezTo>
                <a:cubicBezTo>
                  <a:pt x="1584960" y="69088"/>
                  <a:pt x="1573044" y="64077"/>
                  <a:pt x="1560576" y="60960"/>
                </a:cubicBezTo>
                <a:lnTo>
                  <a:pt x="1463040" y="36576"/>
                </a:lnTo>
                <a:cubicBezTo>
                  <a:pt x="1446784" y="32512"/>
                  <a:pt x="1430168" y="29683"/>
                  <a:pt x="1414272" y="24384"/>
                </a:cubicBezTo>
                <a:cubicBezTo>
                  <a:pt x="1361800" y="6893"/>
                  <a:pt x="1390164" y="15309"/>
                  <a:pt x="1328928" y="0"/>
                </a:cubicBezTo>
                <a:cubicBezTo>
                  <a:pt x="1263904" y="4064"/>
                  <a:pt x="1198409" y="3389"/>
                  <a:pt x="1133856" y="12192"/>
                </a:cubicBezTo>
                <a:cubicBezTo>
                  <a:pt x="902910" y="43685"/>
                  <a:pt x="1249925" y="34891"/>
                  <a:pt x="963168" y="60960"/>
                </a:cubicBezTo>
                <a:cubicBezTo>
                  <a:pt x="792406" y="76484"/>
                  <a:pt x="873670" y="68195"/>
                  <a:pt x="719328" y="85344"/>
                </a:cubicBezTo>
                <a:lnTo>
                  <a:pt x="646176" y="109728"/>
                </a:lnTo>
                <a:cubicBezTo>
                  <a:pt x="633984" y="113792"/>
                  <a:pt x="620293" y="114791"/>
                  <a:pt x="609600" y="121920"/>
                </a:cubicBezTo>
                <a:cubicBezTo>
                  <a:pt x="585216" y="138176"/>
                  <a:pt x="564250" y="161421"/>
                  <a:pt x="536448" y="170688"/>
                </a:cubicBezTo>
                <a:cubicBezTo>
                  <a:pt x="524256" y="174752"/>
                  <a:pt x="511106" y="176639"/>
                  <a:pt x="499872" y="182880"/>
                </a:cubicBezTo>
                <a:cubicBezTo>
                  <a:pt x="474254" y="197112"/>
                  <a:pt x="454522" y="222381"/>
                  <a:pt x="426720" y="231648"/>
                </a:cubicBezTo>
                <a:cubicBezTo>
                  <a:pt x="334785" y="262293"/>
                  <a:pt x="448106" y="220955"/>
                  <a:pt x="353568" y="268224"/>
                </a:cubicBezTo>
                <a:cubicBezTo>
                  <a:pt x="342073" y="273971"/>
                  <a:pt x="328487" y="274669"/>
                  <a:pt x="316992" y="280416"/>
                </a:cubicBezTo>
                <a:cubicBezTo>
                  <a:pt x="303886" y="286969"/>
                  <a:pt x="293522" y="298247"/>
                  <a:pt x="280416" y="304800"/>
                </a:cubicBezTo>
                <a:cubicBezTo>
                  <a:pt x="268921" y="310547"/>
                  <a:pt x="255335" y="311245"/>
                  <a:pt x="243840" y="316992"/>
                </a:cubicBezTo>
                <a:cubicBezTo>
                  <a:pt x="207193" y="335316"/>
                  <a:pt x="150268" y="390294"/>
                  <a:pt x="134112" y="414528"/>
                </a:cubicBezTo>
                <a:cubicBezTo>
                  <a:pt x="117856" y="438912"/>
                  <a:pt x="94611" y="459878"/>
                  <a:pt x="85344" y="487680"/>
                </a:cubicBezTo>
                <a:cubicBezTo>
                  <a:pt x="73724" y="522540"/>
                  <a:pt x="68614" y="534752"/>
                  <a:pt x="60960" y="573024"/>
                </a:cubicBezTo>
                <a:cubicBezTo>
                  <a:pt x="56112" y="597264"/>
                  <a:pt x="52832" y="621792"/>
                  <a:pt x="48768" y="646176"/>
                </a:cubicBezTo>
                <a:cubicBezTo>
                  <a:pt x="54862" y="682741"/>
                  <a:pt x="63876" y="760279"/>
                  <a:pt x="85344" y="792480"/>
                </a:cubicBezTo>
                <a:cubicBezTo>
                  <a:pt x="93472" y="804672"/>
                  <a:pt x="98286" y="819902"/>
                  <a:pt x="109728" y="829056"/>
                </a:cubicBezTo>
                <a:cubicBezTo>
                  <a:pt x="119763" y="837084"/>
                  <a:pt x="134809" y="835501"/>
                  <a:pt x="146304" y="841248"/>
                </a:cubicBezTo>
                <a:cubicBezTo>
                  <a:pt x="159410" y="847801"/>
                  <a:pt x="169774" y="859079"/>
                  <a:pt x="182880" y="865632"/>
                </a:cubicBezTo>
                <a:cubicBezTo>
                  <a:pt x="194375" y="871379"/>
                  <a:pt x="207961" y="872077"/>
                  <a:pt x="219456" y="877824"/>
                </a:cubicBezTo>
                <a:cubicBezTo>
                  <a:pt x="232562" y="884377"/>
                  <a:pt x="242642" y="896257"/>
                  <a:pt x="256032" y="902208"/>
                </a:cubicBezTo>
                <a:cubicBezTo>
                  <a:pt x="279520" y="912647"/>
                  <a:pt x="304800" y="918464"/>
                  <a:pt x="329184" y="926592"/>
                </a:cubicBezTo>
                <a:cubicBezTo>
                  <a:pt x="341376" y="930656"/>
                  <a:pt x="355067" y="931655"/>
                  <a:pt x="365760" y="938784"/>
                </a:cubicBezTo>
                <a:cubicBezTo>
                  <a:pt x="377952" y="946912"/>
                  <a:pt x="389230" y="956615"/>
                  <a:pt x="402336" y="963168"/>
                </a:cubicBezTo>
                <a:cubicBezTo>
                  <a:pt x="421824" y="972912"/>
                  <a:pt x="469450" y="982344"/>
                  <a:pt x="487680" y="987552"/>
                </a:cubicBezTo>
                <a:cubicBezTo>
                  <a:pt x="500037" y="991083"/>
                  <a:pt x="511899" y="996213"/>
                  <a:pt x="524256" y="999744"/>
                </a:cubicBezTo>
                <a:cubicBezTo>
                  <a:pt x="540368" y="1004347"/>
                  <a:pt x="556912" y="1007333"/>
                  <a:pt x="573024" y="1011936"/>
                </a:cubicBezTo>
                <a:cubicBezTo>
                  <a:pt x="585381" y="1015467"/>
                  <a:pt x="597243" y="1020597"/>
                  <a:pt x="609600" y="1024128"/>
                </a:cubicBezTo>
                <a:cubicBezTo>
                  <a:pt x="625712" y="1028731"/>
                  <a:pt x="642318" y="1031505"/>
                  <a:pt x="658368" y="1036320"/>
                </a:cubicBezTo>
                <a:cubicBezTo>
                  <a:pt x="682987" y="1043706"/>
                  <a:pt x="706015" y="1057516"/>
                  <a:pt x="731520" y="1060704"/>
                </a:cubicBezTo>
                <a:lnTo>
                  <a:pt x="829056" y="1072896"/>
                </a:lnTo>
                <a:cubicBezTo>
                  <a:pt x="853440" y="1081024"/>
                  <a:pt x="876703" y="1094092"/>
                  <a:pt x="902208" y="1097280"/>
                </a:cubicBezTo>
                <a:cubicBezTo>
                  <a:pt x="1036261" y="1114037"/>
                  <a:pt x="967179" y="1105854"/>
                  <a:pt x="1109472" y="1121664"/>
                </a:cubicBezTo>
                <a:cubicBezTo>
                  <a:pt x="1190752" y="1117600"/>
                  <a:pt x="1272467" y="1118800"/>
                  <a:pt x="1353312" y="1109472"/>
                </a:cubicBezTo>
                <a:cubicBezTo>
                  <a:pt x="1378846" y="1106526"/>
                  <a:pt x="1401528" y="1091322"/>
                  <a:pt x="1426464" y="1085088"/>
                </a:cubicBezTo>
                <a:cubicBezTo>
                  <a:pt x="1442720" y="1081024"/>
                  <a:pt x="1458590" y="1074854"/>
                  <a:pt x="1475232" y="1072896"/>
                </a:cubicBezTo>
                <a:cubicBezTo>
                  <a:pt x="1527857" y="1066705"/>
                  <a:pt x="1580896" y="1064768"/>
                  <a:pt x="1633728" y="1060704"/>
                </a:cubicBezTo>
                <a:lnTo>
                  <a:pt x="1816608" y="1072896"/>
                </a:lnTo>
                <a:cubicBezTo>
                  <a:pt x="1861364" y="1076339"/>
                  <a:pt x="1905832" y="1085088"/>
                  <a:pt x="1950720" y="1085088"/>
                </a:cubicBezTo>
                <a:cubicBezTo>
                  <a:pt x="2036161" y="1085088"/>
                  <a:pt x="2121408" y="1076960"/>
                  <a:pt x="2206752" y="1072896"/>
                </a:cubicBezTo>
                <a:cubicBezTo>
                  <a:pt x="2239264" y="1064768"/>
                  <a:pt x="2271426" y="1055084"/>
                  <a:pt x="2304288" y="1048512"/>
                </a:cubicBezTo>
                <a:cubicBezTo>
                  <a:pt x="2324608" y="1044448"/>
                  <a:pt x="2345256" y="1041772"/>
                  <a:pt x="2365248" y="1036320"/>
                </a:cubicBezTo>
                <a:cubicBezTo>
                  <a:pt x="2390045" y="1029557"/>
                  <a:pt x="2414016" y="1020064"/>
                  <a:pt x="2438400" y="1011936"/>
                </a:cubicBezTo>
                <a:cubicBezTo>
                  <a:pt x="2450592" y="1007872"/>
                  <a:pt x="2464283" y="1006873"/>
                  <a:pt x="2474976" y="999744"/>
                </a:cubicBezTo>
                <a:lnTo>
                  <a:pt x="2548128" y="950976"/>
                </a:lnTo>
                <a:cubicBezTo>
                  <a:pt x="2560320" y="942848"/>
                  <a:pt x="2570803" y="931226"/>
                  <a:pt x="2584704" y="926592"/>
                </a:cubicBezTo>
                <a:lnTo>
                  <a:pt x="2621280" y="914400"/>
                </a:lnTo>
                <a:cubicBezTo>
                  <a:pt x="2675814" y="832599"/>
                  <a:pt x="2611572" y="912744"/>
                  <a:pt x="2682240" y="865632"/>
                </a:cubicBezTo>
                <a:cubicBezTo>
                  <a:pt x="2696586" y="856068"/>
                  <a:pt x="2704470" y="838620"/>
                  <a:pt x="2718816" y="829056"/>
                </a:cubicBezTo>
                <a:cubicBezTo>
                  <a:pt x="2729509" y="821927"/>
                  <a:pt x="2743897" y="822611"/>
                  <a:pt x="2755392" y="816864"/>
                </a:cubicBezTo>
                <a:cubicBezTo>
                  <a:pt x="2768498" y="810311"/>
                  <a:pt x="2779776" y="800608"/>
                  <a:pt x="2791968" y="792480"/>
                </a:cubicBezTo>
                <a:cubicBezTo>
                  <a:pt x="2800096" y="780288"/>
                  <a:pt x="2805991" y="766265"/>
                  <a:pt x="2816352" y="755904"/>
                </a:cubicBezTo>
                <a:cubicBezTo>
                  <a:pt x="2826713" y="745543"/>
                  <a:pt x="2852928" y="731520"/>
                  <a:pt x="2852928" y="73152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446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35D1D7-7B33-7741-9194-E11D42F5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60400"/>
            <a:ext cx="4172571" cy="55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2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1A7CF-0313-6547-B8B6-F6C0344F6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II lezione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80C5D8-E19C-E346-9E69-53AD35A429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3DFC78-CD96-0146-A9E3-3AADD36C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295D8C7-2220-044D-AB1A-7907608BF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6" t="18936" r="8086" b="17011"/>
          <a:stretch/>
        </p:blipFill>
        <p:spPr>
          <a:xfrm>
            <a:off x="3787718" y="1380197"/>
            <a:ext cx="8168218" cy="476429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8BB080-D4A3-934F-8215-A84C934C8530}"/>
              </a:ext>
            </a:extLst>
          </p:cNvPr>
          <p:cNvSpPr txBox="1"/>
          <p:nvPr/>
        </p:nvSpPr>
        <p:spPr>
          <a:xfrm>
            <a:off x="4829168" y="6144495"/>
            <a:ext cx="613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MOSAICO SAN VITALE, RAVENNA, VI SECOLO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A6B5CC6-41E8-5D4A-9053-99E2A77F0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2" y="1390623"/>
            <a:ext cx="3289853" cy="40958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A2FE96F-B6B5-8B45-8CDB-BF688C8F1CA7}"/>
              </a:ext>
            </a:extLst>
          </p:cNvPr>
          <p:cNvSpPr txBox="1"/>
          <p:nvPr/>
        </p:nvSpPr>
        <p:spPr>
          <a:xfrm>
            <a:off x="2013995" y="466431"/>
            <a:ext cx="932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Fonti esegetiche e patristiche – fonti liturgiche – fonti iconografiche </a:t>
            </a:r>
          </a:p>
        </p:txBody>
      </p:sp>
    </p:spTree>
    <p:extLst>
      <p:ext uri="{BB962C8B-B14F-4D97-AF65-F5344CB8AC3E}">
        <p14:creationId xmlns:p14="http://schemas.microsoft.com/office/powerpoint/2010/main" val="421765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F37D4F21-836B-B14E-9531-08C24AF4D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005" y="664434"/>
            <a:ext cx="8825658" cy="861420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Interpretazione Genesi 18,1-15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6755C57-030C-8244-B236-FA60733DC559}"/>
              </a:ext>
            </a:extLst>
          </p:cNvPr>
          <p:cNvSpPr/>
          <p:nvPr/>
        </p:nvSpPr>
        <p:spPr>
          <a:xfrm>
            <a:off x="815982" y="757475"/>
            <a:ext cx="10550357" cy="568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1 Poi il </a:t>
            </a:r>
            <a:r>
              <a:rPr lang="it-IT" sz="3200" b="1" dirty="0">
                <a:solidFill>
                  <a:srgbClr val="FF00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Signore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 apparve a lui alle Querce di </a:t>
            </a:r>
            <a:r>
              <a:rPr lang="it-IT" b="1" dirty="0" err="1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Mamre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, mentre egli sedeva all’ingresso della tenda nell’ora più calda del giorno. 2 Egli alzò gli occhi e vide che 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tre uomini stavano in piedi presso di lui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. Appena li vide, corse loro incontro 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dall’ingresso della tenda 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e si prostrò fino a terra, 3 dicendo: «Mio signore, se ho trovato grazia ai tuoi occhi, non passar oltre senza fermarti dal tuo servo. 4 Si vada a prendere un po’ di acqua, lavatevi i piedi e 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accomodatevi sotto l’albero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. 5 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Permettete che vada a prendere un boccone di pane e rinfrancatevi il cuore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; dopo, potrete proseguire, perché è ben per questo che voi siete passati dal vostro servo». Quelli dissero: «Fa’ pure come hai detto». 6 Allora Abramo andò in fretta nella tenda, da Sara, e disse: «Presto, tre staia di fior di farina, impastala e fanne focacce». 7 All’armento corse lui stesso, Abramo, prese un vitello tenero e buono e lo diede al servo, che si affrettò a prepararlo. 8 Prese latte acido e latte fresco insieme con il vitello, che aveva preparato, e li porse a loro. 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Così, </a:t>
            </a:r>
            <a:r>
              <a:rPr lang="it-IT" b="1" dirty="0" err="1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mentr’egli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 stava in piedi presso di loro sotto l’albero, quelli mangiarono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. 9 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Poi gli dissero: «Dov’è Sara, tua moglie?». Rispose: 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«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È là nella tenda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». 10 </a:t>
            </a:r>
            <a:r>
              <a:rPr lang="it-IT" sz="2800" b="1" dirty="0">
                <a:solidFill>
                  <a:srgbClr val="FF00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Il Signore </a:t>
            </a:r>
            <a:r>
              <a:rPr lang="it-IT" b="1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riprese: «Tornerò da te fra un anno a questa data e allora Sara, tua moglie, avrà un figlio». </a:t>
            </a:r>
            <a:r>
              <a:rPr lang="it-IT" b="1" dirty="0">
                <a:solidFill>
                  <a:srgbClr val="FFFF0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Intanto Sara stava ad ascoltare all’ingresso della tenda ed era dietro di lui. </a:t>
            </a:r>
            <a:endParaRPr lang="it-IT" b="0" i="0" u="none" strike="noStrike" dirty="0">
              <a:solidFill>
                <a:srgbClr val="FFFF00"/>
              </a:solidFill>
              <a:effectLst/>
              <a:latin typeface="Baskerville Old Face" panose="02020602080505020303" pitchFamily="18" charset="77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933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9C17754-B8A8-3B47-BA36-EADFBFBA7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817" y="727893"/>
            <a:ext cx="10111511" cy="5360391"/>
          </a:xfrm>
        </p:spPr>
        <p:txBody>
          <a:bodyPr>
            <a:normAutofit lnSpcReduction="10000"/>
          </a:bodyPr>
          <a:lstStyle/>
          <a:p>
            <a:r>
              <a:rPr lang="it-IT" sz="2400" dirty="0">
                <a:solidFill>
                  <a:srgbClr val="FFFF00"/>
                </a:solidFill>
              </a:rPr>
              <a:t>Fino al VII secolo vi sono tre interpretazioni testuali: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bg1"/>
                </a:solidFill>
              </a:rPr>
              <a:t>Il Signore e due angeli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bg1"/>
                </a:solidFill>
              </a:rPr>
              <a:t>Tre angeli o tre arcangeli 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bg1"/>
                </a:solidFill>
              </a:rPr>
              <a:t>Santa Trinità</a:t>
            </a:r>
          </a:p>
          <a:p>
            <a:pPr marL="342900" indent="-342900">
              <a:buFontTx/>
              <a:buChar char="-"/>
            </a:pP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rgbClr val="FFFF00"/>
                </a:solidFill>
              </a:rPr>
              <a:t>Interpretazioni eucologiche-innografiche:</a:t>
            </a:r>
          </a:p>
          <a:p>
            <a:r>
              <a:rPr lang="it-IT" sz="2400" dirty="0">
                <a:solidFill>
                  <a:schemeClr val="bg1"/>
                </a:solidFill>
              </a:rPr>
              <a:t>Si distinguono due periodi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bg1"/>
                </a:solidFill>
              </a:rPr>
              <a:t>- testi precedenti alla prima metà dell’VIII secolo 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bg1"/>
                </a:solidFill>
              </a:rPr>
              <a:t>- testi successivi al IX secolo</a:t>
            </a:r>
          </a:p>
          <a:p>
            <a:pPr marL="342900" indent="-342900">
              <a:buFontTx/>
              <a:buChar char="-"/>
            </a:pPr>
            <a:endParaRPr lang="it-IT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bg1"/>
                </a:solidFill>
              </a:rPr>
              <a:t>A livello artistico cosa succederà?</a:t>
            </a:r>
          </a:p>
        </p:txBody>
      </p:sp>
    </p:spTree>
    <p:extLst>
      <p:ext uri="{BB962C8B-B14F-4D97-AF65-F5344CB8AC3E}">
        <p14:creationId xmlns:p14="http://schemas.microsoft.com/office/powerpoint/2010/main" val="270934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9C17754-B8A8-3B47-BA36-EADFBFBA7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4771" y="5836695"/>
            <a:ext cx="8825658" cy="861420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Santa </a:t>
            </a:r>
            <a:r>
              <a:rPr lang="it-IT" sz="2400" dirty="0" err="1">
                <a:solidFill>
                  <a:schemeClr val="bg1"/>
                </a:solidFill>
              </a:rPr>
              <a:t>maria</a:t>
            </a:r>
            <a:r>
              <a:rPr lang="it-IT" sz="2400" dirty="0">
                <a:solidFill>
                  <a:schemeClr val="bg1"/>
                </a:solidFill>
              </a:rPr>
              <a:t> maggiore V secolo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C3B7A0-7127-5B42-B2FF-42166B322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118" y="675672"/>
            <a:ext cx="43434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7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5EBB3CD-6FC4-034F-89FB-8E0739DD7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9" r="11029"/>
          <a:stretch/>
        </p:blipFill>
        <p:spPr>
          <a:xfrm>
            <a:off x="799315" y="892447"/>
            <a:ext cx="5336894" cy="50695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BADB5F9-7289-9C4D-9F6E-EAD9A7C1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419" y="892447"/>
            <a:ext cx="3983627" cy="507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3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C990C9-C654-E24A-9AFB-9ABD4F873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8" r="2439" b="11653"/>
          <a:stretch/>
        </p:blipFill>
        <p:spPr>
          <a:xfrm>
            <a:off x="3608655" y="743712"/>
            <a:ext cx="4531496" cy="53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30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BC151C-6F2E-0042-9929-F10D1A4D9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" t="3951" r="4345" b="4691"/>
          <a:stretch/>
        </p:blipFill>
        <p:spPr>
          <a:xfrm>
            <a:off x="652763" y="1046005"/>
            <a:ext cx="4813250" cy="494695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94CB958-3DAC-E543-8679-DF114287B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4" r="8185"/>
          <a:stretch/>
        </p:blipFill>
        <p:spPr>
          <a:xfrm>
            <a:off x="5652097" y="1589314"/>
            <a:ext cx="5812217" cy="44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36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Riunioni ion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Riunioni 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{CDF3B74F-B9FC-6344-B97A-D8F6E7414CC6}tf10001076</Template>
  <TotalTime>59</TotalTime>
  <Words>376</Words>
  <Application>Microsoft Macintosh PowerPoint</Application>
  <PresentationFormat>Widescreen</PresentationFormat>
  <Paragraphs>18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Baskerville</vt:lpstr>
      <vt:lpstr>Baskerville Old Face</vt:lpstr>
      <vt:lpstr>Calibri</vt:lpstr>
      <vt:lpstr>Century Gothic</vt:lpstr>
      <vt:lpstr>Wingdings 3</vt:lpstr>
      <vt:lpstr>Riunioni ione</vt:lpstr>
      <vt:lpstr>Presentazione standard di PowerPoint</vt:lpstr>
      <vt:lpstr>Presentazione standard di PowerPoint</vt:lpstr>
      <vt:lpstr>II lezione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4</cp:revision>
  <dcterms:created xsi:type="dcterms:W3CDTF">2024-02-08T10:45:34Z</dcterms:created>
  <dcterms:modified xsi:type="dcterms:W3CDTF">2024-02-08T11:44:53Z</dcterms:modified>
</cp:coreProperties>
</file>