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8" r:id="rId2"/>
  </p:sldMasterIdLst>
  <p:sldIdLst>
    <p:sldId id="256" r:id="rId3"/>
    <p:sldId id="286" r:id="rId4"/>
    <p:sldId id="265" r:id="rId5"/>
    <p:sldId id="271" r:id="rId6"/>
    <p:sldId id="272" r:id="rId7"/>
    <p:sldId id="273" r:id="rId8"/>
    <p:sldId id="277" r:id="rId9"/>
    <p:sldId id="278" r:id="rId10"/>
    <p:sldId id="280" r:id="rId11"/>
    <p:sldId id="279" r:id="rId12"/>
    <p:sldId id="274" r:id="rId13"/>
    <p:sldId id="285" r:id="rId14"/>
    <p:sldId id="284" r:id="rId15"/>
    <p:sldId id="287" r:id="rId16"/>
    <p:sldId id="281" r:id="rId17"/>
    <p:sldId id="2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FE4937-7DB0-40F0-B72C-E4CBF4E99A76}" v="15" dt="2021-03-07T22:27:04.4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o garribba" userId="13526be42269ae35" providerId="LiveId" clId="{E6FE4937-7DB0-40F0-B72C-E4CBF4E99A76}"/>
    <pc:docChg chg="undo custSel addSld delSld modSld sldOrd">
      <pc:chgData name="dario garribba" userId="13526be42269ae35" providerId="LiveId" clId="{E6FE4937-7DB0-40F0-B72C-E4CBF4E99A76}" dt="2021-03-07T22:30:18.595" v="841" actId="14100"/>
      <pc:docMkLst>
        <pc:docMk/>
      </pc:docMkLst>
      <pc:sldChg chg="modSp mod">
        <pc:chgData name="dario garribba" userId="13526be42269ae35" providerId="LiveId" clId="{E6FE4937-7DB0-40F0-B72C-E4CBF4E99A76}" dt="2021-03-07T22:26:49.475" v="816"/>
        <pc:sldMkLst>
          <pc:docMk/>
          <pc:sldMk cId="3326823579" sldId="256"/>
        </pc:sldMkLst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3326823579" sldId="256"/>
            <ac:spMk id="2" creationId="{E1AB6F03-9C64-42AC-9368-471F43581D8B}"/>
          </ac:spMkLst>
        </pc:spChg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3326823579" sldId="256"/>
            <ac:spMk id="3" creationId="{4CA4354C-A1E5-468E-8B31-577185A41761}"/>
          </ac:spMkLst>
        </pc:spChg>
        <pc:spChg chg="mod">
          <ac:chgData name="dario garribba" userId="13526be42269ae35" providerId="LiveId" clId="{E6FE4937-7DB0-40F0-B72C-E4CBF4E99A76}" dt="2021-03-07T20:51:05.275" v="29" actId="20577"/>
          <ac:spMkLst>
            <pc:docMk/>
            <pc:sldMk cId="3326823579" sldId="256"/>
            <ac:spMk id="4" creationId="{682D1D14-6CDD-416F-9046-4CA379386444}"/>
          </ac:spMkLst>
        </pc:spChg>
      </pc:sldChg>
      <pc:sldChg chg="add del">
        <pc:chgData name="dario garribba" userId="13526be42269ae35" providerId="LiveId" clId="{E6FE4937-7DB0-40F0-B72C-E4CBF4E99A76}" dt="2021-03-07T22:21:46.013" v="781" actId="47"/>
        <pc:sldMkLst>
          <pc:docMk/>
          <pc:sldMk cId="3278389237" sldId="257"/>
        </pc:sldMkLst>
      </pc:sldChg>
      <pc:sldChg chg="add del">
        <pc:chgData name="dario garribba" userId="13526be42269ae35" providerId="LiveId" clId="{E6FE4937-7DB0-40F0-B72C-E4CBF4E99A76}" dt="2021-03-07T22:21:46.013" v="781" actId="47"/>
        <pc:sldMkLst>
          <pc:docMk/>
          <pc:sldMk cId="3868716024" sldId="264"/>
        </pc:sldMkLst>
      </pc:sldChg>
      <pc:sldChg chg="modSp mod">
        <pc:chgData name="dario garribba" userId="13526be42269ae35" providerId="LiveId" clId="{E6FE4937-7DB0-40F0-B72C-E4CBF4E99A76}" dt="2021-03-07T22:26:49.475" v="816"/>
        <pc:sldMkLst>
          <pc:docMk/>
          <pc:sldMk cId="1151621460" sldId="265"/>
        </pc:sldMkLst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1151621460" sldId="265"/>
            <ac:spMk id="2" creationId="{BE406BDE-BAC9-4FBA-828B-94712E224ED4}"/>
          </ac:spMkLst>
        </pc:spChg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1151621460" sldId="265"/>
            <ac:spMk id="3" creationId="{E87B9A3C-E551-436F-B1FE-BCB3213F45EB}"/>
          </ac:spMkLst>
        </pc:spChg>
      </pc:sldChg>
      <pc:sldChg chg="add del">
        <pc:chgData name="dario garribba" userId="13526be42269ae35" providerId="LiveId" clId="{E6FE4937-7DB0-40F0-B72C-E4CBF4E99A76}" dt="2021-03-07T22:21:53.001" v="783" actId="47"/>
        <pc:sldMkLst>
          <pc:docMk/>
          <pc:sldMk cId="673038404" sldId="266"/>
        </pc:sldMkLst>
      </pc:sldChg>
      <pc:sldChg chg="add del">
        <pc:chgData name="dario garribba" userId="13526be42269ae35" providerId="LiveId" clId="{E6FE4937-7DB0-40F0-B72C-E4CBF4E99A76}" dt="2021-03-07T22:21:50.732" v="782" actId="47"/>
        <pc:sldMkLst>
          <pc:docMk/>
          <pc:sldMk cId="1873005837" sldId="267"/>
        </pc:sldMkLst>
      </pc:sldChg>
      <pc:sldChg chg="add del">
        <pc:chgData name="dario garribba" userId="13526be42269ae35" providerId="LiveId" clId="{E6FE4937-7DB0-40F0-B72C-E4CBF4E99A76}" dt="2021-03-07T22:21:46.013" v="781" actId="47"/>
        <pc:sldMkLst>
          <pc:docMk/>
          <pc:sldMk cId="2831232621" sldId="268"/>
        </pc:sldMkLst>
      </pc:sldChg>
      <pc:sldChg chg="add del">
        <pc:chgData name="dario garribba" userId="13526be42269ae35" providerId="LiveId" clId="{E6FE4937-7DB0-40F0-B72C-E4CBF4E99A76}" dt="2021-03-07T22:21:50.732" v="782" actId="47"/>
        <pc:sldMkLst>
          <pc:docMk/>
          <pc:sldMk cId="2259709065" sldId="269"/>
        </pc:sldMkLst>
      </pc:sldChg>
      <pc:sldChg chg="add del">
        <pc:chgData name="dario garribba" userId="13526be42269ae35" providerId="LiveId" clId="{E6FE4937-7DB0-40F0-B72C-E4CBF4E99A76}" dt="2021-03-07T22:21:55.879" v="784" actId="47"/>
        <pc:sldMkLst>
          <pc:docMk/>
          <pc:sldMk cId="1201999887" sldId="270"/>
        </pc:sldMkLst>
      </pc:sldChg>
      <pc:sldChg chg="modSp mod">
        <pc:chgData name="dario garribba" userId="13526be42269ae35" providerId="LiveId" clId="{E6FE4937-7DB0-40F0-B72C-E4CBF4E99A76}" dt="2021-03-07T22:26:49.475" v="816"/>
        <pc:sldMkLst>
          <pc:docMk/>
          <pc:sldMk cId="606614837" sldId="271"/>
        </pc:sldMkLst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606614837" sldId="271"/>
            <ac:spMk id="2" creationId="{BE406BDE-BAC9-4FBA-828B-94712E224ED4}"/>
          </ac:spMkLst>
        </pc:spChg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606614837" sldId="271"/>
            <ac:spMk id="3" creationId="{E87B9A3C-E551-436F-B1FE-BCB3213F45EB}"/>
          </ac:spMkLst>
        </pc:spChg>
      </pc:sldChg>
      <pc:sldChg chg="addSp delSp modSp mod delDesignElem">
        <pc:chgData name="dario garribba" userId="13526be42269ae35" providerId="LiveId" clId="{E6FE4937-7DB0-40F0-B72C-E4CBF4E99A76}" dt="2021-03-07T22:26:49.475" v="816"/>
        <pc:sldMkLst>
          <pc:docMk/>
          <pc:sldMk cId="279234067" sldId="272"/>
        </pc:sldMkLst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279234067" sldId="272"/>
            <ac:spMk id="2" creationId="{D4EFC2AF-0212-4082-9E8A-CB473817C072}"/>
          </ac:spMkLst>
        </pc:spChg>
        <pc:picChg chg="add del">
          <ac:chgData name="dario garribba" userId="13526be42269ae35" providerId="LiveId" clId="{E6FE4937-7DB0-40F0-B72C-E4CBF4E99A76}" dt="2021-03-07T22:26:49.475" v="816"/>
          <ac:picMkLst>
            <pc:docMk/>
            <pc:sldMk cId="279234067" sldId="272"/>
            <ac:picMk id="71" creationId="{F3812132-56AD-436D-A522-B55990A6A8E0}"/>
          </ac:picMkLst>
        </pc:picChg>
      </pc:sldChg>
      <pc:sldChg chg="modSp mod">
        <pc:chgData name="dario garribba" userId="13526be42269ae35" providerId="LiveId" clId="{E6FE4937-7DB0-40F0-B72C-E4CBF4E99A76}" dt="2021-03-07T22:26:49.475" v="816"/>
        <pc:sldMkLst>
          <pc:docMk/>
          <pc:sldMk cId="976022542" sldId="273"/>
        </pc:sldMkLst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976022542" sldId="273"/>
            <ac:spMk id="2" creationId="{D4EFC2AF-0212-4082-9E8A-CB473817C072}"/>
          </ac:spMkLst>
        </pc:spChg>
        <pc:spChg chg="mod">
          <ac:chgData name="dario garribba" userId="13526be42269ae35" providerId="LiveId" clId="{E6FE4937-7DB0-40F0-B72C-E4CBF4E99A76}" dt="2021-03-07T21:46:55.911" v="334" actId="113"/>
          <ac:spMkLst>
            <pc:docMk/>
            <pc:sldMk cId="976022542" sldId="273"/>
            <ac:spMk id="7" creationId="{020E7981-9CAB-47EE-BFA4-B2D97092D53B}"/>
          </ac:spMkLst>
        </pc:spChg>
      </pc:sldChg>
      <pc:sldChg chg="modSp mod">
        <pc:chgData name="dario garribba" userId="13526be42269ae35" providerId="LiveId" clId="{E6FE4937-7DB0-40F0-B72C-E4CBF4E99A76}" dt="2021-03-07T22:26:49.475" v="816"/>
        <pc:sldMkLst>
          <pc:docMk/>
          <pc:sldMk cId="2493476637" sldId="274"/>
        </pc:sldMkLst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2493476637" sldId="274"/>
            <ac:spMk id="2" creationId="{BE406BDE-BAC9-4FBA-828B-94712E224ED4}"/>
          </ac:spMkLst>
        </pc:spChg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2493476637" sldId="274"/>
            <ac:spMk id="3" creationId="{E87B9A3C-E551-436F-B1FE-BCB3213F45EB}"/>
          </ac:spMkLst>
        </pc:spChg>
      </pc:sldChg>
      <pc:sldChg chg="addSp delSp modSp mod setBg delDesignElem">
        <pc:chgData name="dario garribba" userId="13526be42269ae35" providerId="LiveId" clId="{E6FE4937-7DB0-40F0-B72C-E4CBF4E99A76}" dt="2021-03-07T22:26:49.475" v="816"/>
        <pc:sldMkLst>
          <pc:docMk/>
          <pc:sldMk cId="838774556" sldId="275"/>
        </pc:sldMkLst>
        <pc:spChg chg="mod">
          <ac:chgData name="dario garribba" userId="13526be42269ae35" providerId="LiveId" clId="{E6FE4937-7DB0-40F0-B72C-E4CBF4E99A76}" dt="2021-03-07T22:14:14.530" v="556" actId="2711"/>
          <ac:spMkLst>
            <pc:docMk/>
            <pc:sldMk cId="838774556" sldId="275"/>
            <ac:spMk id="2" creationId="{7EAAB990-FAE2-4DE0-9FEB-EEB449B98232}"/>
          </ac:spMkLst>
        </pc:spChg>
        <pc:spChg chg="mod">
          <ac:chgData name="dario garribba" userId="13526be42269ae35" providerId="LiveId" clId="{E6FE4937-7DB0-40F0-B72C-E4CBF4E99A76}" dt="2021-03-07T22:21:10.556" v="780" actId="113"/>
          <ac:spMkLst>
            <pc:docMk/>
            <pc:sldMk cId="838774556" sldId="275"/>
            <ac:spMk id="3" creationId="{F5F4163E-7BEE-4734-8D5B-30DD8EAA9EAB}"/>
          </ac:spMkLst>
        </pc:spChg>
        <pc:spChg chg="add del">
          <ac:chgData name="dario garribba" userId="13526be42269ae35" providerId="LiveId" clId="{E6FE4937-7DB0-40F0-B72C-E4CBF4E99A76}" dt="2021-03-07T22:26:49.475" v="816"/>
          <ac:spMkLst>
            <pc:docMk/>
            <pc:sldMk cId="838774556" sldId="275"/>
            <ac:spMk id="12" creationId="{8A7C3B2C-94CA-42CD-B945-6ABAAEA01E9A}"/>
          </ac:spMkLst>
        </pc:spChg>
        <pc:spChg chg="add del">
          <ac:chgData name="dario garribba" userId="13526be42269ae35" providerId="LiveId" clId="{E6FE4937-7DB0-40F0-B72C-E4CBF4E99A76}" dt="2021-03-07T22:26:49.475" v="816"/>
          <ac:spMkLst>
            <pc:docMk/>
            <pc:sldMk cId="838774556" sldId="275"/>
            <ac:spMk id="14" creationId="{D00D800E-424E-478B-8D44-E015495CEE45}"/>
          </ac:spMkLst>
        </pc:spChg>
        <pc:spChg chg="add del">
          <ac:chgData name="dario garribba" userId="13526be42269ae35" providerId="LiveId" clId="{E6FE4937-7DB0-40F0-B72C-E4CBF4E99A76}" dt="2021-03-07T22:26:49.475" v="816"/>
          <ac:spMkLst>
            <pc:docMk/>
            <pc:sldMk cId="838774556" sldId="275"/>
            <ac:spMk id="16" creationId="{70B27447-E315-46A8-8E46-1A345654C5D7}"/>
          </ac:spMkLst>
        </pc:spChg>
        <pc:spChg chg="add del">
          <ac:chgData name="dario garribba" userId="13526be42269ae35" providerId="LiveId" clId="{E6FE4937-7DB0-40F0-B72C-E4CBF4E99A76}" dt="2021-03-07T22:26:49.475" v="816"/>
          <ac:spMkLst>
            <pc:docMk/>
            <pc:sldMk cId="838774556" sldId="275"/>
            <ac:spMk id="18" creationId="{3BF3D141-81D1-4093-8441-EED2E20E3E90}"/>
          </ac:spMkLst>
        </pc:spChg>
        <pc:picChg chg="del mod ord">
          <ac:chgData name="dario garribba" userId="13526be42269ae35" providerId="LiveId" clId="{E6FE4937-7DB0-40F0-B72C-E4CBF4E99A76}" dt="2021-03-07T22:20:03.134" v="747" actId="478"/>
          <ac:picMkLst>
            <pc:docMk/>
            <pc:sldMk cId="838774556" sldId="275"/>
            <ac:picMk id="4" creationId="{28C3605A-0D0F-426A-8AC6-48523454DFD8}"/>
          </ac:picMkLst>
        </pc:picChg>
        <pc:picChg chg="del mod">
          <ac:chgData name="dario garribba" userId="13526be42269ae35" providerId="LiveId" clId="{E6FE4937-7DB0-40F0-B72C-E4CBF4E99A76}" dt="2021-03-07T22:13:13.105" v="488" actId="478"/>
          <ac:picMkLst>
            <pc:docMk/>
            <pc:sldMk cId="838774556" sldId="275"/>
            <ac:picMk id="5" creationId="{EE1195D6-9E65-45D9-B17C-83C485D2EFBB}"/>
          </ac:picMkLst>
        </pc:picChg>
        <pc:picChg chg="del mod ord">
          <ac:chgData name="dario garribba" userId="13526be42269ae35" providerId="LiveId" clId="{E6FE4937-7DB0-40F0-B72C-E4CBF4E99A76}" dt="2021-03-07T22:15:49.596" v="656" actId="478"/>
          <ac:picMkLst>
            <pc:docMk/>
            <pc:sldMk cId="838774556" sldId="275"/>
            <ac:picMk id="6" creationId="{BC724008-EF04-4FE2-B432-8A1A0ED0BCC6}"/>
          </ac:picMkLst>
        </pc:picChg>
        <pc:picChg chg="add del mod">
          <ac:chgData name="dario garribba" userId="13526be42269ae35" providerId="LiveId" clId="{E6FE4937-7DB0-40F0-B72C-E4CBF4E99A76}" dt="2021-03-07T22:18:28.508" v="706" actId="478"/>
          <ac:picMkLst>
            <pc:docMk/>
            <pc:sldMk cId="838774556" sldId="275"/>
            <ac:picMk id="7" creationId="{DBE959BD-DC67-49E7-B08D-D90573A24379}"/>
          </ac:picMkLst>
        </pc:picChg>
        <pc:picChg chg="add mod">
          <ac:chgData name="dario garribba" userId="13526be42269ae35" providerId="LiveId" clId="{E6FE4937-7DB0-40F0-B72C-E4CBF4E99A76}" dt="2021-03-07T22:13:41.649" v="496" actId="1076"/>
          <ac:picMkLst>
            <pc:docMk/>
            <pc:sldMk cId="838774556" sldId="275"/>
            <ac:picMk id="8" creationId="{277DE09F-B70F-4AE6-B630-C245EE9BC132}"/>
          </ac:picMkLst>
        </pc:picChg>
        <pc:picChg chg="add mod">
          <ac:chgData name="dario garribba" userId="13526be42269ae35" providerId="LiveId" clId="{E6FE4937-7DB0-40F0-B72C-E4CBF4E99A76}" dt="2021-03-07T22:16:03.737" v="660" actId="14100"/>
          <ac:picMkLst>
            <pc:docMk/>
            <pc:sldMk cId="838774556" sldId="275"/>
            <ac:picMk id="9" creationId="{D510889B-84BF-4293-B009-5F9EE88EECAC}"/>
          </ac:picMkLst>
        </pc:picChg>
        <pc:picChg chg="add mod">
          <ac:chgData name="dario garribba" userId="13526be42269ae35" providerId="LiveId" clId="{E6FE4937-7DB0-40F0-B72C-E4CBF4E99A76}" dt="2021-03-07T22:18:36.803" v="708" actId="1076"/>
          <ac:picMkLst>
            <pc:docMk/>
            <pc:sldMk cId="838774556" sldId="275"/>
            <ac:picMk id="10" creationId="{EF71635B-C781-4DC3-AE4D-9CF9616CDF71}"/>
          </ac:picMkLst>
        </pc:picChg>
        <pc:picChg chg="add del mod">
          <ac:chgData name="dario garribba" userId="13526be42269ae35" providerId="LiveId" clId="{E6FE4937-7DB0-40F0-B72C-E4CBF4E99A76}" dt="2021-03-07T22:18:28.508" v="706" actId="478"/>
          <ac:picMkLst>
            <pc:docMk/>
            <pc:sldMk cId="838774556" sldId="275"/>
            <ac:picMk id="1026" creationId="{CC363BE8-FEAB-4D9D-B01F-3759E40524D5}"/>
          </ac:picMkLst>
        </pc:picChg>
      </pc:sldChg>
      <pc:sldChg chg="add del">
        <pc:chgData name="dario garribba" userId="13526be42269ae35" providerId="LiveId" clId="{E6FE4937-7DB0-40F0-B72C-E4CBF4E99A76}" dt="2021-03-07T22:21:46.013" v="781" actId="47"/>
        <pc:sldMkLst>
          <pc:docMk/>
          <pc:sldMk cId="3366737600" sldId="276"/>
        </pc:sldMkLst>
      </pc:sldChg>
      <pc:sldChg chg="modSp add mod ord">
        <pc:chgData name="dario garribba" userId="13526be42269ae35" providerId="LiveId" clId="{E6FE4937-7DB0-40F0-B72C-E4CBF4E99A76}" dt="2021-03-07T22:26:49.475" v="816"/>
        <pc:sldMkLst>
          <pc:docMk/>
          <pc:sldMk cId="585925760" sldId="277"/>
        </pc:sldMkLst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585925760" sldId="277"/>
            <ac:spMk id="2" creationId="{BE406BDE-BAC9-4FBA-828B-94712E224ED4}"/>
          </ac:spMkLst>
        </pc:spChg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585925760" sldId="277"/>
            <ac:spMk id="3" creationId="{E87B9A3C-E551-436F-B1FE-BCB3213F45EB}"/>
          </ac:spMkLst>
        </pc:spChg>
      </pc:sldChg>
      <pc:sldChg chg="modSp add mod">
        <pc:chgData name="dario garribba" userId="13526be42269ae35" providerId="LiveId" clId="{E6FE4937-7DB0-40F0-B72C-E4CBF4E99A76}" dt="2021-03-07T22:26:49.475" v="816"/>
        <pc:sldMkLst>
          <pc:docMk/>
          <pc:sldMk cId="4151139916" sldId="278"/>
        </pc:sldMkLst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4151139916" sldId="278"/>
            <ac:spMk id="2" creationId="{BE406BDE-BAC9-4FBA-828B-94712E224ED4}"/>
          </ac:spMkLst>
        </pc:spChg>
        <pc:spChg chg="mod">
          <ac:chgData name="dario garribba" userId="13526be42269ae35" providerId="LiveId" clId="{E6FE4937-7DB0-40F0-B72C-E4CBF4E99A76}" dt="2021-03-07T21:29:15.794" v="331" actId="20577"/>
          <ac:spMkLst>
            <pc:docMk/>
            <pc:sldMk cId="4151139916" sldId="278"/>
            <ac:spMk id="3" creationId="{E87B9A3C-E551-436F-B1FE-BCB3213F45EB}"/>
          </ac:spMkLst>
        </pc:spChg>
      </pc:sldChg>
      <pc:sldChg chg="modSp add mod">
        <pc:chgData name="dario garribba" userId="13526be42269ae35" providerId="LiveId" clId="{E6FE4937-7DB0-40F0-B72C-E4CBF4E99A76}" dt="2021-03-07T22:26:49.475" v="816"/>
        <pc:sldMkLst>
          <pc:docMk/>
          <pc:sldMk cId="1002698348" sldId="279"/>
        </pc:sldMkLst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1002698348" sldId="279"/>
            <ac:spMk id="2" creationId="{BE406BDE-BAC9-4FBA-828B-94712E224ED4}"/>
          </ac:spMkLst>
        </pc:spChg>
        <pc:spChg chg="mod">
          <ac:chgData name="dario garribba" userId="13526be42269ae35" providerId="LiveId" clId="{E6FE4937-7DB0-40F0-B72C-E4CBF4E99A76}" dt="2021-03-07T21:06:09.668" v="260" actId="5793"/>
          <ac:spMkLst>
            <pc:docMk/>
            <pc:sldMk cId="1002698348" sldId="279"/>
            <ac:spMk id="3" creationId="{E87B9A3C-E551-436F-B1FE-BCB3213F45EB}"/>
          </ac:spMkLst>
        </pc:spChg>
      </pc:sldChg>
      <pc:sldChg chg="modSp add mod">
        <pc:chgData name="dario garribba" userId="13526be42269ae35" providerId="LiveId" clId="{E6FE4937-7DB0-40F0-B72C-E4CBF4E99A76}" dt="2021-03-07T22:26:49.475" v="816"/>
        <pc:sldMkLst>
          <pc:docMk/>
          <pc:sldMk cId="3353120969" sldId="280"/>
        </pc:sldMkLst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3353120969" sldId="280"/>
            <ac:spMk id="2" creationId="{BE406BDE-BAC9-4FBA-828B-94712E224ED4}"/>
          </ac:spMkLst>
        </pc:spChg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3353120969" sldId="280"/>
            <ac:spMk id="3" creationId="{E87B9A3C-E551-436F-B1FE-BCB3213F45EB}"/>
          </ac:spMkLst>
        </pc:spChg>
      </pc:sldChg>
      <pc:sldChg chg="modSp add mod">
        <pc:chgData name="dario garribba" userId="13526be42269ae35" providerId="LiveId" clId="{E6FE4937-7DB0-40F0-B72C-E4CBF4E99A76}" dt="2021-03-07T22:30:18.595" v="841" actId="14100"/>
        <pc:sldMkLst>
          <pc:docMk/>
          <pc:sldMk cId="27011117" sldId="281"/>
        </pc:sldMkLst>
        <pc:spChg chg="mod">
          <ac:chgData name="dario garribba" userId="13526be42269ae35" providerId="LiveId" clId="{E6FE4937-7DB0-40F0-B72C-E4CBF4E99A76}" dt="2021-03-07T22:30:06.260" v="837" actId="1076"/>
          <ac:spMkLst>
            <pc:docMk/>
            <pc:sldMk cId="27011117" sldId="281"/>
            <ac:spMk id="2" creationId="{BE406BDE-BAC9-4FBA-828B-94712E224ED4}"/>
          </ac:spMkLst>
        </pc:spChg>
        <pc:spChg chg="mod">
          <ac:chgData name="dario garribba" userId="13526be42269ae35" providerId="LiveId" clId="{E6FE4937-7DB0-40F0-B72C-E4CBF4E99A76}" dt="2021-03-07T22:30:18.595" v="841" actId="14100"/>
          <ac:spMkLst>
            <pc:docMk/>
            <pc:sldMk cId="27011117" sldId="281"/>
            <ac:spMk id="3" creationId="{E87B9A3C-E551-436F-B1FE-BCB3213F45EB}"/>
          </ac:spMkLst>
        </pc:spChg>
      </pc:sldChg>
      <pc:sldChg chg="addSp delSp modSp new del mod">
        <pc:chgData name="dario garribba" userId="13526be42269ae35" providerId="LiveId" clId="{E6FE4937-7DB0-40F0-B72C-E4CBF4E99A76}" dt="2021-03-07T22:00:02.958" v="429" actId="47"/>
        <pc:sldMkLst>
          <pc:docMk/>
          <pc:sldMk cId="88331649" sldId="282"/>
        </pc:sldMkLst>
        <pc:spChg chg="del">
          <ac:chgData name="dario garribba" userId="13526be42269ae35" providerId="LiveId" clId="{E6FE4937-7DB0-40F0-B72C-E4CBF4E99A76}" dt="2021-03-07T21:55:30.338" v="410" actId="22"/>
          <ac:spMkLst>
            <pc:docMk/>
            <pc:sldMk cId="88331649" sldId="282"/>
            <ac:spMk id="3" creationId="{74068286-9595-4B39-9D88-C90DB825D098}"/>
          </ac:spMkLst>
        </pc:spChg>
        <pc:picChg chg="add mod ord modCrop">
          <ac:chgData name="dario garribba" userId="13526be42269ae35" providerId="LiveId" clId="{E6FE4937-7DB0-40F0-B72C-E4CBF4E99A76}" dt="2021-03-07T21:55:53.955" v="416" actId="1076"/>
          <ac:picMkLst>
            <pc:docMk/>
            <pc:sldMk cId="88331649" sldId="282"/>
            <ac:picMk id="5" creationId="{5697DC75-2C88-46DD-8E4C-7A15A4B38ABB}"/>
          </ac:picMkLst>
        </pc:picChg>
      </pc:sldChg>
      <pc:sldChg chg="addSp delSp modSp add del mod ord">
        <pc:chgData name="dario garribba" userId="13526be42269ae35" providerId="LiveId" clId="{E6FE4937-7DB0-40F0-B72C-E4CBF4E99A76}" dt="2021-03-07T22:07:23.204" v="447" actId="47"/>
        <pc:sldMkLst>
          <pc:docMk/>
          <pc:sldMk cId="385447955" sldId="283"/>
        </pc:sldMkLst>
        <pc:spChg chg="add del mod">
          <ac:chgData name="dario garribba" userId="13526be42269ae35" providerId="LiveId" clId="{E6FE4937-7DB0-40F0-B72C-E4CBF4E99A76}" dt="2021-03-07T21:59:21.673" v="419" actId="22"/>
          <ac:spMkLst>
            <pc:docMk/>
            <pc:sldMk cId="385447955" sldId="283"/>
            <ac:spMk id="4" creationId="{3FF7665C-A0AE-4FC3-8E43-4CDF5DAB4B27}"/>
          </ac:spMkLst>
        </pc:spChg>
        <pc:picChg chg="del">
          <ac:chgData name="dario garribba" userId="13526be42269ae35" providerId="LiveId" clId="{E6FE4937-7DB0-40F0-B72C-E4CBF4E99A76}" dt="2021-03-07T21:59:18.337" v="418" actId="478"/>
          <ac:picMkLst>
            <pc:docMk/>
            <pc:sldMk cId="385447955" sldId="283"/>
            <ac:picMk id="5" creationId="{5697DC75-2C88-46DD-8E4C-7A15A4B38ABB}"/>
          </ac:picMkLst>
        </pc:picChg>
        <pc:picChg chg="add mod ord modCrop">
          <ac:chgData name="dario garribba" userId="13526be42269ae35" providerId="LiveId" clId="{E6FE4937-7DB0-40F0-B72C-E4CBF4E99A76}" dt="2021-03-07T21:59:57.056" v="428" actId="14100"/>
          <ac:picMkLst>
            <pc:docMk/>
            <pc:sldMk cId="385447955" sldId="283"/>
            <ac:picMk id="7" creationId="{95D69CF6-74AD-4077-BEBF-D91EA32DA0A7}"/>
          </ac:picMkLst>
        </pc:picChg>
      </pc:sldChg>
      <pc:sldChg chg="addSp delSp modSp add mod ord">
        <pc:chgData name="dario garribba" userId="13526be42269ae35" providerId="LiveId" clId="{E6FE4937-7DB0-40F0-B72C-E4CBF4E99A76}" dt="2021-03-07T22:26:49.475" v="816"/>
        <pc:sldMkLst>
          <pc:docMk/>
          <pc:sldMk cId="4135159225" sldId="284"/>
        </pc:sldMkLst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4135159225" sldId="284"/>
            <ac:spMk id="2" creationId="{D4EFC2AF-0212-4082-9E8A-CB473817C072}"/>
          </ac:spMkLst>
        </pc:spChg>
        <pc:spChg chg="add del mod">
          <ac:chgData name="dario garribba" userId="13526be42269ae35" providerId="LiveId" clId="{E6FE4937-7DB0-40F0-B72C-E4CBF4E99A76}" dt="2021-03-07T22:06:50.110" v="443"/>
          <ac:spMkLst>
            <pc:docMk/>
            <pc:sldMk cId="4135159225" sldId="284"/>
            <ac:spMk id="4" creationId="{D2182DF2-5E3B-4756-A065-8E9C7F02485F}"/>
          </ac:spMkLst>
        </pc:spChg>
        <pc:spChg chg="del">
          <ac:chgData name="dario garribba" userId="13526be42269ae35" providerId="LiveId" clId="{E6FE4937-7DB0-40F0-B72C-E4CBF4E99A76}" dt="2021-03-07T22:06:44.783" v="441" actId="478"/>
          <ac:spMkLst>
            <pc:docMk/>
            <pc:sldMk cId="4135159225" sldId="284"/>
            <ac:spMk id="7" creationId="{020E7981-9CAB-47EE-BFA4-B2D97092D53B}"/>
          </ac:spMkLst>
        </pc:spChg>
        <pc:picChg chg="del">
          <ac:chgData name="dario garribba" userId="13526be42269ae35" providerId="LiveId" clId="{E6FE4937-7DB0-40F0-B72C-E4CBF4E99A76}" dt="2021-03-07T22:06:47.168" v="442" actId="478"/>
          <ac:picMkLst>
            <pc:docMk/>
            <pc:sldMk cId="4135159225" sldId="284"/>
            <ac:picMk id="5" creationId="{3C080C70-26F1-4782-B67E-EFB56911147B}"/>
          </ac:picMkLst>
        </pc:picChg>
        <pc:picChg chg="add mod">
          <ac:chgData name="dario garribba" userId="13526be42269ae35" providerId="LiveId" clId="{E6FE4937-7DB0-40F0-B72C-E4CBF4E99A76}" dt="2021-03-07T22:07:04.659" v="446" actId="14100"/>
          <ac:picMkLst>
            <pc:docMk/>
            <pc:sldMk cId="4135159225" sldId="284"/>
            <ac:picMk id="6" creationId="{0B99481B-07F6-44F4-AC8A-622F498B0B5C}"/>
          </ac:picMkLst>
        </pc:picChg>
      </pc:sldChg>
      <pc:sldChg chg="modSp add mod">
        <pc:chgData name="dario garribba" userId="13526be42269ae35" providerId="LiveId" clId="{E6FE4937-7DB0-40F0-B72C-E4CBF4E99A76}" dt="2021-03-07T22:26:49.475" v="816"/>
        <pc:sldMkLst>
          <pc:docMk/>
          <pc:sldMk cId="1172786887" sldId="285"/>
        </pc:sldMkLst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1172786887" sldId="285"/>
            <ac:spMk id="2" creationId="{BE406BDE-BAC9-4FBA-828B-94712E224ED4}"/>
          </ac:spMkLst>
        </pc:spChg>
        <pc:spChg chg="mod">
          <ac:chgData name="dario garribba" userId="13526be42269ae35" providerId="LiveId" clId="{E6FE4937-7DB0-40F0-B72C-E4CBF4E99A76}" dt="2021-03-07T22:26:49.475" v="816"/>
          <ac:spMkLst>
            <pc:docMk/>
            <pc:sldMk cId="1172786887" sldId="285"/>
            <ac:spMk id="3" creationId="{E87B9A3C-E551-436F-B1FE-BCB3213F45EB}"/>
          </ac:spMkLst>
        </pc:spChg>
      </pc:sldChg>
      <pc:sldChg chg="modSp new mod ord">
        <pc:chgData name="dario garribba" userId="13526be42269ae35" providerId="LiveId" clId="{E6FE4937-7DB0-40F0-B72C-E4CBF4E99A76}" dt="2021-03-07T22:27:17.323" v="819" actId="14100"/>
        <pc:sldMkLst>
          <pc:docMk/>
          <pc:sldMk cId="1828879905" sldId="286"/>
        </pc:sldMkLst>
        <pc:spChg chg="mod">
          <ac:chgData name="dario garribba" userId="13526be42269ae35" providerId="LiveId" clId="{E6FE4937-7DB0-40F0-B72C-E4CBF4E99A76}" dt="2021-03-07T22:27:11.772" v="818" actId="1076"/>
          <ac:spMkLst>
            <pc:docMk/>
            <pc:sldMk cId="1828879905" sldId="286"/>
            <ac:spMk id="2" creationId="{E71C830B-DBDA-4DEC-870B-C318847194CA}"/>
          </ac:spMkLst>
        </pc:spChg>
        <pc:picChg chg="mod">
          <ac:chgData name="dario garribba" userId="13526be42269ae35" providerId="LiveId" clId="{E6FE4937-7DB0-40F0-B72C-E4CBF4E99A76}" dt="2021-03-07T22:27:17.323" v="819" actId="14100"/>
          <ac:picMkLst>
            <pc:docMk/>
            <pc:sldMk cId="1828879905" sldId="286"/>
            <ac:picMk id="4" creationId="{0D51DE07-883C-40F2-ADD9-8F175168A941}"/>
          </ac:picMkLst>
        </pc:picChg>
      </pc:sldChg>
      <pc:sldChg chg="new del">
        <pc:chgData name="dario garribba" userId="13526be42269ae35" providerId="LiveId" clId="{E6FE4937-7DB0-40F0-B72C-E4CBF4E99A76}" dt="2021-03-07T22:22:11.665" v="786" actId="47"/>
        <pc:sldMkLst>
          <pc:docMk/>
          <pc:sldMk cId="2931253508" sldId="286"/>
        </pc:sldMkLst>
      </pc:sldChg>
      <pc:sldChg chg="modSp add mod ord">
        <pc:chgData name="dario garribba" userId="13526be42269ae35" providerId="LiveId" clId="{E6FE4937-7DB0-40F0-B72C-E4CBF4E99A76}" dt="2021-03-07T22:29:34.174" v="826"/>
        <pc:sldMkLst>
          <pc:docMk/>
          <pc:sldMk cId="3102381083" sldId="287"/>
        </pc:sldMkLst>
        <pc:spChg chg="mod">
          <ac:chgData name="dario garribba" userId="13526be42269ae35" providerId="LiveId" clId="{E6FE4937-7DB0-40F0-B72C-E4CBF4E99A76}" dt="2021-03-07T22:29:20.807" v="824" actId="255"/>
          <ac:spMkLst>
            <pc:docMk/>
            <pc:sldMk cId="3102381083" sldId="287"/>
            <ac:spMk id="3" creationId="{E87B9A3C-E551-436F-B1FE-BCB3213F45EB}"/>
          </ac:spMkLst>
        </pc:spChg>
      </pc:sldChg>
    </pc:docChg>
  </pc:docChgLst>
  <pc:docChgLst>
    <pc:chgData name="dario garribba" userId="13526be42269ae35" providerId="LiveId" clId="{7DF0DFEE-73C1-4291-9023-E030DBE2CD19}"/>
    <pc:docChg chg="undo custSel addSld delSld modSld sldOrd">
      <pc:chgData name="dario garribba" userId="13526be42269ae35" providerId="LiveId" clId="{7DF0DFEE-73C1-4291-9023-E030DBE2CD19}" dt="2021-03-02T07:58:59.383" v="2501" actId="20577"/>
      <pc:docMkLst>
        <pc:docMk/>
      </pc:docMkLst>
      <pc:sldChg chg="modSp mod">
        <pc:chgData name="dario garribba" userId="13526be42269ae35" providerId="LiveId" clId="{7DF0DFEE-73C1-4291-9023-E030DBE2CD19}" dt="2021-03-02T07:58:59.383" v="2501" actId="20577"/>
        <pc:sldMkLst>
          <pc:docMk/>
          <pc:sldMk cId="3326823579" sldId="256"/>
        </pc:sldMkLst>
        <pc:spChg chg="mod">
          <ac:chgData name="dario garribba" userId="13526be42269ae35" providerId="LiveId" clId="{7DF0DFEE-73C1-4291-9023-E030DBE2CD19}" dt="2021-02-26T08:49:58.592" v="1" actId="20577"/>
          <ac:spMkLst>
            <pc:docMk/>
            <pc:sldMk cId="3326823579" sldId="256"/>
            <ac:spMk id="3" creationId="{4CA4354C-A1E5-468E-8B31-577185A41761}"/>
          </ac:spMkLst>
        </pc:spChg>
        <pc:spChg chg="mod">
          <ac:chgData name="dario garribba" userId="13526be42269ae35" providerId="LiveId" clId="{7DF0DFEE-73C1-4291-9023-E030DBE2CD19}" dt="2021-03-02T07:58:59.383" v="2501" actId="20577"/>
          <ac:spMkLst>
            <pc:docMk/>
            <pc:sldMk cId="3326823579" sldId="256"/>
            <ac:spMk id="4" creationId="{682D1D14-6CDD-416F-9046-4CA379386444}"/>
          </ac:spMkLst>
        </pc:spChg>
      </pc:sldChg>
      <pc:sldChg chg="del">
        <pc:chgData name="dario garribba" userId="13526be42269ae35" providerId="LiveId" clId="{7DF0DFEE-73C1-4291-9023-E030DBE2CD19}" dt="2021-02-26T08:50:16.779" v="3" actId="47"/>
        <pc:sldMkLst>
          <pc:docMk/>
          <pc:sldMk cId="2578302211" sldId="258"/>
        </pc:sldMkLst>
      </pc:sldChg>
      <pc:sldChg chg="del">
        <pc:chgData name="dario garribba" userId="13526be42269ae35" providerId="LiveId" clId="{7DF0DFEE-73C1-4291-9023-E030DBE2CD19}" dt="2021-02-26T08:50:19.207" v="4" actId="47"/>
        <pc:sldMkLst>
          <pc:docMk/>
          <pc:sldMk cId="4155994169" sldId="259"/>
        </pc:sldMkLst>
      </pc:sldChg>
      <pc:sldChg chg="del">
        <pc:chgData name="dario garribba" userId="13526be42269ae35" providerId="LiveId" clId="{7DF0DFEE-73C1-4291-9023-E030DBE2CD19}" dt="2021-02-26T08:50:22.111" v="6" actId="47"/>
        <pc:sldMkLst>
          <pc:docMk/>
          <pc:sldMk cId="4152729625" sldId="260"/>
        </pc:sldMkLst>
      </pc:sldChg>
      <pc:sldChg chg="del">
        <pc:chgData name="dario garribba" userId="13526be42269ae35" providerId="LiveId" clId="{7DF0DFEE-73C1-4291-9023-E030DBE2CD19}" dt="2021-02-26T08:50:21.532" v="5" actId="47"/>
        <pc:sldMkLst>
          <pc:docMk/>
          <pc:sldMk cId="3552330149" sldId="261"/>
        </pc:sldMkLst>
      </pc:sldChg>
      <pc:sldChg chg="del">
        <pc:chgData name="dario garribba" userId="13526be42269ae35" providerId="LiveId" clId="{7DF0DFEE-73C1-4291-9023-E030DBE2CD19}" dt="2021-02-26T08:50:24.269" v="7" actId="47"/>
        <pc:sldMkLst>
          <pc:docMk/>
          <pc:sldMk cId="4242757576" sldId="262"/>
        </pc:sldMkLst>
      </pc:sldChg>
      <pc:sldChg chg="del">
        <pc:chgData name="dario garribba" userId="13526be42269ae35" providerId="LiveId" clId="{7DF0DFEE-73C1-4291-9023-E030DBE2CD19}" dt="2021-02-26T08:50:27.636" v="9" actId="47"/>
        <pc:sldMkLst>
          <pc:docMk/>
          <pc:sldMk cId="817363870" sldId="263"/>
        </pc:sldMkLst>
      </pc:sldChg>
      <pc:sldChg chg="modSp mod">
        <pc:chgData name="dario garribba" userId="13526be42269ae35" providerId="LiveId" clId="{7DF0DFEE-73C1-4291-9023-E030DBE2CD19}" dt="2021-02-26T08:57:01.820" v="106" actId="115"/>
        <pc:sldMkLst>
          <pc:docMk/>
          <pc:sldMk cId="3868716024" sldId="264"/>
        </pc:sldMkLst>
        <pc:spChg chg="mod">
          <ac:chgData name="dario garribba" userId="13526be42269ae35" providerId="LiveId" clId="{7DF0DFEE-73C1-4291-9023-E030DBE2CD19}" dt="2021-02-26T08:57:01.820" v="106" actId="115"/>
          <ac:spMkLst>
            <pc:docMk/>
            <pc:sldMk cId="3868716024" sldId="264"/>
            <ac:spMk id="3" creationId="{E87B9A3C-E551-436F-B1FE-BCB3213F45EB}"/>
          </ac:spMkLst>
        </pc:spChg>
      </pc:sldChg>
      <pc:sldChg chg="modSp mod">
        <pc:chgData name="dario garribba" userId="13526be42269ae35" providerId="LiveId" clId="{7DF0DFEE-73C1-4291-9023-E030DBE2CD19}" dt="2021-02-26T09:20:53.297" v="1177" actId="20577"/>
        <pc:sldMkLst>
          <pc:docMk/>
          <pc:sldMk cId="1151621460" sldId="265"/>
        </pc:sldMkLst>
        <pc:spChg chg="mod">
          <ac:chgData name="dario garribba" userId="13526be42269ae35" providerId="LiveId" clId="{7DF0DFEE-73C1-4291-9023-E030DBE2CD19}" dt="2021-02-26T09:11:48.454" v="459" actId="20577"/>
          <ac:spMkLst>
            <pc:docMk/>
            <pc:sldMk cId="1151621460" sldId="265"/>
            <ac:spMk id="2" creationId="{BE406BDE-BAC9-4FBA-828B-94712E224ED4}"/>
          </ac:spMkLst>
        </pc:spChg>
        <pc:spChg chg="mod">
          <ac:chgData name="dario garribba" userId="13526be42269ae35" providerId="LiveId" clId="{7DF0DFEE-73C1-4291-9023-E030DBE2CD19}" dt="2021-02-26T09:20:53.297" v="1177" actId="20577"/>
          <ac:spMkLst>
            <pc:docMk/>
            <pc:sldMk cId="1151621460" sldId="265"/>
            <ac:spMk id="3" creationId="{E87B9A3C-E551-436F-B1FE-BCB3213F45EB}"/>
          </ac:spMkLst>
        </pc:spChg>
      </pc:sldChg>
      <pc:sldChg chg="modSp mod">
        <pc:chgData name="dario garribba" userId="13526be42269ae35" providerId="LiveId" clId="{7DF0DFEE-73C1-4291-9023-E030DBE2CD19}" dt="2021-02-26T09:06:44.861" v="335" actId="5793"/>
        <pc:sldMkLst>
          <pc:docMk/>
          <pc:sldMk cId="673038404" sldId="266"/>
        </pc:sldMkLst>
        <pc:spChg chg="mod">
          <ac:chgData name="dario garribba" userId="13526be42269ae35" providerId="LiveId" clId="{7DF0DFEE-73C1-4291-9023-E030DBE2CD19}" dt="2021-02-26T09:05:54.469" v="325" actId="20577"/>
          <ac:spMkLst>
            <pc:docMk/>
            <pc:sldMk cId="673038404" sldId="266"/>
            <ac:spMk id="2" creationId="{BE406BDE-BAC9-4FBA-828B-94712E224ED4}"/>
          </ac:spMkLst>
        </pc:spChg>
        <pc:spChg chg="mod">
          <ac:chgData name="dario garribba" userId="13526be42269ae35" providerId="LiveId" clId="{7DF0DFEE-73C1-4291-9023-E030DBE2CD19}" dt="2021-02-26T09:06:44.861" v="335" actId="5793"/>
          <ac:spMkLst>
            <pc:docMk/>
            <pc:sldMk cId="673038404" sldId="266"/>
            <ac:spMk id="3" creationId="{E87B9A3C-E551-436F-B1FE-BCB3213F45EB}"/>
          </ac:spMkLst>
        </pc:spChg>
      </pc:sldChg>
      <pc:sldChg chg="modSp add mod">
        <pc:chgData name="dario garribba" userId="13526be42269ae35" providerId="LiveId" clId="{7DF0DFEE-73C1-4291-9023-E030DBE2CD19}" dt="2021-02-26T09:01:47.976" v="197" actId="313"/>
        <pc:sldMkLst>
          <pc:docMk/>
          <pc:sldMk cId="1873005837" sldId="267"/>
        </pc:sldMkLst>
        <pc:spChg chg="mod">
          <ac:chgData name="dario garribba" userId="13526be42269ae35" providerId="LiveId" clId="{7DF0DFEE-73C1-4291-9023-E030DBE2CD19}" dt="2021-02-26T09:01:47.976" v="197" actId="313"/>
          <ac:spMkLst>
            <pc:docMk/>
            <pc:sldMk cId="1873005837" sldId="267"/>
            <ac:spMk id="2" creationId="{BE406BDE-BAC9-4FBA-828B-94712E224ED4}"/>
          </ac:spMkLst>
        </pc:spChg>
        <pc:spChg chg="mod">
          <ac:chgData name="dario garribba" userId="13526be42269ae35" providerId="LiveId" clId="{7DF0DFEE-73C1-4291-9023-E030DBE2CD19}" dt="2021-02-26T08:56:42.323" v="104" actId="115"/>
          <ac:spMkLst>
            <pc:docMk/>
            <pc:sldMk cId="1873005837" sldId="267"/>
            <ac:spMk id="3" creationId="{E87B9A3C-E551-436F-B1FE-BCB3213F45EB}"/>
          </ac:spMkLst>
        </pc:spChg>
      </pc:sldChg>
      <pc:sldChg chg="del">
        <pc:chgData name="dario garribba" userId="13526be42269ae35" providerId="LiveId" clId="{7DF0DFEE-73C1-4291-9023-E030DBE2CD19}" dt="2021-02-26T08:50:25.811" v="8" actId="47"/>
        <pc:sldMkLst>
          <pc:docMk/>
          <pc:sldMk cId="3756952381" sldId="267"/>
        </pc:sldMkLst>
      </pc:sldChg>
      <pc:sldChg chg="del">
        <pc:chgData name="dario garribba" userId="13526be42269ae35" providerId="LiveId" clId="{7DF0DFEE-73C1-4291-9023-E030DBE2CD19}" dt="2021-02-26T08:50:14.836" v="2" actId="47"/>
        <pc:sldMkLst>
          <pc:docMk/>
          <pc:sldMk cId="39555643" sldId="268"/>
        </pc:sldMkLst>
      </pc:sldChg>
      <pc:sldChg chg="addSp delSp modSp new mod">
        <pc:chgData name="dario garribba" userId="13526be42269ae35" providerId="LiveId" clId="{7DF0DFEE-73C1-4291-9023-E030DBE2CD19}" dt="2021-02-26T09:04:21.813" v="308" actId="20577"/>
        <pc:sldMkLst>
          <pc:docMk/>
          <pc:sldMk cId="2831232621" sldId="268"/>
        </pc:sldMkLst>
        <pc:spChg chg="mod">
          <ac:chgData name="dario garribba" userId="13526be42269ae35" providerId="LiveId" clId="{7DF0DFEE-73C1-4291-9023-E030DBE2CD19}" dt="2021-02-26T09:04:21.813" v="308" actId="20577"/>
          <ac:spMkLst>
            <pc:docMk/>
            <pc:sldMk cId="2831232621" sldId="268"/>
            <ac:spMk id="2" creationId="{41C67652-80F7-4FA4-A856-D7FC5A875005}"/>
          </ac:spMkLst>
        </pc:spChg>
        <pc:spChg chg="del">
          <ac:chgData name="dario garribba" userId="13526be42269ae35" providerId="LiveId" clId="{7DF0DFEE-73C1-4291-9023-E030DBE2CD19}" dt="2021-02-26T09:00:28.211" v="108"/>
          <ac:spMkLst>
            <pc:docMk/>
            <pc:sldMk cId="2831232621" sldId="268"/>
            <ac:spMk id="3" creationId="{BEB894D2-7058-45FF-9874-0EAA25E7E0BE}"/>
          </ac:spMkLst>
        </pc:spChg>
        <pc:picChg chg="add mod">
          <ac:chgData name="dario garribba" userId="13526be42269ae35" providerId="LiveId" clId="{7DF0DFEE-73C1-4291-9023-E030DBE2CD19}" dt="2021-02-26T09:00:28.211" v="108"/>
          <ac:picMkLst>
            <pc:docMk/>
            <pc:sldMk cId="2831232621" sldId="268"/>
            <ac:picMk id="4" creationId="{EF250E1C-304C-4468-8E53-19F749819398}"/>
          </ac:picMkLst>
        </pc:picChg>
      </pc:sldChg>
      <pc:sldChg chg="modSp add mod">
        <pc:chgData name="dario garribba" userId="13526be42269ae35" providerId="LiveId" clId="{7DF0DFEE-73C1-4291-9023-E030DBE2CD19}" dt="2021-02-26T09:04:06.081" v="294" actId="255"/>
        <pc:sldMkLst>
          <pc:docMk/>
          <pc:sldMk cId="2259709065" sldId="269"/>
        </pc:sldMkLst>
        <pc:spChg chg="mod">
          <ac:chgData name="dario garribba" userId="13526be42269ae35" providerId="LiveId" clId="{7DF0DFEE-73C1-4291-9023-E030DBE2CD19}" dt="2021-02-26T09:03:06.963" v="273" actId="20577"/>
          <ac:spMkLst>
            <pc:docMk/>
            <pc:sldMk cId="2259709065" sldId="269"/>
            <ac:spMk id="2" creationId="{BE406BDE-BAC9-4FBA-828B-94712E224ED4}"/>
          </ac:spMkLst>
        </pc:spChg>
        <pc:spChg chg="mod">
          <ac:chgData name="dario garribba" userId="13526be42269ae35" providerId="LiveId" clId="{7DF0DFEE-73C1-4291-9023-E030DBE2CD19}" dt="2021-02-26T09:04:06.081" v="294" actId="255"/>
          <ac:spMkLst>
            <pc:docMk/>
            <pc:sldMk cId="2259709065" sldId="269"/>
            <ac:spMk id="3" creationId="{E87B9A3C-E551-436F-B1FE-BCB3213F45EB}"/>
          </ac:spMkLst>
        </pc:spChg>
      </pc:sldChg>
      <pc:sldChg chg="modSp add mod">
        <pc:chgData name="dario garribba" userId="13526be42269ae35" providerId="LiveId" clId="{7DF0DFEE-73C1-4291-9023-E030DBE2CD19}" dt="2021-02-26T09:11:09.910" v="400" actId="20577"/>
        <pc:sldMkLst>
          <pc:docMk/>
          <pc:sldMk cId="1201999887" sldId="270"/>
        </pc:sldMkLst>
        <pc:spChg chg="mod">
          <ac:chgData name="dario garribba" userId="13526be42269ae35" providerId="LiveId" clId="{7DF0DFEE-73C1-4291-9023-E030DBE2CD19}" dt="2021-02-26T09:11:09.910" v="400" actId="20577"/>
          <ac:spMkLst>
            <pc:docMk/>
            <pc:sldMk cId="1201999887" sldId="270"/>
            <ac:spMk id="3" creationId="{E87B9A3C-E551-436F-B1FE-BCB3213F45EB}"/>
          </ac:spMkLst>
        </pc:spChg>
      </pc:sldChg>
      <pc:sldChg chg="modSp add mod">
        <pc:chgData name="dario garribba" userId="13526be42269ae35" providerId="LiveId" clId="{7DF0DFEE-73C1-4291-9023-E030DBE2CD19}" dt="2021-02-26T15:22:17.653" v="2451" actId="207"/>
        <pc:sldMkLst>
          <pc:docMk/>
          <pc:sldMk cId="606614837" sldId="271"/>
        </pc:sldMkLst>
        <pc:spChg chg="mod">
          <ac:chgData name="dario garribba" userId="13526be42269ae35" providerId="LiveId" clId="{7DF0DFEE-73C1-4291-9023-E030DBE2CD19}" dt="2021-02-26T09:21:54.714" v="1230" actId="20577"/>
          <ac:spMkLst>
            <pc:docMk/>
            <pc:sldMk cId="606614837" sldId="271"/>
            <ac:spMk id="2" creationId="{BE406BDE-BAC9-4FBA-828B-94712E224ED4}"/>
          </ac:spMkLst>
        </pc:spChg>
        <pc:spChg chg="mod">
          <ac:chgData name="dario garribba" userId="13526be42269ae35" providerId="LiveId" clId="{7DF0DFEE-73C1-4291-9023-E030DBE2CD19}" dt="2021-02-26T15:22:17.653" v="2451" actId="207"/>
          <ac:spMkLst>
            <pc:docMk/>
            <pc:sldMk cId="606614837" sldId="271"/>
            <ac:spMk id="3" creationId="{E87B9A3C-E551-436F-B1FE-BCB3213F45EB}"/>
          </ac:spMkLst>
        </pc:spChg>
      </pc:sldChg>
      <pc:sldChg chg="addSp delSp modSp new mod setBg">
        <pc:chgData name="dario garribba" userId="13526be42269ae35" providerId="LiveId" clId="{7DF0DFEE-73C1-4291-9023-E030DBE2CD19}" dt="2021-02-26T14:48:09.973" v="1784" actId="20577"/>
        <pc:sldMkLst>
          <pc:docMk/>
          <pc:sldMk cId="279234067" sldId="272"/>
        </pc:sldMkLst>
        <pc:spChg chg="mod">
          <ac:chgData name="dario garribba" userId="13526be42269ae35" providerId="LiveId" clId="{7DF0DFEE-73C1-4291-9023-E030DBE2CD19}" dt="2021-02-26T14:48:09.973" v="1784" actId="20577"/>
          <ac:spMkLst>
            <pc:docMk/>
            <pc:sldMk cId="279234067" sldId="272"/>
            <ac:spMk id="2" creationId="{D4EFC2AF-0212-4082-9E8A-CB473817C072}"/>
          </ac:spMkLst>
        </pc:spChg>
        <pc:spChg chg="del">
          <ac:chgData name="dario garribba" userId="13526be42269ae35" providerId="LiveId" clId="{7DF0DFEE-73C1-4291-9023-E030DBE2CD19}" dt="2021-02-26T14:35:34.225" v="1681" actId="22"/>
          <ac:spMkLst>
            <pc:docMk/>
            <pc:sldMk cId="279234067" sldId="272"/>
            <ac:spMk id="3" creationId="{9ADE33D7-3706-4D91-AD47-AA8EE6620278}"/>
          </ac:spMkLst>
        </pc:spChg>
        <pc:spChg chg="add del mod">
          <ac:chgData name="dario garribba" userId="13526be42269ae35" providerId="LiveId" clId="{7DF0DFEE-73C1-4291-9023-E030DBE2CD19}" dt="2021-02-26T14:47:35.979" v="1732" actId="478"/>
          <ac:spMkLst>
            <pc:docMk/>
            <pc:sldMk cId="279234067" sldId="272"/>
            <ac:spMk id="7" creationId="{020E7981-9CAB-47EE-BFA4-B2D97092D53B}"/>
          </ac:spMkLst>
        </pc:spChg>
        <pc:spChg chg="add del mod">
          <ac:chgData name="dario garribba" userId="13526be42269ae35" providerId="LiveId" clId="{7DF0DFEE-73C1-4291-9023-E030DBE2CD19}" dt="2021-02-26T14:47:28.629" v="1730" actId="478"/>
          <ac:spMkLst>
            <pc:docMk/>
            <pc:sldMk cId="279234067" sldId="272"/>
            <ac:spMk id="9" creationId="{7B8EDAA1-4C20-40B7-99A2-6E7ED16333A9}"/>
          </ac:spMkLst>
        </pc:spChg>
        <pc:picChg chg="add del mod ord modCrop">
          <ac:chgData name="dario garribba" userId="13526be42269ae35" providerId="LiveId" clId="{7DF0DFEE-73C1-4291-9023-E030DBE2CD19}" dt="2021-02-26T14:47:09.871" v="1726" actId="478"/>
          <ac:picMkLst>
            <pc:docMk/>
            <pc:sldMk cId="279234067" sldId="272"/>
            <ac:picMk id="5" creationId="{3C080C70-26F1-4782-B67E-EFB56911147B}"/>
          </ac:picMkLst>
        </pc:picChg>
        <pc:picChg chg="add">
          <ac:chgData name="dario garribba" userId="13526be42269ae35" providerId="LiveId" clId="{7DF0DFEE-73C1-4291-9023-E030DBE2CD19}" dt="2021-02-26T14:47:44.870" v="1734" actId="26606"/>
          <ac:picMkLst>
            <pc:docMk/>
            <pc:sldMk cId="279234067" sldId="272"/>
            <ac:picMk id="71" creationId="{F3812132-56AD-436D-A522-B55990A6A8E0}"/>
          </ac:picMkLst>
        </pc:picChg>
        <pc:picChg chg="add mod">
          <ac:chgData name="dario garribba" userId="13526be42269ae35" providerId="LiveId" clId="{7DF0DFEE-73C1-4291-9023-E030DBE2CD19}" dt="2021-02-26T14:47:44.870" v="1734" actId="26606"/>
          <ac:picMkLst>
            <pc:docMk/>
            <pc:sldMk cId="279234067" sldId="272"/>
            <ac:picMk id="1026" creationId="{CD66D7A2-4178-4499-B26B-21425C18A6A1}"/>
          </ac:picMkLst>
        </pc:picChg>
      </pc:sldChg>
      <pc:sldChg chg="add">
        <pc:chgData name="dario garribba" userId="13526be42269ae35" providerId="LiveId" clId="{7DF0DFEE-73C1-4291-9023-E030DBE2CD19}" dt="2021-02-26T14:47:06.877" v="1725" actId="2890"/>
        <pc:sldMkLst>
          <pc:docMk/>
          <pc:sldMk cId="976022542" sldId="273"/>
        </pc:sldMkLst>
      </pc:sldChg>
      <pc:sldChg chg="addSp delSp modSp add mod ord">
        <pc:chgData name="dario garribba" userId="13526be42269ae35" providerId="LiveId" clId="{7DF0DFEE-73C1-4291-9023-E030DBE2CD19}" dt="2021-02-26T15:03:52.826" v="1810" actId="207"/>
        <pc:sldMkLst>
          <pc:docMk/>
          <pc:sldMk cId="2493476637" sldId="274"/>
        </pc:sldMkLst>
        <pc:spChg chg="mod">
          <ac:chgData name="dario garribba" userId="13526be42269ae35" providerId="LiveId" clId="{7DF0DFEE-73C1-4291-9023-E030DBE2CD19}" dt="2021-02-26T15:03:52.826" v="1810" actId="207"/>
          <ac:spMkLst>
            <pc:docMk/>
            <pc:sldMk cId="2493476637" sldId="274"/>
            <ac:spMk id="3" creationId="{E87B9A3C-E551-436F-B1FE-BCB3213F45EB}"/>
          </ac:spMkLst>
        </pc:spChg>
        <pc:picChg chg="add del mod">
          <ac:chgData name="dario garribba" userId="13526be42269ae35" providerId="LiveId" clId="{7DF0DFEE-73C1-4291-9023-E030DBE2CD19}" dt="2021-02-26T15:03:28.457" v="1809" actId="478"/>
          <ac:picMkLst>
            <pc:docMk/>
            <pc:sldMk cId="2493476637" sldId="274"/>
            <ac:picMk id="5" creationId="{1B9E597B-4486-44B3-B704-C00368EA2649}"/>
          </ac:picMkLst>
        </pc:picChg>
      </pc:sldChg>
      <pc:sldChg chg="addSp modSp new mod">
        <pc:chgData name="dario garribba" userId="13526be42269ae35" providerId="LiveId" clId="{7DF0DFEE-73C1-4291-9023-E030DBE2CD19}" dt="2021-02-26T15:21:32.010" v="2450" actId="114"/>
        <pc:sldMkLst>
          <pc:docMk/>
          <pc:sldMk cId="838774556" sldId="275"/>
        </pc:sldMkLst>
        <pc:spChg chg="mod">
          <ac:chgData name="dario garribba" userId="13526be42269ae35" providerId="LiveId" clId="{7DF0DFEE-73C1-4291-9023-E030DBE2CD19}" dt="2021-02-26T15:21:01.089" v="2443" actId="1076"/>
          <ac:spMkLst>
            <pc:docMk/>
            <pc:sldMk cId="838774556" sldId="275"/>
            <ac:spMk id="2" creationId="{7EAAB990-FAE2-4DE0-9FEB-EEB449B98232}"/>
          </ac:spMkLst>
        </pc:spChg>
        <pc:spChg chg="mod">
          <ac:chgData name="dario garribba" userId="13526be42269ae35" providerId="LiveId" clId="{7DF0DFEE-73C1-4291-9023-E030DBE2CD19}" dt="2021-02-26T15:21:32.010" v="2450" actId="114"/>
          <ac:spMkLst>
            <pc:docMk/>
            <pc:sldMk cId="838774556" sldId="275"/>
            <ac:spMk id="3" creationId="{F5F4163E-7BEE-4734-8D5B-30DD8EAA9EAB}"/>
          </ac:spMkLst>
        </pc:spChg>
        <pc:picChg chg="add mod">
          <ac:chgData name="dario garribba" userId="13526be42269ae35" providerId="LiveId" clId="{7DF0DFEE-73C1-4291-9023-E030DBE2CD19}" dt="2021-02-26T15:20:31.945" v="2437" actId="1076"/>
          <ac:picMkLst>
            <pc:docMk/>
            <pc:sldMk cId="838774556" sldId="275"/>
            <ac:picMk id="4" creationId="{28C3605A-0D0F-426A-8AC6-48523454DFD8}"/>
          </ac:picMkLst>
        </pc:picChg>
        <pc:picChg chg="add mod">
          <ac:chgData name="dario garribba" userId="13526be42269ae35" providerId="LiveId" clId="{7DF0DFEE-73C1-4291-9023-E030DBE2CD19}" dt="2021-02-26T15:20:23.441" v="2436" actId="1076"/>
          <ac:picMkLst>
            <pc:docMk/>
            <pc:sldMk cId="838774556" sldId="275"/>
            <ac:picMk id="5" creationId="{EE1195D6-9E65-45D9-B17C-83C485D2EFBB}"/>
          </ac:picMkLst>
        </pc:picChg>
        <pc:picChg chg="add mod">
          <ac:chgData name="dario garribba" userId="13526be42269ae35" providerId="LiveId" clId="{7DF0DFEE-73C1-4291-9023-E030DBE2CD19}" dt="2021-02-26T15:21:14.673" v="2445" actId="1076"/>
          <ac:picMkLst>
            <pc:docMk/>
            <pc:sldMk cId="838774556" sldId="275"/>
            <ac:picMk id="6" creationId="{BC724008-EF04-4FE2-B432-8A1A0ED0BCC6}"/>
          </ac:picMkLst>
        </pc:picChg>
        <pc:picChg chg="add mod">
          <ac:chgData name="dario garribba" userId="13526be42269ae35" providerId="LiveId" clId="{7DF0DFEE-73C1-4291-9023-E030DBE2CD19}" dt="2021-02-26T15:20:46.761" v="2442" actId="1076"/>
          <ac:picMkLst>
            <pc:docMk/>
            <pc:sldMk cId="838774556" sldId="275"/>
            <ac:picMk id="7" creationId="{DBE959BD-DC67-49E7-B08D-D90573A24379}"/>
          </ac:picMkLst>
        </pc:picChg>
      </pc:sldChg>
      <pc:sldChg chg="addSp delSp modSp new mod">
        <pc:chgData name="dario garribba" userId="13526be42269ae35" providerId="LiveId" clId="{7DF0DFEE-73C1-4291-9023-E030DBE2CD19}" dt="2021-02-26T15:27:59.169" v="2495" actId="5793"/>
        <pc:sldMkLst>
          <pc:docMk/>
          <pc:sldMk cId="3366737600" sldId="276"/>
        </pc:sldMkLst>
        <pc:spChg chg="mod">
          <ac:chgData name="dario garribba" userId="13526be42269ae35" providerId="LiveId" clId="{7DF0DFEE-73C1-4291-9023-E030DBE2CD19}" dt="2021-02-26T15:27:59.169" v="2495" actId="5793"/>
          <ac:spMkLst>
            <pc:docMk/>
            <pc:sldMk cId="3366737600" sldId="276"/>
            <ac:spMk id="2" creationId="{860F6330-DB15-4898-A2ED-548CB8708B6E}"/>
          </ac:spMkLst>
        </pc:spChg>
        <pc:spChg chg="del">
          <ac:chgData name="dario garribba" userId="13526be42269ae35" providerId="LiveId" clId="{7DF0DFEE-73C1-4291-9023-E030DBE2CD19}" dt="2021-02-26T15:25:11.895" v="2453"/>
          <ac:spMkLst>
            <pc:docMk/>
            <pc:sldMk cId="3366737600" sldId="276"/>
            <ac:spMk id="3" creationId="{73886C00-586C-499A-8681-182FDFDFD7CB}"/>
          </ac:spMkLst>
        </pc:spChg>
        <pc:picChg chg="add mod modCrop">
          <ac:chgData name="dario garribba" userId="13526be42269ae35" providerId="LiveId" clId="{7DF0DFEE-73C1-4291-9023-E030DBE2CD19}" dt="2021-02-26T15:25:31.561" v="2456" actId="732"/>
          <ac:picMkLst>
            <pc:docMk/>
            <pc:sldMk cId="3366737600" sldId="276"/>
            <ac:picMk id="4" creationId="{C5D1B607-6C95-45CA-A081-B6D04354665E}"/>
          </ac:picMkLst>
        </pc:picChg>
        <pc:picChg chg="add mod modCrop">
          <ac:chgData name="dario garribba" userId="13526be42269ae35" providerId="LiveId" clId="{7DF0DFEE-73C1-4291-9023-E030DBE2CD19}" dt="2021-02-26T15:27:26.609" v="2465" actId="1076"/>
          <ac:picMkLst>
            <pc:docMk/>
            <pc:sldMk cId="3366737600" sldId="276"/>
            <ac:picMk id="5" creationId="{0B444AE3-57B7-4831-BDC0-3B6F2BF8FC17}"/>
          </ac:picMkLst>
        </pc:picChg>
        <pc:picChg chg="add mod">
          <ac:chgData name="dario garribba" userId="13526be42269ae35" providerId="LiveId" clId="{7DF0DFEE-73C1-4291-9023-E030DBE2CD19}" dt="2021-02-26T15:27:28.489" v="2466" actId="1076"/>
          <ac:picMkLst>
            <pc:docMk/>
            <pc:sldMk cId="3366737600" sldId="276"/>
            <ac:picMk id="6" creationId="{80D5D319-7DA5-4279-92F5-10A31B610C7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6792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2420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532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916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5993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5371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24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9175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2920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97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2338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553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3538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7070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590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317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92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AB6F03-9C64-42AC-9368-471F43581D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2200" b="0" i="0" dirty="0">
                <a:effectLst/>
                <a:latin typeface="Open sans"/>
              </a:rPr>
              <a:t>Storia della questione teologica della circoncisione nelle chiese apostoliche</a:t>
            </a:r>
            <a:br>
              <a:rPr lang="it-IT" b="0" i="0" dirty="0">
                <a:solidFill>
                  <a:srgbClr val="555555"/>
                </a:solidFill>
                <a:effectLst/>
                <a:latin typeface="Open sans"/>
              </a:rPr>
            </a:b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CA4354C-A1E5-468E-8B31-577185A417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Lezione 3</a:t>
            </a:r>
          </a:p>
          <a:p>
            <a:r>
              <a:rPr lang="it-IT" dirty="0"/>
              <a:t>Dario garribba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82D1D14-6CDD-416F-9046-4CA379386444}"/>
              </a:ext>
            </a:extLst>
          </p:cNvPr>
          <p:cNvSpPr txBox="1"/>
          <p:nvPr/>
        </p:nvSpPr>
        <p:spPr>
          <a:xfrm>
            <a:off x="0" y="97654"/>
            <a:ext cx="187711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002060"/>
                </a:solidFill>
              </a:rPr>
              <a:t>9 marzo 2021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26823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1C830B-DBDA-4DEC-870B-C3188471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75" y="0"/>
            <a:ext cx="8911687" cy="1280890"/>
          </a:xfrm>
        </p:spPr>
        <p:txBody>
          <a:bodyPr/>
          <a:lstStyle/>
          <a:p>
            <a:r>
              <a:rPr lang="it-IT" dirty="0"/>
              <a:t>Pubblicità….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0D51DE07-883C-40F2-ADD9-8F175168A9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4840" y="190499"/>
            <a:ext cx="4678160" cy="657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879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Cosa deduciamo dalla lettura dei passi la scorsa lezione?</a:t>
            </a:r>
            <a:br>
              <a:rPr lang="it-IT" dirty="0"/>
            </a:br>
            <a:r>
              <a:rPr lang="it-IT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sz="27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Mac</a:t>
            </a:r>
            <a:r>
              <a:rPr lang="it-IT" sz="27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sz="27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14-15; </a:t>
            </a:r>
            <a:r>
              <a:rPr lang="it-IT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2Mac</a:t>
            </a:r>
            <a:r>
              <a:rPr lang="it-IT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4,12; </a:t>
            </a:r>
            <a:r>
              <a:rPr lang="it-IT" sz="2700" b="1" i="1" dirty="0"/>
              <a:t>2mac</a:t>
            </a:r>
            <a:r>
              <a:rPr lang="it-IT" sz="2700" b="1" dirty="0"/>
              <a:t> 6,1-11</a:t>
            </a:r>
            <a:r>
              <a:rPr lang="it-IT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700" b="1" i="1" dirty="0"/>
              <a:t>Antichità</a:t>
            </a:r>
            <a:r>
              <a:rPr lang="it-IT" sz="2700" b="1" dirty="0"/>
              <a:t> </a:t>
            </a:r>
            <a:r>
              <a:rPr lang="it-IT" sz="2700" b="1" i="1" dirty="0"/>
              <a:t>Giudaiche</a:t>
            </a:r>
            <a:r>
              <a:rPr lang="it-IT" sz="2700" b="1" dirty="0"/>
              <a:t> XII,240-241</a:t>
            </a:r>
            <a:br>
              <a:rPr lang="it-IT" sz="3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AutoNum type="alphaUcParenR"/>
            </a:pPr>
            <a:r>
              <a:rPr lang="it-IT" sz="2400" dirty="0"/>
              <a:t>La circoncisione all’inizio del II secolo a.C. è oggetto di fortissima tensione all’interno del mondo giudaico</a:t>
            </a:r>
          </a:p>
          <a:p>
            <a:pPr marL="342900" indent="-342900">
              <a:buAutoNum type="alphaUcParenR"/>
            </a:pPr>
            <a:r>
              <a:rPr lang="it-IT" sz="2400" dirty="0"/>
              <a:t>Alcuni rappresentanti dell’aristocrazia giudaica (Giasone era della famiglia degli </a:t>
            </a:r>
            <a:r>
              <a:rPr lang="it-IT" sz="2400" dirty="0" err="1"/>
              <a:t>Oniadi</a:t>
            </a:r>
            <a:r>
              <a:rPr lang="it-IT" sz="2400" dirty="0"/>
              <a:t>, che </a:t>
            </a:r>
            <a:r>
              <a:rPr lang="it-IT" sz="2400" dirty="0" err="1"/>
              <a:t>potè</a:t>
            </a:r>
            <a:r>
              <a:rPr lang="it-IT" sz="2400" dirty="0"/>
              <a:t> annoverare diversi sommi sacerdoti) sono favorevoli all’adozione di costumi greci e, di riflesso, all’abbandono di alcune pratiche giudaiche. Tra questa la circoncisione</a:t>
            </a:r>
          </a:p>
          <a:p>
            <a:pPr marL="342900" indent="-342900">
              <a:buAutoNum type="alphaUcParenR"/>
            </a:pPr>
            <a:r>
              <a:rPr lang="it-IT" sz="2400" u="sng" dirty="0"/>
              <a:t>NON RITENEVANO CHE QUESTO DETERMINASSE LA FINE DEL GIUDAISMO</a:t>
            </a:r>
          </a:p>
          <a:p>
            <a:pPr marL="342900" indent="-342900">
              <a:buAutoNum type="alphaUcParenR"/>
            </a:pPr>
            <a:r>
              <a:rPr lang="it-IT" sz="2400" dirty="0"/>
              <a:t>Gli autori dei di 1 e 2 Maccabei si oppongono alla linea «filogreca» di Giasone (e dei suoi successori)</a:t>
            </a:r>
          </a:p>
          <a:p>
            <a:pPr marL="342900" indent="-342900">
              <a:buAutoNum type="alphaUcParenR"/>
            </a:pPr>
            <a:r>
              <a:rPr lang="it-IT" sz="2400" dirty="0"/>
              <a:t>Anche Flavio Giuseppe, che scrive circa 200 anni dopo, la pensa così </a:t>
            </a:r>
          </a:p>
        </p:txBody>
      </p:sp>
    </p:spTree>
    <p:extLst>
      <p:ext uri="{BB962C8B-B14F-4D97-AF65-F5344CB8AC3E}">
        <p14:creationId xmlns:p14="http://schemas.microsoft.com/office/powerpoint/2010/main" val="1151621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Proviamo a problematizzare la tradizione </a:t>
            </a:r>
            <a:r>
              <a:rPr lang="it-IT" dirty="0" err="1"/>
              <a:t>maccabaica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lphaUcParenR"/>
            </a:pPr>
            <a:endParaRPr lang="it-IT" dirty="0"/>
          </a:p>
          <a:p>
            <a:pPr marL="342900" indent="-342900">
              <a:buAutoNum type="alphaUcParenR"/>
            </a:pPr>
            <a:r>
              <a:rPr lang="it-IT" sz="2800" dirty="0"/>
              <a:t>Ricostruiamo in breve alcuni avvenimenti della storia </a:t>
            </a:r>
            <a:r>
              <a:rPr lang="it-IT" sz="2800" dirty="0" err="1"/>
              <a:t>maccabaica</a:t>
            </a:r>
            <a:endParaRPr lang="it-IT" sz="2800" dirty="0"/>
          </a:p>
          <a:p>
            <a:pPr marL="342900" indent="-342900">
              <a:buFont typeface="Arial"/>
              <a:buAutoNum type="alphaUcParenR"/>
            </a:pPr>
            <a:r>
              <a:rPr lang="it-IT" sz="2400" dirty="0">
                <a:solidFill>
                  <a:schemeClr val="tx1">
                    <a:lumMod val="65000"/>
                  </a:schemeClr>
                </a:solidFill>
              </a:rPr>
              <a:t>La tradizione </a:t>
            </a:r>
            <a:r>
              <a:rPr lang="it-IT" sz="2400" dirty="0" err="1">
                <a:solidFill>
                  <a:schemeClr val="tx1">
                    <a:lumMod val="65000"/>
                  </a:schemeClr>
                </a:solidFill>
              </a:rPr>
              <a:t>maccabaica</a:t>
            </a:r>
            <a:r>
              <a:rPr lang="it-IT" sz="2400" dirty="0">
                <a:solidFill>
                  <a:schemeClr val="tx1">
                    <a:lumMod val="65000"/>
                  </a:schemeClr>
                </a:solidFill>
              </a:rPr>
              <a:t> come espressione del punto di vista dei vincitori</a:t>
            </a:r>
          </a:p>
          <a:p>
            <a:pPr marL="342900" indent="-342900">
              <a:buFont typeface="Arial"/>
              <a:buAutoNum type="alphaUcParenR"/>
            </a:pPr>
            <a:r>
              <a:rPr lang="it-IT" sz="2400" dirty="0">
                <a:solidFill>
                  <a:schemeClr val="tx1">
                    <a:lumMod val="65000"/>
                  </a:schemeClr>
                </a:solidFill>
              </a:rPr>
              <a:t>Conseguenze della vittoria militare e politica dei Maccabei: nasce un nuovo stato</a:t>
            </a:r>
          </a:p>
          <a:p>
            <a:pPr marL="342900" indent="-342900">
              <a:buFont typeface="Arial"/>
              <a:buAutoNum type="alphaUcParenR"/>
            </a:pPr>
            <a:r>
              <a:rPr lang="it-IT" sz="2400" dirty="0">
                <a:solidFill>
                  <a:schemeClr val="tx1">
                    <a:lumMod val="65000"/>
                  </a:schemeClr>
                </a:solidFill>
              </a:rPr>
              <a:t>Quali sono i fondamenti identitari di questo nuovo stato?</a:t>
            </a:r>
          </a:p>
          <a:p>
            <a:pPr marL="0" indent="0">
              <a:buNone/>
            </a:pP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6614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F3812132-56AD-436D-A522-B55990A6A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4EFC2AF-0212-4082-9E8A-CB473817C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0983" y="639097"/>
            <a:ext cx="3352256" cy="37466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4800" dirty="0"/>
              <a:t>Il mondo </a:t>
            </a:r>
            <a:r>
              <a:rPr lang="en-US" sz="4800" dirty="0" err="1"/>
              <a:t>ellenistico</a:t>
            </a:r>
            <a:r>
              <a:rPr lang="en-US" sz="4800" dirty="0"/>
              <a:t> </a:t>
            </a:r>
            <a:r>
              <a:rPr lang="en-US" sz="4800" dirty="0" err="1"/>
              <a:t>alla</a:t>
            </a:r>
            <a:r>
              <a:rPr lang="en-US" sz="4800" dirty="0"/>
              <a:t> </a:t>
            </a:r>
            <a:r>
              <a:rPr lang="en-US" sz="4800" dirty="0" err="1"/>
              <a:t>metà</a:t>
            </a:r>
            <a:r>
              <a:rPr lang="en-US" sz="4800" dirty="0"/>
              <a:t> del III sec. </a:t>
            </a:r>
            <a:r>
              <a:rPr lang="en-US" sz="4800" dirty="0" err="1"/>
              <a:t>a.C</a:t>
            </a:r>
            <a:r>
              <a:rPr lang="en-US" sz="4800" dirty="0"/>
              <a:t>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D66D7A2-4178-4499-B26B-21425C18A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810" y="827295"/>
            <a:ext cx="6921364" cy="5208326"/>
          </a:xfrm>
          <a:prstGeom prst="roundRect">
            <a:avLst>
              <a:gd name="adj" fmla="val 4380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34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EFC2AF-0212-4082-9E8A-CB473817C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3C080C70-26F1-4782-B67E-EFB5691114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9126" t="24090" b="5352"/>
          <a:stretch/>
        </p:blipFill>
        <p:spPr>
          <a:xfrm>
            <a:off x="5853819" y="609600"/>
            <a:ext cx="6338181" cy="6154376"/>
          </a:xfr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20E7981-9CAB-47EE-BFA4-B2D97092D53B}"/>
              </a:ext>
            </a:extLst>
          </p:cNvPr>
          <p:cNvSpPr txBox="1"/>
          <p:nvPr/>
        </p:nvSpPr>
        <p:spPr>
          <a:xfrm>
            <a:off x="358066" y="2065867"/>
            <a:ext cx="527037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b="1" dirty="0">
                <a:latin typeface="arial" panose="020B0604020202020204" pitchFamily="34" charset="0"/>
              </a:rPr>
              <a:t>Sovrani Asmonei</a:t>
            </a:r>
          </a:p>
          <a:p>
            <a:pPr algn="l"/>
            <a:endParaRPr lang="it-IT" b="0" i="0" dirty="0"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arial" panose="020B0604020202020204" pitchFamily="34" charset="0"/>
              </a:rPr>
              <a:t>Giuda </a:t>
            </a:r>
            <a:r>
              <a:rPr lang="it-IT" i="0" dirty="0">
                <a:effectLst/>
                <a:latin typeface="arial" panose="020B0604020202020204" pitchFamily="34" charset="0"/>
              </a:rPr>
              <a:t>Maccabeo</a:t>
            </a:r>
            <a:r>
              <a:rPr lang="it-IT" b="0" i="0" dirty="0">
                <a:effectLst/>
                <a:latin typeface="arial" panose="020B0604020202020204" pitchFamily="34" charset="0"/>
              </a:rPr>
              <a:t> (166-161 a.C.)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arial" panose="020B0604020202020204" pitchFamily="34" charset="0"/>
              </a:rPr>
              <a:t>Gionata </a:t>
            </a:r>
            <a:r>
              <a:rPr lang="it-IT" i="0" dirty="0">
                <a:effectLst/>
                <a:latin typeface="arial" panose="020B0604020202020204" pitchFamily="34" charset="0"/>
              </a:rPr>
              <a:t>Maccabeo</a:t>
            </a:r>
            <a:r>
              <a:rPr lang="it-IT" b="0" i="0" dirty="0">
                <a:effectLst/>
                <a:latin typeface="arial" panose="020B0604020202020204" pitchFamily="34" charset="0"/>
              </a:rPr>
              <a:t> (161-143 a.C.)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arial" panose="020B0604020202020204" pitchFamily="34" charset="0"/>
              </a:rPr>
              <a:t>Simone </a:t>
            </a:r>
            <a:r>
              <a:rPr lang="it-IT" i="0" dirty="0">
                <a:effectLst/>
                <a:latin typeface="arial" panose="020B0604020202020204" pitchFamily="34" charset="0"/>
              </a:rPr>
              <a:t>Maccabeo</a:t>
            </a:r>
            <a:r>
              <a:rPr lang="it-IT" b="0" i="0" dirty="0">
                <a:effectLst/>
                <a:latin typeface="arial" panose="020B0604020202020204" pitchFamily="34" charset="0"/>
              </a:rPr>
              <a:t> (142-134 a.C.)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arial" panose="020B0604020202020204" pitchFamily="34" charset="0"/>
              </a:rPr>
              <a:t>Giovanni Ircano I (134-104 a.C.)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arial" panose="020B0604020202020204" pitchFamily="34" charset="0"/>
              </a:rPr>
              <a:t>Aristobulo I (104-103 a.C.)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arial" panose="020B0604020202020204" pitchFamily="34" charset="0"/>
              </a:rPr>
              <a:t>Alessandro </a:t>
            </a:r>
            <a:r>
              <a:rPr lang="it-IT" b="0" i="0" dirty="0" err="1">
                <a:effectLst/>
                <a:latin typeface="arial" panose="020B0604020202020204" pitchFamily="34" charset="0"/>
              </a:rPr>
              <a:t>Ianneo</a:t>
            </a:r>
            <a:r>
              <a:rPr lang="it-IT" b="0" i="0" dirty="0">
                <a:effectLst/>
                <a:latin typeface="arial" panose="020B0604020202020204" pitchFamily="34" charset="0"/>
              </a:rPr>
              <a:t> (103-76 a.C.), fratello di Aristobulo.</a:t>
            </a:r>
          </a:p>
        </p:txBody>
      </p:sp>
    </p:spTree>
    <p:extLst>
      <p:ext uri="{BB962C8B-B14F-4D97-AF65-F5344CB8AC3E}">
        <p14:creationId xmlns:p14="http://schemas.microsoft.com/office/powerpoint/2010/main" val="976022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Proviamo a problematizzare la tradizione </a:t>
            </a:r>
            <a:r>
              <a:rPr lang="it-IT" dirty="0" err="1"/>
              <a:t>maccabaica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lphaUcParenR"/>
            </a:pPr>
            <a:endParaRPr lang="it-IT" dirty="0"/>
          </a:p>
          <a:p>
            <a:pPr marL="342900" indent="-342900">
              <a:buAutoNum type="alphaUcParenR"/>
            </a:pPr>
            <a:r>
              <a:rPr lang="it-IT" sz="2400" dirty="0">
                <a:solidFill>
                  <a:schemeClr val="tx1">
                    <a:lumMod val="50000"/>
                  </a:schemeClr>
                </a:solidFill>
              </a:rPr>
              <a:t>Ricostruiamo in breve alcuni avvenimenti della storia </a:t>
            </a:r>
            <a:r>
              <a:rPr lang="it-IT" sz="2400" dirty="0" err="1">
                <a:solidFill>
                  <a:schemeClr val="tx1">
                    <a:lumMod val="50000"/>
                  </a:schemeClr>
                </a:solidFill>
              </a:rPr>
              <a:t>maccabaica</a:t>
            </a:r>
            <a:r>
              <a:rPr lang="it-IT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  <a:p>
            <a:pPr marL="342900" indent="-342900">
              <a:buFont typeface="Arial"/>
              <a:buAutoNum type="alphaUcParenR"/>
            </a:pPr>
            <a:r>
              <a:rPr lang="it-IT" sz="2800" dirty="0"/>
              <a:t>La tradizione </a:t>
            </a:r>
            <a:r>
              <a:rPr lang="it-IT" sz="2800" dirty="0" err="1"/>
              <a:t>maccabaica</a:t>
            </a:r>
            <a:r>
              <a:rPr lang="it-IT" sz="2800" dirty="0"/>
              <a:t> come espressione del punto di vista dei vincitori</a:t>
            </a:r>
          </a:p>
          <a:p>
            <a:pPr marL="342900" indent="-342900">
              <a:buFont typeface="Arial"/>
              <a:buAutoNum type="alphaUcParenR"/>
            </a:pPr>
            <a:r>
              <a:rPr lang="it-IT" sz="2400" dirty="0">
                <a:solidFill>
                  <a:schemeClr val="tx1">
                    <a:lumMod val="65000"/>
                  </a:schemeClr>
                </a:solidFill>
              </a:rPr>
              <a:t>Conseguenze della vittoria militare e politica dei Maccabei: nasce un nuovo stato</a:t>
            </a:r>
          </a:p>
          <a:p>
            <a:pPr marL="342900" indent="-342900">
              <a:buFont typeface="Arial"/>
              <a:buAutoNum type="alphaUcParenR"/>
            </a:pPr>
            <a:r>
              <a:rPr lang="it-IT" sz="2400" dirty="0">
                <a:solidFill>
                  <a:schemeClr val="tx1">
                    <a:lumMod val="65000"/>
                  </a:schemeClr>
                </a:solidFill>
              </a:rPr>
              <a:t>Quali sono i fondamenti identitari di questo nuovo stato?</a:t>
            </a:r>
          </a:p>
          <a:p>
            <a:pPr marL="0" indent="0">
              <a:buNone/>
            </a:pP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5925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La tradizione </a:t>
            </a:r>
            <a:r>
              <a:rPr lang="it-IT" dirty="0" err="1"/>
              <a:t>maccabaica</a:t>
            </a:r>
            <a:r>
              <a:rPr lang="it-IT" dirty="0"/>
              <a:t> come espressione del punto di vista dei vincitori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273" y="1624615"/>
            <a:ext cx="10328954" cy="4166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1Mac 5,62-64</a:t>
            </a:r>
          </a:p>
          <a:p>
            <a:pPr marL="0" indent="0">
              <a:buNone/>
            </a:pP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 </a:t>
            </a:r>
            <a:r>
              <a:rPr lang="it-IT" sz="2400" b="1" i="0" baseline="30000" dirty="0">
                <a:effectLst/>
                <a:latin typeface="system-ui"/>
              </a:rPr>
              <a:t>61 </a:t>
            </a:r>
            <a:r>
              <a:rPr lang="it-IT" sz="2400" b="0" i="0" dirty="0">
                <a:effectLst/>
                <a:latin typeface="system-ui"/>
              </a:rPr>
              <a:t>Toccò questa grave sconfitta al popolo, perché non avevano ascoltato Giuda e i suoi fratelli, pensando di compiere gesta eroiche: </a:t>
            </a:r>
            <a:r>
              <a:rPr lang="it-IT" sz="2400" b="1" i="0" baseline="30000" dirty="0">
                <a:effectLst/>
                <a:latin typeface="system-ui"/>
              </a:rPr>
              <a:t>62 </a:t>
            </a:r>
            <a:r>
              <a:rPr lang="it-IT" sz="2400" b="0" i="0" dirty="0">
                <a:effectLst/>
                <a:latin typeface="system-ui"/>
              </a:rPr>
              <a:t>ma essi non erano della stirpe di quei valorosi [cioè i figli di </a:t>
            </a:r>
            <a:r>
              <a:rPr lang="it-IT" sz="2400" b="0" i="0" dirty="0" err="1">
                <a:effectLst/>
                <a:latin typeface="system-ui"/>
              </a:rPr>
              <a:t>Mattatia</a:t>
            </a:r>
            <a:r>
              <a:rPr lang="it-IT" sz="2400" b="0" i="0" dirty="0">
                <a:effectLst/>
                <a:latin typeface="system-ui"/>
              </a:rPr>
              <a:t>], per le cui mani era stata compiuta la salvezza in Israele.</a:t>
            </a:r>
            <a:endParaRPr lang="it-IT" sz="2400" dirty="0"/>
          </a:p>
          <a:p>
            <a:pPr marL="0" indent="0">
              <a:buNone/>
            </a:pPr>
            <a:r>
              <a:rPr lang="it-IT" sz="2400" b="1" i="0" baseline="30000" dirty="0">
                <a:effectLst/>
                <a:latin typeface="system-ui"/>
              </a:rPr>
              <a:t>63 </a:t>
            </a:r>
            <a:r>
              <a:rPr lang="it-IT" sz="2400" b="0" i="0" dirty="0">
                <a:effectLst/>
                <a:latin typeface="system-ui"/>
              </a:rPr>
              <a:t>Il prode Giuda e i suoi fratelli crebbero in grande fama presso tutto Israele e presso tutti i popoli ai quali giungeva notizia del loro nome; </a:t>
            </a:r>
            <a:r>
              <a:rPr lang="it-IT" sz="2400" b="1" i="0" baseline="30000" dirty="0">
                <a:effectLst/>
                <a:latin typeface="system-ui"/>
              </a:rPr>
              <a:t>64 </a:t>
            </a:r>
            <a:r>
              <a:rPr lang="it-IT" sz="2400" b="0" i="0" dirty="0">
                <a:effectLst/>
                <a:latin typeface="system-ui"/>
              </a:rPr>
              <a:t>si adunavano attorno a loro acclamandoli.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4151139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La tradizione </a:t>
            </a:r>
            <a:r>
              <a:rPr lang="it-IT" dirty="0" err="1"/>
              <a:t>maccabaica</a:t>
            </a:r>
            <a:r>
              <a:rPr lang="it-IT" dirty="0"/>
              <a:t> come espressione del punto di vista dei vincitori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/>
              <a:t>2 Mac 10,5-8</a:t>
            </a:r>
          </a:p>
          <a:p>
            <a:pPr marL="0" indent="0">
              <a:buNone/>
            </a:pPr>
            <a:r>
              <a:rPr lang="it-IT" sz="2400" b="0" i="0" dirty="0">
                <a:effectLst/>
                <a:latin typeface="system-ui"/>
              </a:rPr>
              <a:t>La purificazione del tempio avvenne nello stesso giorno in cui gli stranieri l'avevano profanato, il venticinque dello stesso mese, cioè di </a:t>
            </a:r>
            <a:r>
              <a:rPr lang="it-IT" sz="2400" b="0" i="0" dirty="0" err="1">
                <a:effectLst/>
                <a:latin typeface="system-ui"/>
              </a:rPr>
              <a:t>Casleu</a:t>
            </a:r>
            <a:r>
              <a:rPr lang="it-IT" sz="2400" b="0" i="0" dirty="0">
                <a:effectLst/>
                <a:latin typeface="system-ui"/>
              </a:rPr>
              <a:t>. </a:t>
            </a:r>
            <a:r>
              <a:rPr lang="it-IT" sz="2400" b="1" i="0" baseline="30000" dirty="0">
                <a:effectLst/>
                <a:latin typeface="system-ui"/>
              </a:rPr>
              <a:t>6 </a:t>
            </a:r>
            <a:r>
              <a:rPr lang="it-IT" sz="2400" b="0" i="0" dirty="0">
                <a:effectLst/>
                <a:latin typeface="system-ui"/>
              </a:rPr>
              <a:t>Con gioia passarono otto giorni come nella festa delle Capanne, ricordando come poco tempo prima avevano passato la feste delle Capanne dispersi sui monti e nelle caverne come animali selvatici. </a:t>
            </a:r>
            <a:r>
              <a:rPr lang="it-IT" sz="2400" b="1" i="0" baseline="30000" dirty="0">
                <a:effectLst/>
                <a:latin typeface="system-ui"/>
              </a:rPr>
              <a:t>7 </a:t>
            </a:r>
            <a:r>
              <a:rPr lang="it-IT" sz="2400" b="0" i="0" dirty="0">
                <a:effectLst/>
                <a:latin typeface="system-ui"/>
              </a:rPr>
              <a:t>Perciò, tenendo in mano bastoni ornati, rami verdi e palme, innalzavano inni a colui che aveva fatto ben riuscire la purificazione del suo proprio tempio. </a:t>
            </a:r>
            <a:r>
              <a:rPr lang="it-IT" sz="2400" b="1" i="0" baseline="30000" dirty="0">
                <a:effectLst/>
                <a:latin typeface="system-ui"/>
              </a:rPr>
              <a:t>8 </a:t>
            </a:r>
            <a:r>
              <a:rPr lang="it-IT" sz="2400" b="0" i="0" dirty="0">
                <a:effectLst/>
                <a:latin typeface="system-ui"/>
              </a:rPr>
              <a:t>Stabilirono quindi con pubblico decreto e deliberazione per tutto il popolo dei Giudei, che ogni anno si celebrassero questi giorni.</a:t>
            </a: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3120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La tradizione </a:t>
            </a:r>
            <a:r>
              <a:rPr lang="it-IT" dirty="0" err="1"/>
              <a:t>maccabaica</a:t>
            </a:r>
            <a:r>
              <a:rPr lang="it-IT" dirty="0"/>
              <a:t> come espressione del punto di vista dei vincitori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589103"/>
            <a:ext cx="10131425" cy="49981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/>
              <a:t>2 Mac 15,31-36</a:t>
            </a:r>
          </a:p>
          <a:p>
            <a:pPr marL="0" indent="0" algn="l">
              <a:buNone/>
            </a:pPr>
            <a:r>
              <a:rPr lang="it-IT" sz="2400" b="0" i="0" dirty="0">
                <a:effectLst/>
                <a:latin typeface="system-ui"/>
              </a:rPr>
              <a:t>Quando vi giunse, chiamò a raccolta tutti i connazionali e i sacerdoti davanti all'altare: sostando in mezzo a loro mandò a chiamare quelli dell'</a:t>
            </a:r>
            <a:r>
              <a:rPr lang="it-IT" sz="2400" b="0" i="0" dirty="0" err="1">
                <a:effectLst/>
                <a:latin typeface="system-ui"/>
              </a:rPr>
              <a:t>Acra</a:t>
            </a:r>
            <a:r>
              <a:rPr lang="it-IT" sz="2400" b="0" i="0" dirty="0">
                <a:effectLst/>
                <a:latin typeface="system-ui"/>
              </a:rPr>
              <a:t> </a:t>
            </a:r>
            <a:r>
              <a:rPr lang="it-IT" sz="2400" b="1" i="0" baseline="30000" dirty="0">
                <a:effectLst/>
                <a:latin typeface="system-ui"/>
              </a:rPr>
              <a:t>32 </a:t>
            </a:r>
            <a:r>
              <a:rPr lang="it-IT" sz="2400" b="0" i="0" dirty="0">
                <a:effectLst/>
                <a:latin typeface="system-ui"/>
              </a:rPr>
              <a:t>e mostrò loro la testa dell'empio </a:t>
            </a:r>
            <a:r>
              <a:rPr lang="it-IT" sz="2400" b="0" i="0" dirty="0" err="1">
                <a:effectLst/>
                <a:latin typeface="system-ui"/>
              </a:rPr>
              <a:t>Nicànore</a:t>
            </a:r>
            <a:r>
              <a:rPr lang="it-IT" sz="2400" b="0" i="0" dirty="0">
                <a:effectLst/>
                <a:latin typeface="system-ui"/>
              </a:rPr>
              <a:t> e la mano che quel bestemmiatore aveva steso contro la sacra dimora dell'Onnipotente pronunciando parole orgogliose. </a:t>
            </a:r>
            <a:r>
              <a:rPr lang="it-IT" sz="2400" b="1" i="0" baseline="30000" dirty="0">
                <a:effectLst/>
                <a:latin typeface="system-ui"/>
              </a:rPr>
              <a:t>33 </a:t>
            </a:r>
            <a:r>
              <a:rPr lang="it-IT" sz="2400" b="0" i="0" dirty="0">
                <a:effectLst/>
                <a:latin typeface="system-ui"/>
              </a:rPr>
              <a:t>Tagliata poi la lingua del sacrilego </a:t>
            </a:r>
            <a:r>
              <a:rPr lang="it-IT" sz="2400" b="0" i="0" dirty="0" err="1">
                <a:effectLst/>
                <a:latin typeface="system-ui"/>
              </a:rPr>
              <a:t>Nicànore</a:t>
            </a:r>
            <a:r>
              <a:rPr lang="it-IT" sz="2400" b="0" i="0" dirty="0">
                <a:effectLst/>
                <a:latin typeface="system-ui"/>
              </a:rPr>
              <a:t>, la fece gettare a pezzi agli uccelli e ordinò di appendere davanti al tempio la mercede della sua follia.</a:t>
            </a:r>
          </a:p>
          <a:p>
            <a:pPr marL="0" indent="0" algn="l">
              <a:buNone/>
            </a:pPr>
            <a:r>
              <a:rPr lang="it-IT" sz="2400" b="0" i="0" dirty="0">
                <a:effectLst/>
                <a:latin typeface="system-ui"/>
              </a:rPr>
              <a:t>Tutti allora, rivolti verso il cielo, benedissero il Signore glorioso dicendo: «Benedetto colui che ha conservato la sua dimora inviolata». </a:t>
            </a:r>
            <a:r>
              <a:rPr lang="it-IT" sz="2400" b="1" i="0" baseline="30000" dirty="0">
                <a:effectLst/>
                <a:latin typeface="system-ui"/>
              </a:rPr>
              <a:t>35 </a:t>
            </a:r>
            <a:r>
              <a:rPr lang="it-IT" sz="2400" b="0" i="0" dirty="0">
                <a:effectLst/>
                <a:latin typeface="system-ui"/>
              </a:rPr>
              <a:t>Fece poi appendere la testa di </a:t>
            </a:r>
            <a:r>
              <a:rPr lang="it-IT" sz="2400" b="0" i="0" dirty="0" err="1">
                <a:effectLst/>
                <a:latin typeface="system-ui"/>
              </a:rPr>
              <a:t>Nicànore</a:t>
            </a:r>
            <a:r>
              <a:rPr lang="it-IT" sz="2400" b="0" i="0" dirty="0">
                <a:effectLst/>
                <a:latin typeface="system-ui"/>
              </a:rPr>
              <a:t> all'</a:t>
            </a:r>
            <a:r>
              <a:rPr lang="it-IT" sz="2400" b="0" i="0" dirty="0" err="1">
                <a:effectLst/>
                <a:latin typeface="system-ui"/>
              </a:rPr>
              <a:t>Acra</a:t>
            </a:r>
            <a:r>
              <a:rPr lang="it-IT" sz="2400" b="0" i="0" dirty="0">
                <a:effectLst/>
                <a:latin typeface="system-ui"/>
              </a:rPr>
              <a:t> alla vista di tutti, perché fosse segno manifesto dell'aiuto di Dio. </a:t>
            </a:r>
            <a:r>
              <a:rPr lang="it-IT" sz="2400" b="1" i="0" baseline="30000" dirty="0">
                <a:effectLst/>
                <a:latin typeface="system-ui"/>
              </a:rPr>
              <a:t>36 </a:t>
            </a:r>
            <a:r>
              <a:rPr lang="it-IT" sz="2400" b="0" i="0" dirty="0">
                <a:effectLst/>
                <a:latin typeface="system-ui"/>
              </a:rPr>
              <a:t>Quindi decretarono unanimemente con voto pubblico di non lasciar passare inosservato quel giorno, ma di commemorarlo il tredici del decimosecondo mese - che in lingua siriaca si chiama </a:t>
            </a:r>
            <a:r>
              <a:rPr lang="it-IT" sz="2400" b="0" i="0" dirty="0" err="1">
                <a:effectLst/>
                <a:latin typeface="system-ui"/>
              </a:rPr>
              <a:t>Adar</a:t>
            </a:r>
            <a:r>
              <a:rPr lang="it-IT" sz="2400" b="0" i="0" dirty="0">
                <a:effectLst/>
                <a:latin typeface="system-ui"/>
              </a:rPr>
              <a:t> - il giorno precedente la festa di Mardocheo.</a:t>
            </a:r>
          </a:p>
        </p:txBody>
      </p:sp>
    </p:spTree>
    <p:extLst>
      <p:ext uri="{BB962C8B-B14F-4D97-AF65-F5344CB8AC3E}">
        <p14:creationId xmlns:p14="http://schemas.microsoft.com/office/powerpoint/2010/main" val="1002698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Proviamo a problematizzare la tradizione </a:t>
            </a:r>
            <a:r>
              <a:rPr lang="it-IT" dirty="0" err="1"/>
              <a:t>maccabaica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lphaUcParenR"/>
            </a:pPr>
            <a:endParaRPr lang="it-IT" dirty="0"/>
          </a:p>
          <a:p>
            <a:pPr marL="342900" indent="-342900">
              <a:buAutoNum type="alphaUcParenR"/>
            </a:pPr>
            <a:r>
              <a:rPr lang="it-IT" sz="2400" dirty="0">
                <a:solidFill>
                  <a:schemeClr val="tx1">
                    <a:lumMod val="50000"/>
                  </a:schemeClr>
                </a:solidFill>
              </a:rPr>
              <a:t>Ricostruiamo in breve alcuni avvenimenti della storia </a:t>
            </a:r>
            <a:r>
              <a:rPr lang="it-IT" sz="2400" dirty="0" err="1">
                <a:solidFill>
                  <a:schemeClr val="tx1">
                    <a:lumMod val="50000"/>
                  </a:schemeClr>
                </a:solidFill>
              </a:rPr>
              <a:t>maccabaica</a:t>
            </a:r>
            <a:r>
              <a:rPr lang="it-IT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  <a:p>
            <a:pPr marL="342900" indent="-342900">
              <a:buFont typeface="Arial"/>
              <a:buAutoNum type="alphaUcParenR"/>
            </a:pPr>
            <a:r>
              <a:rPr lang="it-IT" sz="2400" dirty="0">
                <a:solidFill>
                  <a:schemeClr val="tx1">
                    <a:lumMod val="50000"/>
                  </a:schemeClr>
                </a:solidFill>
              </a:rPr>
              <a:t>La tradizione </a:t>
            </a:r>
            <a:r>
              <a:rPr lang="it-IT" sz="2400" dirty="0" err="1">
                <a:solidFill>
                  <a:schemeClr val="tx1">
                    <a:lumMod val="50000"/>
                  </a:schemeClr>
                </a:solidFill>
              </a:rPr>
              <a:t>maccabaica</a:t>
            </a:r>
            <a:r>
              <a:rPr lang="it-IT" sz="2400" dirty="0">
                <a:solidFill>
                  <a:schemeClr val="tx1">
                    <a:lumMod val="50000"/>
                  </a:schemeClr>
                </a:solidFill>
              </a:rPr>
              <a:t> come espressione del punto di vista dei vincitori</a:t>
            </a:r>
          </a:p>
          <a:p>
            <a:pPr marL="342900" indent="-342900">
              <a:buFont typeface="Arial"/>
              <a:buAutoNum type="alphaUcParenR"/>
            </a:pPr>
            <a:r>
              <a:rPr lang="it-IT" sz="2800" dirty="0"/>
              <a:t>Conseguenze della vittoria militare e politica dei Maccabei: nasce un nuovo stato</a:t>
            </a:r>
          </a:p>
          <a:p>
            <a:pPr marL="342900" indent="-342900">
              <a:buFont typeface="Arial"/>
              <a:buAutoNum type="alphaUcParenR"/>
            </a:pPr>
            <a:r>
              <a:rPr lang="it-IT" sz="2400" dirty="0">
                <a:solidFill>
                  <a:schemeClr val="tx1">
                    <a:lumMod val="50000"/>
                  </a:schemeClr>
                </a:solidFill>
              </a:rPr>
              <a:t>Quali sono i fondamenti identitari di questo nuovo stato?</a:t>
            </a:r>
          </a:p>
          <a:p>
            <a:pPr marL="0" indent="0">
              <a:buNone/>
            </a:pP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3476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Conseguenze della vittoria militare e politica dei Maccabei: nasce un nuovo stato...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4400" dirty="0"/>
              <a:t>Il regno </a:t>
            </a:r>
            <a:r>
              <a:rPr lang="it-IT" sz="4400" dirty="0" err="1"/>
              <a:t>asmonaico</a:t>
            </a:r>
            <a:r>
              <a:rPr lang="it-IT" sz="4400" dirty="0"/>
              <a:t> 161-73 a.C.  </a:t>
            </a:r>
          </a:p>
        </p:txBody>
      </p:sp>
    </p:spTree>
    <p:extLst>
      <p:ext uri="{BB962C8B-B14F-4D97-AF65-F5344CB8AC3E}">
        <p14:creationId xmlns:p14="http://schemas.microsoft.com/office/powerpoint/2010/main" val="1172786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EFC2AF-0212-4082-9E8A-CB473817C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0B99481B-07F6-44F4-AC8A-622F498B0B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8463" y="239688"/>
            <a:ext cx="5065912" cy="649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59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Proviamo a problematizzare la tradizione </a:t>
            </a:r>
            <a:r>
              <a:rPr lang="it-IT" dirty="0" err="1"/>
              <a:t>maccabaica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lphaUcParenR"/>
            </a:pPr>
            <a:endParaRPr lang="it-IT" dirty="0"/>
          </a:p>
          <a:p>
            <a:pPr marL="342900" indent="-342900">
              <a:buAutoNum type="alphaUcParenR"/>
            </a:pPr>
            <a:r>
              <a:rPr lang="it-IT" sz="2400" dirty="0">
                <a:solidFill>
                  <a:schemeClr val="tx1">
                    <a:lumMod val="50000"/>
                  </a:schemeClr>
                </a:solidFill>
              </a:rPr>
              <a:t>Ricostruiamo in breve alcuni avvenimenti della storia </a:t>
            </a:r>
            <a:r>
              <a:rPr lang="it-IT" sz="2400" dirty="0" err="1">
                <a:solidFill>
                  <a:schemeClr val="tx1">
                    <a:lumMod val="50000"/>
                  </a:schemeClr>
                </a:solidFill>
              </a:rPr>
              <a:t>maccabaica</a:t>
            </a:r>
            <a:r>
              <a:rPr lang="it-IT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  <a:p>
            <a:pPr marL="342900" indent="-342900">
              <a:buFont typeface="Arial"/>
              <a:buAutoNum type="alphaUcParenR"/>
            </a:pPr>
            <a:r>
              <a:rPr lang="it-IT" sz="2400" dirty="0">
                <a:solidFill>
                  <a:schemeClr val="tx1">
                    <a:lumMod val="50000"/>
                  </a:schemeClr>
                </a:solidFill>
              </a:rPr>
              <a:t>La tradizione </a:t>
            </a:r>
            <a:r>
              <a:rPr lang="it-IT" sz="2400" dirty="0" err="1">
                <a:solidFill>
                  <a:schemeClr val="tx1">
                    <a:lumMod val="50000"/>
                  </a:schemeClr>
                </a:solidFill>
              </a:rPr>
              <a:t>maccabaica</a:t>
            </a:r>
            <a:r>
              <a:rPr lang="it-IT" sz="2400" dirty="0">
                <a:solidFill>
                  <a:schemeClr val="tx1">
                    <a:lumMod val="50000"/>
                  </a:schemeClr>
                </a:solidFill>
              </a:rPr>
              <a:t> come espressione del punto di vista dei vincitori</a:t>
            </a:r>
          </a:p>
          <a:p>
            <a:pPr marL="342900" indent="-342900">
              <a:buFont typeface="Arial"/>
              <a:buAutoNum type="alphaUcParenR"/>
            </a:pPr>
            <a:r>
              <a:rPr lang="it-IT" sz="2400" dirty="0">
                <a:solidFill>
                  <a:schemeClr val="tx1">
                    <a:lumMod val="50000"/>
                  </a:schemeClr>
                </a:solidFill>
              </a:rPr>
              <a:t>Conseguenze della vittoria militare e politica dei Maccabei: nasce un nuovo stato</a:t>
            </a:r>
          </a:p>
          <a:p>
            <a:pPr marL="342900" indent="-342900">
              <a:buFont typeface="Arial"/>
              <a:buAutoNum type="alphaUcParenR"/>
            </a:pPr>
            <a:r>
              <a:rPr lang="it-IT" sz="2800" dirty="0"/>
              <a:t>Quali sono i fondamenti identitari di questo nuovo stato?</a:t>
            </a:r>
          </a:p>
          <a:p>
            <a:pPr marL="0" indent="0">
              <a:buNone/>
            </a:pP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2381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94980"/>
            <a:ext cx="10131425" cy="1456267"/>
          </a:xfrm>
        </p:spPr>
        <p:txBody>
          <a:bodyPr>
            <a:normAutofit/>
          </a:bodyPr>
          <a:lstStyle/>
          <a:p>
            <a:r>
              <a:rPr lang="it-IT" sz="3200" dirty="0"/>
              <a:t>Quali sono i fondamenti identitari di questo nuovo stato? La </a:t>
            </a:r>
            <a:r>
              <a:rPr lang="it-IT" sz="3200" dirty="0" err="1"/>
              <a:t>Giudaizzazione</a:t>
            </a:r>
            <a:r>
              <a:rPr lang="it-IT" sz="3200" dirty="0"/>
              <a:t> forzata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9" y="1651247"/>
            <a:ext cx="10240177" cy="501177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sz="2400" i="1" dirty="0"/>
              <a:t>Antichità Giudaiche  </a:t>
            </a:r>
            <a:r>
              <a:rPr lang="it-IT" sz="2400" dirty="0"/>
              <a:t>13,254-258. Non appena seppe della morte di Antioco, Ircano mosse contro le città della Siria pensando di trovarle, come fu in realtà, sprovviste di soldati e di gente buona a difenderle. Prese, dopo sei mesi durante i quali il suo esercito ebbe a sopportare grandi privazioni, </a:t>
            </a:r>
            <a:r>
              <a:rPr lang="it-IT" sz="2400" dirty="0" err="1"/>
              <a:t>Medaba</a:t>
            </a:r>
            <a:r>
              <a:rPr lang="it-IT" sz="2400" dirty="0"/>
              <a:t>; in seguito soggiogò </a:t>
            </a:r>
            <a:r>
              <a:rPr lang="it-IT" sz="2400" dirty="0" err="1"/>
              <a:t>Samoga</a:t>
            </a:r>
            <a:r>
              <a:rPr lang="it-IT" sz="2400" dirty="0"/>
              <a:t> e le sue vicinanze e, oltre a queste, </a:t>
            </a:r>
            <a:r>
              <a:rPr lang="it-IT" sz="2400" dirty="0" err="1"/>
              <a:t>Sikima</a:t>
            </a:r>
            <a:r>
              <a:rPr lang="it-IT" sz="2400" dirty="0"/>
              <a:t> e </a:t>
            </a:r>
            <a:r>
              <a:rPr lang="it-IT" sz="2400" dirty="0" err="1"/>
              <a:t>Garizin</a:t>
            </a:r>
            <a:r>
              <a:rPr lang="it-IT" sz="2400" dirty="0"/>
              <a:t> e la nazione dei </a:t>
            </a:r>
            <a:r>
              <a:rPr lang="it-IT" sz="2400" dirty="0" err="1"/>
              <a:t>Chuthei</a:t>
            </a:r>
            <a:r>
              <a:rPr lang="it-IT" sz="2400" dirty="0"/>
              <a:t> che abita vicino al tempio edificato sul modello del sacro tempio di Gerusalemme; Alessandro aveva concesso al loro governatore </a:t>
            </a:r>
            <a:r>
              <a:rPr lang="it-IT" sz="2400" dirty="0" err="1"/>
              <a:t>Sanaballete</a:t>
            </a:r>
            <a:r>
              <a:rPr lang="it-IT" sz="2400" dirty="0"/>
              <a:t> di edificarlo per amore di suo genero Manasse, fratello del sommo sacerdote </a:t>
            </a:r>
            <a:r>
              <a:rPr lang="it-IT" sz="2400" dirty="0" err="1"/>
              <a:t>Jaddua</a:t>
            </a:r>
            <a:r>
              <a:rPr lang="it-IT" sz="2400" dirty="0"/>
              <a:t>, come sopra abbiamo riferito; duecento anni dopo questo tempio fu ridotto a un deserto. Ircano prese anche le città di Idumea e di Adora e Marisa, e dopo avere soggiogato tutti gli Idumei, permise loro di rimanere nella loro regione fino a quando si sottoponevano alla circoncisione e a vivere conforme alle leggi dei Giudei. Libro XIII:258 E così per attaccamento alla terra dei loro padri, si sottomisero alla circoncisione e la loro maniera di vivere la fecero, sotto ogni aspetto, conforme a quella dei Giudei. E da allora in poi continuarono a essere Giudei. </a:t>
            </a:r>
          </a:p>
        </p:txBody>
      </p:sp>
    </p:spTree>
    <p:extLst>
      <p:ext uri="{BB962C8B-B14F-4D97-AF65-F5344CB8AC3E}">
        <p14:creationId xmlns:p14="http://schemas.microsoft.com/office/powerpoint/2010/main" val="27011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AAB990-FAE2-4DE0-9FEB-EEB449B98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71" y="549010"/>
            <a:ext cx="4812897" cy="1035579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+mn-lt"/>
              </a:rPr>
              <a:t>Per chi vuole approfondire</a:t>
            </a:r>
            <a:r>
              <a:rPr lang="it-IT" sz="2400" dirty="0"/>
              <a:t>…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F4163E-7BEE-4734-8D5B-30DD8EAA9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172" y="1584589"/>
            <a:ext cx="4895572" cy="420661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 sz="2000" dirty="0"/>
              <a:t>D. Garribba – M. Vitelli (</a:t>
            </a:r>
            <a:r>
              <a:rPr lang="it-IT" sz="2000" dirty="0" err="1"/>
              <a:t>edd</a:t>
            </a:r>
            <a:r>
              <a:rPr lang="it-IT" sz="2000" dirty="0"/>
              <a:t>.), Le città del Cristianesimo antico – La Galilea e Gerusalemme, Trapani 2019</a:t>
            </a:r>
          </a:p>
          <a:p>
            <a:pPr>
              <a:lnSpc>
                <a:spcPct val="90000"/>
              </a:lnSpc>
            </a:pPr>
            <a:endParaRPr lang="it-IT" sz="2000" dirty="0"/>
          </a:p>
          <a:p>
            <a:pPr>
              <a:lnSpc>
                <a:spcPct val="90000"/>
              </a:lnSpc>
            </a:pPr>
            <a:r>
              <a:rPr lang="it-IT" sz="2000" dirty="0"/>
              <a:t>D.R. Schwartz, 2 </a:t>
            </a:r>
            <a:r>
              <a:rPr lang="it-IT" sz="2000" dirty="0" err="1"/>
              <a:t>Maccabbes</a:t>
            </a:r>
            <a:r>
              <a:rPr lang="it-IT" sz="2000" dirty="0"/>
              <a:t>, </a:t>
            </a:r>
            <a:r>
              <a:rPr lang="it-IT" sz="2000" dirty="0" err="1"/>
              <a:t>Berlin</a:t>
            </a:r>
            <a:r>
              <a:rPr lang="it-IT" sz="2000" dirty="0"/>
              <a:t> 2008</a:t>
            </a:r>
          </a:p>
          <a:p>
            <a:pPr marL="0" indent="0">
              <a:lnSpc>
                <a:spcPct val="90000"/>
              </a:lnSpc>
              <a:buNone/>
            </a:pPr>
            <a:endParaRPr lang="it-IT" sz="2000" dirty="0"/>
          </a:p>
          <a:p>
            <a:pPr algn="l" fontAlgn="base"/>
            <a:r>
              <a:rPr lang="en-US" sz="2000" i="0" dirty="0">
                <a:effectLst/>
                <a:latin typeface="noto sans"/>
              </a:rPr>
              <a:t>S. </a:t>
            </a:r>
            <a:r>
              <a:rPr lang="en-US" sz="2000" i="0" dirty="0" err="1">
                <a:effectLst/>
                <a:latin typeface="noto sans"/>
              </a:rPr>
              <a:t>Weitzmann</a:t>
            </a:r>
            <a:r>
              <a:rPr lang="en-US" sz="2000" i="0" dirty="0">
                <a:effectLst/>
                <a:latin typeface="noto sans"/>
              </a:rPr>
              <a:t>, “Forced Circumcision and the Shifting Role of Gentiles in Hasmonean Ideology”, </a:t>
            </a:r>
            <a:r>
              <a:rPr lang="en-US" sz="2000" i="1" dirty="0">
                <a:effectLst/>
                <a:latin typeface="noto sans"/>
              </a:rPr>
              <a:t>HTR</a:t>
            </a:r>
            <a:r>
              <a:rPr lang="en-US" sz="2000" i="0" dirty="0">
                <a:effectLst/>
                <a:latin typeface="noto sans"/>
              </a:rPr>
              <a:t> 92 (1999), 3759</a:t>
            </a:r>
            <a:endParaRPr lang="it-IT" sz="1000" dirty="0"/>
          </a:p>
        </p:txBody>
      </p:sp>
      <p:sp>
        <p:nvSpPr>
          <p:cNvPr id="12" name="Rounded Rectangle 24">
            <a:extLst>
              <a:ext uri="{FF2B5EF4-FFF2-40B4-BE49-F238E27FC236}">
                <a16:creationId xmlns:a16="http://schemas.microsoft.com/office/drawing/2014/main" id="{8A7C3B2C-94CA-42CD-B945-6ABAAEA01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576" y="620116"/>
            <a:ext cx="2627580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D00D800E-424E-478B-8D44-E015495CE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5509" y="620116"/>
            <a:ext cx="2627580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70B27447-E315-46A8-8E46-1A345654C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576" y="3515716"/>
            <a:ext cx="2627580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22">
            <a:extLst>
              <a:ext uri="{FF2B5EF4-FFF2-40B4-BE49-F238E27FC236}">
                <a16:creationId xmlns:a16="http://schemas.microsoft.com/office/drawing/2014/main" id="{3BF3D141-81D1-4093-8441-EED2E20E3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5509" y="3515716"/>
            <a:ext cx="2627580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77DE09F-B70F-4AE6-B630-C245EE9BC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675" y="734415"/>
            <a:ext cx="1603380" cy="247691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D510889B-84BF-4293-B009-5F9EE88EE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6675" y="3640227"/>
            <a:ext cx="1603380" cy="2350997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EF71635B-C781-4DC3-AE4D-9CF9616CDF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7850" y="760021"/>
            <a:ext cx="17145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745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e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ppt/theme/theme2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1146</Words>
  <Application>Microsoft Office PowerPoint</Application>
  <PresentationFormat>Widescreen</PresentationFormat>
  <Paragraphs>69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16</vt:i4>
      </vt:variant>
    </vt:vector>
  </HeadingPairs>
  <TitlesOfParts>
    <vt:vector size="28" baseType="lpstr">
      <vt:lpstr>Arial</vt:lpstr>
      <vt:lpstr>Arial</vt:lpstr>
      <vt:lpstr>Calibri</vt:lpstr>
      <vt:lpstr>Calibri Light</vt:lpstr>
      <vt:lpstr>Century Gothic</vt:lpstr>
      <vt:lpstr>noto sans</vt:lpstr>
      <vt:lpstr>Open sans</vt:lpstr>
      <vt:lpstr>system-ui</vt:lpstr>
      <vt:lpstr>Times New Roman</vt:lpstr>
      <vt:lpstr>Wingdings 3</vt:lpstr>
      <vt:lpstr>Celestiale</vt:lpstr>
      <vt:lpstr>Filo</vt:lpstr>
      <vt:lpstr>Storia della questione teologica della circoncisione nelle chiese apostoliche </vt:lpstr>
      <vt:lpstr>Pubblicità….</vt:lpstr>
      <vt:lpstr>Cosa deduciamo dalla lettura dei passi la scorsa lezione? 1Mac 1, 14-15; 2Mac 4,12; 2mac 6,1-11 Antichità Giudaiche XII,240-241 </vt:lpstr>
      <vt:lpstr>Proviamo a problematizzare la tradizione maccabaica</vt:lpstr>
      <vt:lpstr>Il mondo ellenistico alla metà del III sec. a.C.</vt:lpstr>
      <vt:lpstr>Presentazione standard di PowerPoint</vt:lpstr>
      <vt:lpstr>Proviamo a problematizzare la tradizione maccabaica</vt:lpstr>
      <vt:lpstr>La tradizione maccabaica come espressione del punto di vista dei vincitori </vt:lpstr>
      <vt:lpstr>La tradizione maccabaica come espressione del punto di vista dei vincitori </vt:lpstr>
      <vt:lpstr>La tradizione maccabaica come espressione del punto di vista dei vincitori </vt:lpstr>
      <vt:lpstr>Proviamo a problematizzare la tradizione maccabaica</vt:lpstr>
      <vt:lpstr>Conseguenze della vittoria militare e politica dei Maccabei: nasce un nuovo stato...</vt:lpstr>
      <vt:lpstr>Presentazione standard di PowerPoint</vt:lpstr>
      <vt:lpstr>Proviamo a problematizzare la tradizione maccabaica</vt:lpstr>
      <vt:lpstr>Quali sono i fondamenti identitari di questo nuovo stato? La Giudaizzazione forzata</vt:lpstr>
      <vt:lpstr>Per chi vuole approfondire…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Storia della questione teologica della circoncisione nelle chiese apostoliche</dc:title>
  <dc:creator>dario garribba</dc:creator>
  <cp:lastModifiedBy>dario garribba</cp:lastModifiedBy>
  <cp:revision>7</cp:revision>
  <dcterms:created xsi:type="dcterms:W3CDTF">2021-02-11T19:20:08Z</dcterms:created>
  <dcterms:modified xsi:type="dcterms:W3CDTF">2021-03-07T22:30:28Z</dcterms:modified>
</cp:coreProperties>
</file>