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8" r:id="rId5"/>
    <p:sldId id="276" r:id="rId6"/>
    <p:sldId id="267" r:id="rId7"/>
    <p:sldId id="269" r:id="rId8"/>
    <p:sldId id="266" r:id="rId9"/>
    <p:sldId id="270" r:id="rId10"/>
    <p:sldId id="265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F0DFEE-73C1-4291-9023-E030DBE2CD19}" v="13" dt="2021-02-26T15:27:17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7DF0DFEE-73C1-4291-9023-E030DBE2CD19}"/>
    <pc:docChg chg="undo custSel addSld delSld modSld sldOrd">
      <pc:chgData name="dario garribba" userId="13526be42269ae35" providerId="LiveId" clId="{7DF0DFEE-73C1-4291-9023-E030DBE2CD19}" dt="2021-02-26T15:27:59.169" v="2495" actId="5793"/>
      <pc:docMkLst>
        <pc:docMk/>
      </pc:docMkLst>
      <pc:sldChg chg="modSp mod">
        <pc:chgData name="dario garribba" userId="13526be42269ae35" providerId="LiveId" clId="{7DF0DFEE-73C1-4291-9023-E030DBE2CD19}" dt="2021-02-26T08:49:58.592" v="1" actId="20577"/>
        <pc:sldMkLst>
          <pc:docMk/>
          <pc:sldMk cId="3326823579" sldId="256"/>
        </pc:sldMkLst>
        <pc:spChg chg="mod">
          <ac:chgData name="dario garribba" userId="13526be42269ae35" providerId="LiveId" clId="{7DF0DFEE-73C1-4291-9023-E030DBE2CD19}" dt="2021-02-26T08:49:58.592" v="1" actId="20577"/>
          <ac:spMkLst>
            <pc:docMk/>
            <pc:sldMk cId="3326823579" sldId="256"/>
            <ac:spMk id="3" creationId="{4CA4354C-A1E5-468E-8B31-577185A41761}"/>
          </ac:spMkLst>
        </pc:spChg>
      </pc:sldChg>
      <pc:sldChg chg="del">
        <pc:chgData name="dario garribba" userId="13526be42269ae35" providerId="LiveId" clId="{7DF0DFEE-73C1-4291-9023-E030DBE2CD19}" dt="2021-02-26T08:50:16.779" v="3" actId="47"/>
        <pc:sldMkLst>
          <pc:docMk/>
          <pc:sldMk cId="2578302211" sldId="258"/>
        </pc:sldMkLst>
      </pc:sldChg>
      <pc:sldChg chg="del">
        <pc:chgData name="dario garribba" userId="13526be42269ae35" providerId="LiveId" clId="{7DF0DFEE-73C1-4291-9023-E030DBE2CD19}" dt="2021-02-26T08:50:19.207" v="4" actId="47"/>
        <pc:sldMkLst>
          <pc:docMk/>
          <pc:sldMk cId="4155994169" sldId="259"/>
        </pc:sldMkLst>
      </pc:sldChg>
      <pc:sldChg chg="del">
        <pc:chgData name="dario garribba" userId="13526be42269ae35" providerId="LiveId" clId="{7DF0DFEE-73C1-4291-9023-E030DBE2CD19}" dt="2021-02-26T08:50:22.111" v="6" actId="47"/>
        <pc:sldMkLst>
          <pc:docMk/>
          <pc:sldMk cId="4152729625" sldId="260"/>
        </pc:sldMkLst>
      </pc:sldChg>
      <pc:sldChg chg="del">
        <pc:chgData name="dario garribba" userId="13526be42269ae35" providerId="LiveId" clId="{7DF0DFEE-73C1-4291-9023-E030DBE2CD19}" dt="2021-02-26T08:50:21.532" v="5" actId="47"/>
        <pc:sldMkLst>
          <pc:docMk/>
          <pc:sldMk cId="3552330149" sldId="261"/>
        </pc:sldMkLst>
      </pc:sldChg>
      <pc:sldChg chg="del">
        <pc:chgData name="dario garribba" userId="13526be42269ae35" providerId="LiveId" clId="{7DF0DFEE-73C1-4291-9023-E030DBE2CD19}" dt="2021-02-26T08:50:24.269" v="7" actId="47"/>
        <pc:sldMkLst>
          <pc:docMk/>
          <pc:sldMk cId="4242757576" sldId="262"/>
        </pc:sldMkLst>
      </pc:sldChg>
      <pc:sldChg chg="del">
        <pc:chgData name="dario garribba" userId="13526be42269ae35" providerId="LiveId" clId="{7DF0DFEE-73C1-4291-9023-E030DBE2CD19}" dt="2021-02-26T08:50:27.636" v="9" actId="47"/>
        <pc:sldMkLst>
          <pc:docMk/>
          <pc:sldMk cId="817363870" sldId="263"/>
        </pc:sldMkLst>
      </pc:sldChg>
      <pc:sldChg chg="modSp mod">
        <pc:chgData name="dario garribba" userId="13526be42269ae35" providerId="LiveId" clId="{7DF0DFEE-73C1-4291-9023-E030DBE2CD19}" dt="2021-02-26T08:57:01.820" v="106" actId="115"/>
        <pc:sldMkLst>
          <pc:docMk/>
          <pc:sldMk cId="3868716024" sldId="264"/>
        </pc:sldMkLst>
        <pc:spChg chg="mod">
          <ac:chgData name="dario garribba" userId="13526be42269ae35" providerId="LiveId" clId="{7DF0DFEE-73C1-4291-9023-E030DBE2CD19}" dt="2021-02-26T08:57:01.820" v="106" actId="115"/>
          <ac:spMkLst>
            <pc:docMk/>
            <pc:sldMk cId="3868716024" sldId="264"/>
            <ac:spMk id="3" creationId="{E87B9A3C-E551-436F-B1FE-BCB3213F45EB}"/>
          </ac:spMkLst>
        </pc:spChg>
      </pc:sldChg>
      <pc:sldChg chg="modSp mod">
        <pc:chgData name="dario garribba" userId="13526be42269ae35" providerId="LiveId" clId="{7DF0DFEE-73C1-4291-9023-E030DBE2CD19}" dt="2021-02-26T09:20:53.297" v="1177" actId="20577"/>
        <pc:sldMkLst>
          <pc:docMk/>
          <pc:sldMk cId="1151621460" sldId="265"/>
        </pc:sldMkLst>
        <pc:spChg chg="mod">
          <ac:chgData name="dario garribba" userId="13526be42269ae35" providerId="LiveId" clId="{7DF0DFEE-73C1-4291-9023-E030DBE2CD19}" dt="2021-02-26T09:11:48.454" v="459" actId="20577"/>
          <ac:spMkLst>
            <pc:docMk/>
            <pc:sldMk cId="1151621460" sldId="265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9:20:53.297" v="1177" actId="20577"/>
          <ac:spMkLst>
            <pc:docMk/>
            <pc:sldMk cId="1151621460" sldId="265"/>
            <ac:spMk id="3" creationId="{E87B9A3C-E551-436F-B1FE-BCB3213F45EB}"/>
          </ac:spMkLst>
        </pc:spChg>
      </pc:sldChg>
      <pc:sldChg chg="modSp mod">
        <pc:chgData name="dario garribba" userId="13526be42269ae35" providerId="LiveId" clId="{7DF0DFEE-73C1-4291-9023-E030DBE2CD19}" dt="2021-02-26T09:06:44.861" v="335" actId="5793"/>
        <pc:sldMkLst>
          <pc:docMk/>
          <pc:sldMk cId="673038404" sldId="266"/>
        </pc:sldMkLst>
        <pc:spChg chg="mod">
          <ac:chgData name="dario garribba" userId="13526be42269ae35" providerId="LiveId" clId="{7DF0DFEE-73C1-4291-9023-E030DBE2CD19}" dt="2021-02-26T09:05:54.469" v="325" actId="20577"/>
          <ac:spMkLst>
            <pc:docMk/>
            <pc:sldMk cId="673038404" sldId="266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9:06:44.861" v="335" actId="5793"/>
          <ac:spMkLst>
            <pc:docMk/>
            <pc:sldMk cId="673038404" sldId="266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7DF0DFEE-73C1-4291-9023-E030DBE2CD19}" dt="2021-02-26T09:01:47.976" v="197" actId="313"/>
        <pc:sldMkLst>
          <pc:docMk/>
          <pc:sldMk cId="1873005837" sldId="267"/>
        </pc:sldMkLst>
        <pc:spChg chg="mod">
          <ac:chgData name="dario garribba" userId="13526be42269ae35" providerId="LiveId" clId="{7DF0DFEE-73C1-4291-9023-E030DBE2CD19}" dt="2021-02-26T09:01:47.976" v="197" actId="313"/>
          <ac:spMkLst>
            <pc:docMk/>
            <pc:sldMk cId="1873005837" sldId="267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8:56:42.323" v="104" actId="115"/>
          <ac:spMkLst>
            <pc:docMk/>
            <pc:sldMk cId="1873005837" sldId="267"/>
            <ac:spMk id="3" creationId="{E87B9A3C-E551-436F-B1FE-BCB3213F45EB}"/>
          </ac:spMkLst>
        </pc:spChg>
      </pc:sldChg>
      <pc:sldChg chg="del">
        <pc:chgData name="dario garribba" userId="13526be42269ae35" providerId="LiveId" clId="{7DF0DFEE-73C1-4291-9023-E030DBE2CD19}" dt="2021-02-26T08:50:25.811" v="8" actId="47"/>
        <pc:sldMkLst>
          <pc:docMk/>
          <pc:sldMk cId="3756952381" sldId="267"/>
        </pc:sldMkLst>
      </pc:sldChg>
      <pc:sldChg chg="del">
        <pc:chgData name="dario garribba" userId="13526be42269ae35" providerId="LiveId" clId="{7DF0DFEE-73C1-4291-9023-E030DBE2CD19}" dt="2021-02-26T08:50:14.836" v="2" actId="47"/>
        <pc:sldMkLst>
          <pc:docMk/>
          <pc:sldMk cId="39555643" sldId="268"/>
        </pc:sldMkLst>
      </pc:sldChg>
      <pc:sldChg chg="addSp delSp modSp new mod">
        <pc:chgData name="dario garribba" userId="13526be42269ae35" providerId="LiveId" clId="{7DF0DFEE-73C1-4291-9023-E030DBE2CD19}" dt="2021-02-26T09:04:21.813" v="308" actId="20577"/>
        <pc:sldMkLst>
          <pc:docMk/>
          <pc:sldMk cId="2831232621" sldId="268"/>
        </pc:sldMkLst>
        <pc:spChg chg="mod">
          <ac:chgData name="dario garribba" userId="13526be42269ae35" providerId="LiveId" clId="{7DF0DFEE-73C1-4291-9023-E030DBE2CD19}" dt="2021-02-26T09:04:21.813" v="308" actId="20577"/>
          <ac:spMkLst>
            <pc:docMk/>
            <pc:sldMk cId="2831232621" sldId="268"/>
            <ac:spMk id="2" creationId="{41C67652-80F7-4FA4-A856-D7FC5A875005}"/>
          </ac:spMkLst>
        </pc:spChg>
        <pc:spChg chg="del">
          <ac:chgData name="dario garribba" userId="13526be42269ae35" providerId="LiveId" clId="{7DF0DFEE-73C1-4291-9023-E030DBE2CD19}" dt="2021-02-26T09:00:28.211" v="108"/>
          <ac:spMkLst>
            <pc:docMk/>
            <pc:sldMk cId="2831232621" sldId="268"/>
            <ac:spMk id="3" creationId="{BEB894D2-7058-45FF-9874-0EAA25E7E0BE}"/>
          </ac:spMkLst>
        </pc:spChg>
        <pc:picChg chg="add mod">
          <ac:chgData name="dario garribba" userId="13526be42269ae35" providerId="LiveId" clId="{7DF0DFEE-73C1-4291-9023-E030DBE2CD19}" dt="2021-02-26T09:00:28.211" v="108"/>
          <ac:picMkLst>
            <pc:docMk/>
            <pc:sldMk cId="2831232621" sldId="268"/>
            <ac:picMk id="4" creationId="{EF250E1C-304C-4468-8E53-19F749819398}"/>
          </ac:picMkLst>
        </pc:picChg>
      </pc:sldChg>
      <pc:sldChg chg="modSp add mod">
        <pc:chgData name="dario garribba" userId="13526be42269ae35" providerId="LiveId" clId="{7DF0DFEE-73C1-4291-9023-E030DBE2CD19}" dt="2021-02-26T09:04:06.081" v="294" actId="255"/>
        <pc:sldMkLst>
          <pc:docMk/>
          <pc:sldMk cId="2259709065" sldId="269"/>
        </pc:sldMkLst>
        <pc:spChg chg="mod">
          <ac:chgData name="dario garribba" userId="13526be42269ae35" providerId="LiveId" clId="{7DF0DFEE-73C1-4291-9023-E030DBE2CD19}" dt="2021-02-26T09:03:06.963" v="273" actId="20577"/>
          <ac:spMkLst>
            <pc:docMk/>
            <pc:sldMk cId="2259709065" sldId="269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09:04:06.081" v="294" actId="255"/>
          <ac:spMkLst>
            <pc:docMk/>
            <pc:sldMk cId="2259709065" sldId="269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7DF0DFEE-73C1-4291-9023-E030DBE2CD19}" dt="2021-02-26T09:11:09.910" v="400" actId="20577"/>
        <pc:sldMkLst>
          <pc:docMk/>
          <pc:sldMk cId="1201999887" sldId="270"/>
        </pc:sldMkLst>
        <pc:spChg chg="mod">
          <ac:chgData name="dario garribba" userId="13526be42269ae35" providerId="LiveId" clId="{7DF0DFEE-73C1-4291-9023-E030DBE2CD19}" dt="2021-02-26T09:11:09.910" v="400" actId="20577"/>
          <ac:spMkLst>
            <pc:docMk/>
            <pc:sldMk cId="1201999887" sldId="270"/>
            <ac:spMk id="3" creationId="{E87B9A3C-E551-436F-B1FE-BCB3213F45EB}"/>
          </ac:spMkLst>
        </pc:spChg>
      </pc:sldChg>
      <pc:sldChg chg="modSp add mod">
        <pc:chgData name="dario garribba" userId="13526be42269ae35" providerId="LiveId" clId="{7DF0DFEE-73C1-4291-9023-E030DBE2CD19}" dt="2021-02-26T15:22:17.653" v="2451" actId="207"/>
        <pc:sldMkLst>
          <pc:docMk/>
          <pc:sldMk cId="606614837" sldId="271"/>
        </pc:sldMkLst>
        <pc:spChg chg="mod">
          <ac:chgData name="dario garribba" userId="13526be42269ae35" providerId="LiveId" clId="{7DF0DFEE-73C1-4291-9023-E030DBE2CD19}" dt="2021-02-26T09:21:54.714" v="1230" actId="20577"/>
          <ac:spMkLst>
            <pc:docMk/>
            <pc:sldMk cId="606614837" sldId="271"/>
            <ac:spMk id="2" creationId="{BE406BDE-BAC9-4FBA-828B-94712E224ED4}"/>
          </ac:spMkLst>
        </pc:spChg>
        <pc:spChg chg="mod">
          <ac:chgData name="dario garribba" userId="13526be42269ae35" providerId="LiveId" clId="{7DF0DFEE-73C1-4291-9023-E030DBE2CD19}" dt="2021-02-26T15:22:17.653" v="2451" actId="207"/>
          <ac:spMkLst>
            <pc:docMk/>
            <pc:sldMk cId="606614837" sldId="271"/>
            <ac:spMk id="3" creationId="{E87B9A3C-E551-436F-B1FE-BCB3213F45EB}"/>
          </ac:spMkLst>
        </pc:spChg>
      </pc:sldChg>
      <pc:sldChg chg="addSp delSp modSp new mod setBg">
        <pc:chgData name="dario garribba" userId="13526be42269ae35" providerId="LiveId" clId="{7DF0DFEE-73C1-4291-9023-E030DBE2CD19}" dt="2021-02-26T14:48:09.973" v="1784" actId="20577"/>
        <pc:sldMkLst>
          <pc:docMk/>
          <pc:sldMk cId="279234067" sldId="272"/>
        </pc:sldMkLst>
        <pc:spChg chg="mod">
          <ac:chgData name="dario garribba" userId="13526be42269ae35" providerId="LiveId" clId="{7DF0DFEE-73C1-4291-9023-E030DBE2CD19}" dt="2021-02-26T14:48:09.973" v="1784" actId="20577"/>
          <ac:spMkLst>
            <pc:docMk/>
            <pc:sldMk cId="279234067" sldId="272"/>
            <ac:spMk id="2" creationId="{D4EFC2AF-0212-4082-9E8A-CB473817C072}"/>
          </ac:spMkLst>
        </pc:spChg>
        <pc:spChg chg="del">
          <ac:chgData name="dario garribba" userId="13526be42269ae35" providerId="LiveId" clId="{7DF0DFEE-73C1-4291-9023-E030DBE2CD19}" dt="2021-02-26T14:35:34.225" v="1681" actId="22"/>
          <ac:spMkLst>
            <pc:docMk/>
            <pc:sldMk cId="279234067" sldId="272"/>
            <ac:spMk id="3" creationId="{9ADE33D7-3706-4D91-AD47-AA8EE6620278}"/>
          </ac:spMkLst>
        </pc:spChg>
        <pc:spChg chg="add del mod">
          <ac:chgData name="dario garribba" userId="13526be42269ae35" providerId="LiveId" clId="{7DF0DFEE-73C1-4291-9023-E030DBE2CD19}" dt="2021-02-26T14:47:35.979" v="1732" actId="478"/>
          <ac:spMkLst>
            <pc:docMk/>
            <pc:sldMk cId="279234067" sldId="272"/>
            <ac:spMk id="7" creationId="{020E7981-9CAB-47EE-BFA4-B2D97092D53B}"/>
          </ac:spMkLst>
        </pc:spChg>
        <pc:spChg chg="add del mod">
          <ac:chgData name="dario garribba" userId="13526be42269ae35" providerId="LiveId" clId="{7DF0DFEE-73C1-4291-9023-E030DBE2CD19}" dt="2021-02-26T14:47:28.629" v="1730" actId="478"/>
          <ac:spMkLst>
            <pc:docMk/>
            <pc:sldMk cId="279234067" sldId="272"/>
            <ac:spMk id="9" creationId="{7B8EDAA1-4C20-40B7-99A2-6E7ED16333A9}"/>
          </ac:spMkLst>
        </pc:spChg>
        <pc:picChg chg="add del mod ord modCrop">
          <ac:chgData name="dario garribba" userId="13526be42269ae35" providerId="LiveId" clId="{7DF0DFEE-73C1-4291-9023-E030DBE2CD19}" dt="2021-02-26T14:47:09.871" v="1726" actId="478"/>
          <ac:picMkLst>
            <pc:docMk/>
            <pc:sldMk cId="279234067" sldId="272"/>
            <ac:picMk id="5" creationId="{3C080C70-26F1-4782-B67E-EFB56911147B}"/>
          </ac:picMkLst>
        </pc:picChg>
        <pc:picChg chg="add">
          <ac:chgData name="dario garribba" userId="13526be42269ae35" providerId="LiveId" clId="{7DF0DFEE-73C1-4291-9023-E030DBE2CD19}" dt="2021-02-26T14:47:44.870" v="1734" actId="26606"/>
          <ac:picMkLst>
            <pc:docMk/>
            <pc:sldMk cId="279234067" sldId="272"/>
            <ac:picMk id="71" creationId="{F3812132-56AD-436D-A522-B55990A6A8E0}"/>
          </ac:picMkLst>
        </pc:picChg>
        <pc:picChg chg="add mod">
          <ac:chgData name="dario garribba" userId="13526be42269ae35" providerId="LiveId" clId="{7DF0DFEE-73C1-4291-9023-E030DBE2CD19}" dt="2021-02-26T14:47:44.870" v="1734" actId="26606"/>
          <ac:picMkLst>
            <pc:docMk/>
            <pc:sldMk cId="279234067" sldId="272"/>
            <ac:picMk id="1026" creationId="{CD66D7A2-4178-4499-B26B-21425C18A6A1}"/>
          </ac:picMkLst>
        </pc:picChg>
      </pc:sldChg>
      <pc:sldChg chg="add">
        <pc:chgData name="dario garribba" userId="13526be42269ae35" providerId="LiveId" clId="{7DF0DFEE-73C1-4291-9023-E030DBE2CD19}" dt="2021-02-26T14:47:06.877" v="1725" actId="2890"/>
        <pc:sldMkLst>
          <pc:docMk/>
          <pc:sldMk cId="976022542" sldId="273"/>
        </pc:sldMkLst>
      </pc:sldChg>
      <pc:sldChg chg="addSp delSp modSp add mod ord">
        <pc:chgData name="dario garribba" userId="13526be42269ae35" providerId="LiveId" clId="{7DF0DFEE-73C1-4291-9023-E030DBE2CD19}" dt="2021-02-26T15:03:52.826" v="1810" actId="207"/>
        <pc:sldMkLst>
          <pc:docMk/>
          <pc:sldMk cId="2493476637" sldId="274"/>
        </pc:sldMkLst>
        <pc:spChg chg="mod">
          <ac:chgData name="dario garribba" userId="13526be42269ae35" providerId="LiveId" clId="{7DF0DFEE-73C1-4291-9023-E030DBE2CD19}" dt="2021-02-26T15:03:52.826" v="1810" actId="207"/>
          <ac:spMkLst>
            <pc:docMk/>
            <pc:sldMk cId="2493476637" sldId="274"/>
            <ac:spMk id="3" creationId="{E87B9A3C-E551-436F-B1FE-BCB3213F45EB}"/>
          </ac:spMkLst>
        </pc:spChg>
        <pc:picChg chg="add del mod">
          <ac:chgData name="dario garribba" userId="13526be42269ae35" providerId="LiveId" clId="{7DF0DFEE-73C1-4291-9023-E030DBE2CD19}" dt="2021-02-26T15:03:28.457" v="1809" actId="478"/>
          <ac:picMkLst>
            <pc:docMk/>
            <pc:sldMk cId="2493476637" sldId="274"/>
            <ac:picMk id="5" creationId="{1B9E597B-4486-44B3-B704-C00368EA2649}"/>
          </ac:picMkLst>
        </pc:picChg>
      </pc:sldChg>
      <pc:sldChg chg="addSp modSp new mod">
        <pc:chgData name="dario garribba" userId="13526be42269ae35" providerId="LiveId" clId="{7DF0DFEE-73C1-4291-9023-E030DBE2CD19}" dt="2021-02-26T15:21:32.010" v="2450" actId="114"/>
        <pc:sldMkLst>
          <pc:docMk/>
          <pc:sldMk cId="838774556" sldId="275"/>
        </pc:sldMkLst>
        <pc:spChg chg="mod">
          <ac:chgData name="dario garribba" userId="13526be42269ae35" providerId="LiveId" clId="{7DF0DFEE-73C1-4291-9023-E030DBE2CD19}" dt="2021-02-26T15:21:01.089" v="2443" actId="1076"/>
          <ac:spMkLst>
            <pc:docMk/>
            <pc:sldMk cId="838774556" sldId="275"/>
            <ac:spMk id="2" creationId="{7EAAB990-FAE2-4DE0-9FEB-EEB449B98232}"/>
          </ac:spMkLst>
        </pc:spChg>
        <pc:spChg chg="mod">
          <ac:chgData name="dario garribba" userId="13526be42269ae35" providerId="LiveId" clId="{7DF0DFEE-73C1-4291-9023-E030DBE2CD19}" dt="2021-02-26T15:21:32.010" v="2450" actId="114"/>
          <ac:spMkLst>
            <pc:docMk/>
            <pc:sldMk cId="838774556" sldId="275"/>
            <ac:spMk id="3" creationId="{F5F4163E-7BEE-4734-8D5B-30DD8EAA9EAB}"/>
          </ac:spMkLst>
        </pc:spChg>
        <pc:picChg chg="add mod">
          <ac:chgData name="dario garribba" userId="13526be42269ae35" providerId="LiveId" clId="{7DF0DFEE-73C1-4291-9023-E030DBE2CD19}" dt="2021-02-26T15:20:31.945" v="2437" actId="1076"/>
          <ac:picMkLst>
            <pc:docMk/>
            <pc:sldMk cId="838774556" sldId="275"/>
            <ac:picMk id="4" creationId="{28C3605A-0D0F-426A-8AC6-48523454DFD8}"/>
          </ac:picMkLst>
        </pc:picChg>
        <pc:picChg chg="add mod">
          <ac:chgData name="dario garribba" userId="13526be42269ae35" providerId="LiveId" clId="{7DF0DFEE-73C1-4291-9023-E030DBE2CD19}" dt="2021-02-26T15:20:23.441" v="2436" actId="1076"/>
          <ac:picMkLst>
            <pc:docMk/>
            <pc:sldMk cId="838774556" sldId="275"/>
            <ac:picMk id="5" creationId="{EE1195D6-9E65-45D9-B17C-83C485D2EFBB}"/>
          </ac:picMkLst>
        </pc:picChg>
        <pc:picChg chg="add mod">
          <ac:chgData name="dario garribba" userId="13526be42269ae35" providerId="LiveId" clId="{7DF0DFEE-73C1-4291-9023-E030DBE2CD19}" dt="2021-02-26T15:21:14.673" v="2445" actId="1076"/>
          <ac:picMkLst>
            <pc:docMk/>
            <pc:sldMk cId="838774556" sldId="275"/>
            <ac:picMk id="6" creationId="{BC724008-EF04-4FE2-B432-8A1A0ED0BCC6}"/>
          </ac:picMkLst>
        </pc:picChg>
        <pc:picChg chg="add mod">
          <ac:chgData name="dario garribba" userId="13526be42269ae35" providerId="LiveId" clId="{7DF0DFEE-73C1-4291-9023-E030DBE2CD19}" dt="2021-02-26T15:20:46.761" v="2442" actId="1076"/>
          <ac:picMkLst>
            <pc:docMk/>
            <pc:sldMk cId="838774556" sldId="275"/>
            <ac:picMk id="7" creationId="{DBE959BD-DC67-49E7-B08D-D90573A24379}"/>
          </ac:picMkLst>
        </pc:picChg>
      </pc:sldChg>
      <pc:sldChg chg="addSp delSp modSp new mod">
        <pc:chgData name="dario garribba" userId="13526be42269ae35" providerId="LiveId" clId="{7DF0DFEE-73C1-4291-9023-E030DBE2CD19}" dt="2021-02-26T15:27:59.169" v="2495" actId="5793"/>
        <pc:sldMkLst>
          <pc:docMk/>
          <pc:sldMk cId="3366737600" sldId="276"/>
        </pc:sldMkLst>
        <pc:spChg chg="mod">
          <ac:chgData name="dario garribba" userId="13526be42269ae35" providerId="LiveId" clId="{7DF0DFEE-73C1-4291-9023-E030DBE2CD19}" dt="2021-02-26T15:27:59.169" v="2495" actId="5793"/>
          <ac:spMkLst>
            <pc:docMk/>
            <pc:sldMk cId="3366737600" sldId="276"/>
            <ac:spMk id="2" creationId="{860F6330-DB15-4898-A2ED-548CB8708B6E}"/>
          </ac:spMkLst>
        </pc:spChg>
        <pc:spChg chg="del">
          <ac:chgData name="dario garribba" userId="13526be42269ae35" providerId="LiveId" clId="{7DF0DFEE-73C1-4291-9023-E030DBE2CD19}" dt="2021-02-26T15:25:11.895" v="2453"/>
          <ac:spMkLst>
            <pc:docMk/>
            <pc:sldMk cId="3366737600" sldId="276"/>
            <ac:spMk id="3" creationId="{73886C00-586C-499A-8681-182FDFDFD7CB}"/>
          </ac:spMkLst>
        </pc:spChg>
        <pc:picChg chg="add mod modCrop">
          <ac:chgData name="dario garribba" userId="13526be42269ae35" providerId="LiveId" clId="{7DF0DFEE-73C1-4291-9023-E030DBE2CD19}" dt="2021-02-26T15:25:31.561" v="2456" actId="732"/>
          <ac:picMkLst>
            <pc:docMk/>
            <pc:sldMk cId="3366737600" sldId="276"/>
            <ac:picMk id="4" creationId="{C5D1B607-6C95-45CA-A081-B6D04354665E}"/>
          </ac:picMkLst>
        </pc:picChg>
        <pc:picChg chg="add mod modCrop">
          <ac:chgData name="dario garribba" userId="13526be42269ae35" providerId="LiveId" clId="{7DF0DFEE-73C1-4291-9023-E030DBE2CD19}" dt="2021-02-26T15:27:26.609" v="2465" actId="1076"/>
          <ac:picMkLst>
            <pc:docMk/>
            <pc:sldMk cId="3366737600" sldId="276"/>
            <ac:picMk id="5" creationId="{0B444AE3-57B7-4831-BDC0-3B6F2BF8FC17}"/>
          </ac:picMkLst>
        </pc:picChg>
        <pc:picChg chg="add mod">
          <ac:chgData name="dario garribba" userId="13526be42269ae35" providerId="LiveId" clId="{7DF0DFEE-73C1-4291-9023-E030DBE2CD19}" dt="2021-02-26T15:27:28.489" v="2466" actId="1076"/>
          <ac:picMkLst>
            <pc:docMk/>
            <pc:sldMk cId="3366737600" sldId="276"/>
            <ac:picMk id="6" creationId="{80D5D319-7DA5-4279-92F5-10A31B610C7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B6F03-9C64-42AC-9368-471F43581D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2200" b="0" i="0" dirty="0">
                <a:effectLst/>
                <a:latin typeface="Open sans"/>
              </a:rPr>
              <a:t>Storia della questione teologica della circoncisione nelle chiese apostoliche</a:t>
            </a:r>
            <a:br>
              <a:rPr lang="it-IT" b="0" i="0" dirty="0">
                <a:solidFill>
                  <a:srgbClr val="555555"/>
                </a:solidFill>
                <a:effectLst/>
                <a:latin typeface="Open sans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A4354C-A1E5-468E-8B31-577185A417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Lezione 2</a:t>
            </a:r>
          </a:p>
          <a:p>
            <a:r>
              <a:rPr lang="it-IT" dirty="0"/>
              <a:t>Dario garribba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2D1D14-6CDD-416F-9046-4CA379386444}"/>
              </a:ext>
            </a:extLst>
          </p:cNvPr>
          <p:cNvSpPr txBox="1"/>
          <p:nvPr/>
        </p:nvSpPr>
        <p:spPr>
          <a:xfrm>
            <a:off x="0" y="97654"/>
            <a:ext cx="23010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2060"/>
                </a:solidFill>
              </a:rPr>
              <a:t>16 febbraio 2021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682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1EB41F2-E181-4D4D-9131-A30F6B0AE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D63CC92-C517-4C71-9222-4579252CD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70839"/>
          </a:xfrm>
          <a:custGeom>
            <a:avLst/>
            <a:gdLst>
              <a:gd name="connsiteX0" fmla="*/ 0 w 12192000"/>
              <a:gd name="connsiteY0" fmla="*/ 0 h 2270839"/>
              <a:gd name="connsiteX1" fmla="*/ 12192000 w 12192000"/>
              <a:gd name="connsiteY1" fmla="*/ 0 h 2270839"/>
              <a:gd name="connsiteX2" fmla="*/ 12192000 w 12192000"/>
              <a:gd name="connsiteY2" fmla="*/ 213719 h 2270839"/>
              <a:gd name="connsiteX3" fmla="*/ 12192000 w 12192000"/>
              <a:gd name="connsiteY3" fmla="*/ 471948 h 2270839"/>
              <a:gd name="connsiteX4" fmla="*/ 12192000 w 12192000"/>
              <a:gd name="connsiteY4" fmla="*/ 519830 h 2270839"/>
              <a:gd name="connsiteX5" fmla="*/ 12192000 w 12192000"/>
              <a:gd name="connsiteY5" fmla="*/ 744793 h 2270839"/>
              <a:gd name="connsiteX6" fmla="*/ 12192000 w 12192000"/>
              <a:gd name="connsiteY6" fmla="*/ 1754021 h 2270839"/>
              <a:gd name="connsiteX7" fmla="*/ 11957522 w 12192000"/>
              <a:gd name="connsiteY7" fmla="*/ 1797923 h 2270839"/>
              <a:gd name="connsiteX8" fmla="*/ 11679973 w 12192000"/>
              <a:gd name="connsiteY8" fmla="*/ 1847667 h 2270839"/>
              <a:gd name="connsiteX9" fmla="*/ 11401197 w 12192000"/>
              <a:gd name="connsiteY9" fmla="*/ 1896360 h 2270839"/>
              <a:gd name="connsiteX10" fmla="*/ 11121192 w 12192000"/>
              <a:gd name="connsiteY10" fmla="*/ 1938046 h 2270839"/>
              <a:gd name="connsiteX11" fmla="*/ 10842416 w 12192000"/>
              <a:gd name="connsiteY11" fmla="*/ 1980083 h 2270839"/>
              <a:gd name="connsiteX12" fmla="*/ 10562411 w 12192000"/>
              <a:gd name="connsiteY12" fmla="*/ 2019318 h 2270839"/>
              <a:gd name="connsiteX13" fmla="*/ 10286091 w 12192000"/>
              <a:gd name="connsiteY13" fmla="*/ 2052947 h 2270839"/>
              <a:gd name="connsiteX14" fmla="*/ 10006086 w 12192000"/>
              <a:gd name="connsiteY14" fmla="*/ 2084825 h 2270839"/>
              <a:gd name="connsiteX15" fmla="*/ 9727310 w 12192000"/>
              <a:gd name="connsiteY15" fmla="*/ 2113901 h 2270839"/>
              <a:gd name="connsiteX16" fmla="*/ 9453445 w 12192000"/>
              <a:gd name="connsiteY16" fmla="*/ 2139123 h 2270839"/>
              <a:gd name="connsiteX17" fmla="*/ 9175897 w 12192000"/>
              <a:gd name="connsiteY17" fmla="*/ 2164345 h 2270839"/>
              <a:gd name="connsiteX18" fmla="*/ 8902033 w 12192000"/>
              <a:gd name="connsiteY18" fmla="*/ 2185364 h 2270839"/>
              <a:gd name="connsiteX19" fmla="*/ 8628169 w 12192000"/>
              <a:gd name="connsiteY19" fmla="*/ 2201828 h 2270839"/>
              <a:gd name="connsiteX20" fmla="*/ 8355533 w 12192000"/>
              <a:gd name="connsiteY20" fmla="*/ 2218994 h 2270839"/>
              <a:gd name="connsiteX21" fmla="*/ 8085353 w 12192000"/>
              <a:gd name="connsiteY21" fmla="*/ 2233356 h 2270839"/>
              <a:gd name="connsiteX22" fmla="*/ 7817629 w 12192000"/>
              <a:gd name="connsiteY22" fmla="*/ 2243515 h 2270839"/>
              <a:gd name="connsiteX23" fmla="*/ 7549905 w 12192000"/>
              <a:gd name="connsiteY23" fmla="*/ 2252273 h 2270839"/>
              <a:gd name="connsiteX24" fmla="*/ 7284638 w 12192000"/>
              <a:gd name="connsiteY24" fmla="*/ 2260680 h 2270839"/>
              <a:gd name="connsiteX25" fmla="*/ 7023055 w 12192000"/>
              <a:gd name="connsiteY25" fmla="*/ 2264534 h 2270839"/>
              <a:gd name="connsiteX26" fmla="*/ 6761472 w 12192000"/>
              <a:gd name="connsiteY26" fmla="*/ 2268737 h 2270839"/>
              <a:gd name="connsiteX27" fmla="*/ 6503573 w 12192000"/>
              <a:gd name="connsiteY27" fmla="*/ 2270839 h 2270839"/>
              <a:gd name="connsiteX28" fmla="*/ 6248130 w 12192000"/>
              <a:gd name="connsiteY28" fmla="*/ 2268737 h 2270839"/>
              <a:gd name="connsiteX29" fmla="*/ 5995144 w 12192000"/>
              <a:gd name="connsiteY29" fmla="*/ 2268737 h 2270839"/>
              <a:gd name="connsiteX30" fmla="*/ 5744613 w 12192000"/>
              <a:gd name="connsiteY30" fmla="*/ 2264534 h 2270839"/>
              <a:gd name="connsiteX31" fmla="*/ 5498995 w 12192000"/>
              <a:gd name="connsiteY31" fmla="*/ 2258228 h 2270839"/>
              <a:gd name="connsiteX32" fmla="*/ 5255834 w 12192000"/>
              <a:gd name="connsiteY32" fmla="*/ 2252273 h 2270839"/>
              <a:gd name="connsiteX33" fmla="*/ 5017584 w 12192000"/>
              <a:gd name="connsiteY33" fmla="*/ 2245617 h 2270839"/>
              <a:gd name="connsiteX34" fmla="*/ 4780562 w 12192000"/>
              <a:gd name="connsiteY34" fmla="*/ 2235458 h 2270839"/>
              <a:gd name="connsiteX35" fmla="*/ 4547227 w 12192000"/>
              <a:gd name="connsiteY35" fmla="*/ 2224598 h 2270839"/>
              <a:gd name="connsiteX36" fmla="*/ 4318800 w 12192000"/>
              <a:gd name="connsiteY36" fmla="*/ 2214790 h 2270839"/>
              <a:gd name="connsiteX37" fmla="*/ 3873004 w 12192000"/>
              <a:gd name="connsiteY37" fmla="*/ 2187115 h 2270839"/>
              <a:gd name="connsiteX38" fmla="*/ 3445628 w 12192000"/>
              <a:gd name="connsiteY38" fmla="*/ 2157690 h 2270839"/>
              <a:gd name="connsiteX39" fmla="*/ 3035446 w 12192000"/>
              <a:gd name="connsiteY39" fmla="*/ 2126862 h 2270839"/>
              <a:gd name="connsiteX40" fmla="*/ 2647370 w 12192000"/>
              <a:gd name="connsiteY40" fmla="*/ 2092883 h 2270839"/>
              <a:gd name="connsiteX41" fmla="*/ 2276487 w 12192000"/>
              <a:gd name="connsiteY41" fmla="*/ 2057501 h 2270839"/>
              <a:gd name="connsiteX42" fmla="*/ 1932621 w 12192000"/>
              <a:gd name="connsiteY42" fmla="*/ 2019318 h 2270839"/>
              <a:gd name="connsiteX43" fmla="*/ 1609634 w 12192000"/>
              <a:gd name="connsiteY43" fmla="*/ 1981835 h 2270839"/>
              <a:gd name="connsiteX44" fmla="*/ 1312435 w 12192000"/>
              <a:gd name="connsiteY44" fmla="*/ 1944352 h 2270839"/>
              <a:gd name="connsiteX45" fmla="*/ 1039799 w 12192000"/>
              <a:gd name="connsiteY45" fmla="*/ 1908971 h 2270839"/>
              <a:gd name="connsiteX46" fmla="*/ 797865 w 12192000"/>
              <a:gd name="connsiteY46" fmla="*/ 1875341 h 2270839"/>
              <a:gd name="connsiteX47" fmla="*/ 579265 w 12192000"/>
              <a:gd name="connsiteY47" fmla="*/ 1843463 h 2270839"/>
              <a:gd name="connsiteX48" fmla="*/ 395052 w 12192000"/>
              <a:gd name="connsiteY48" fmla="*/ 1816840 h 2270839"/>
              <a:gd name="connsiteX49" fmla="*/ 240312 w 12192000"/>
              <a:gd name="connsiteY49" fmla="*/ 1791617 h 2270839"/>
              <a:gd name="connsiteX50" fmla="*/ 27853 w 12192000"/>
              <a:gd name="connsiteY50" fmla="*/ 1755536 h 2270839"/>
              <a:gd name="connsiteX51" fmla="*/ 0 w 12192000"/>
              <a:gd name="connsiteY51" fmla="*/ 1750823 h 2270839"/>
              <a:gd name="connsiteX52" fmla="*/ 0 w 12192000"/>
              <a:gd name="connsiteY52" fmla="*/ 744793 h 2270839"/>
              <a:gd name="connsiteX53" fmla="*/ 0 w 12192000"/>
              <a:gd name="connsiteY53" fmla="*/ 519830 h 2270839"/>
              <a:gd name="connsiteX54" fmla="*/ 0 w 12192000"/>
              <a:gd name="connsiteY54" fmla="*/ 471948 h 2270839"/>
              <a:gd name="connsiteX55" fmla="*/ 0 w 12192000"/>
              <a:gd name="connsiteY55" fmla="*/ 213719 h 227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000" h="2270839">
                <a:moveTo>
                  <a:pt x="0" y="0"/>
                </a:moveTo>
                <a:lnTo>
                  <a:pt x="12192000" y="0"/>
                </a:lnTo>
                <a:lnTo>
                  <a:pt x="12192000" y="213719"/>
                </a:lnTo>
                <a:lnTo>
                  <a:pt x="12192000" y="471948"/>
                </a:lnTo>
                <a:lnTo>
                  <a:pt x="12192000" y="519830"/>
                </a:lnTo>
                <a:lnTo>
                  <a:pt x="12192000" y="744793"/>
                </a:lnTo>
                <a:lnTo>
                  <a:pt x="12192000" y="1754021"/>
                </a:lnTo>
                <a:lnTo>
                  <a:pt x="11957522" y="1797923"/>
                </a:lnTo>
                <a:lnTo>
                  <a:pt x="11679973" y="1847667"/>
                </a:lnTo>
                <a:lnTo>
                  <a:pt x="11401197" y="1896360"/>
                </a:lnTo>
                <a:lnTo>
                  <a:pt x="11121192" y="1938046"/>
                </a:lnTo>
                <a:lnTo>
                  <a:pt x="10842416" y="1980083"/>
                </a:lnTo>
                <a:lnTo>
                  <a:pt x="10562411" y="2019318"/>
                </a:lnTo>
                <a:lnTo>
                  <a:pt x="10286091" y="2052947"/>
                </a:lnTo>
                <a:lnTo>
                  <a:pt x="10006086" y="2084825"/>
                </a:lnTo>
                <a:lnTo>
                  <a:pt x="9727310" y="2113901"/>
                </a:lnTo>
                <a:lnTo>
                  <a:pt x="9453445" y="2139123"/>
                </a:lnTo>
                <a:lnTo>
                  <a:pt x="9175897" y="2164345"/>
                </a:lnTo>
                <a:lnTo>
                  <a:pt x="8902033" y="2185364"/>
                </a:lnTo>
                <a:lnTo>
                  <a:pt x="8628169" y="2201828"/>
                </a:lnTo>
                <a:lnTo>
                  <a:pt x="8355533" y="2218994"/>
                </a:lnTo>
                <a:lnTo>
                  <a:pt x="8085353" y="2233356"/>
                </a:lnTo>
                <a:lnTo>
                  <a:pt x="7817629" y="2243515"/>
                </a:lnTo>
                <a:lnTo>
                  <a:pt x="7549905" y="2252273"/>
                </a:lnTo>
                <a:lnTo>
                  <a:pt x="7284638" y="2260680"/>
                </a:lnTo>
                <a:lnTo>
                  <a:pt x="7023055" y="2264534"/>
                </a:lnTo>
                <a:lnTo>
                  <a:pt x="6761472" y="2268737"/>
                </a:lnTo>
                <a:lnTo>
                  <a:pt x="6503573" y="2270839"/>
                </a:lnTo>
                <a:lnTo>
                  <a:pt x="6248130" y="2268737"/>
                </a:lnTo>
                <a:lnTo>
                  <a:pt x="5995144" y="2268737"/>
                </a:lnTo>
                <a:lnTo>
                  <a:pt x="5744613" y="2264534"/>
                </a:lnTo>
                <a:lnTo>
                  <a:pt x="5498995" y="2258228"/>
                </a:lnTo>
                <a:lnTo>
                  <a:pt x="5255834" y="2252273"/>
                </a:lnTo>
                <a:lnTo>
                  <a:pt x="5017584" y="2245617"/>
                </a:lnTo>
                <a:lnTo>
                  <a:pt x="4780562" y="2235458"/>
                </a:lnTo>
                <a:lnTo>
                  <a:pt x="4547227" y="2224598"/>
                </a:lnTo>
                <a:lnTo>
                  <a:pt x="4318800" y="2214790"/>
                </a:lnTo>
                <a:lnTo>
                  <a:pt x="3873004" y="2187115"/>
                </a:lnTo>
                <a:lnTo>
                  <a:pt x="3445628" y="2157690"/>
                </a:lnTo>
                <a:lnTo>
                  <a:pt x="3035446" y="2126862"/>
                </a:lnTo>
                <a:lnTo>
                  <a:pt x="2647370" y="2092883"/>
                </a:lnTo>
                <a:lnTo>
                  <a:pt x="2276487" y="2057501"/>
                </a:lnTo>
                <a:lnTo>
                  <a:pt x="1932621" y="2019318"/>
                </a:lnTo>
                <a:lnTo>
                  <a:pt x="1609634" y="1981835"/>
                </a:lnTo>
                <a:lnTo>
                  <a:pt x="1312435" y="1944352"/>
                </a:lnTo>
                <a:lnTo>
                  <a:pt x="1039799" y="1908971"/>
                </a:lnTo>
                <a:lnTo>
                  <a:pt x="797865" y="1875341"/>
                </a:lnTo>
                <a:lnTo>
                  <a:pt x="579265" y="1843463"/>
                </a:lnTo>
                <a:lnTo>
                  <a:pt x="395052" y="1816840"/>
                </a:lnTo>
                <a:lnTo>
                  <a:pt x="240312" y="1791617"/>
                </a:lnTo>
                <a:lnTo>
                  <a:pt x="27853" y="1755536"/>
                </a:lnTo>
                <a:lnTo>
                  <a:pt x="0" y="1750823"/>
                </a:lnTo>
                <a:lnTo>
                  <a:pt x="0" y="744793"/>
                </a:lnTo>
                <a:lnTo>
                  <a:pt x="0" y="519830"/>
                </a:lnTo>
                <a:lnTo>
                  <a:pt x="0" y="471948"/>
                </a:lnTo>
                <a:lnTo>
                  <a:pt x="0" y="213719"/>
                </a:lnTo>
                <a:close/>
              </a:path>
            </a:pathLst>
          </a:custGeom>
          <a:solidFill>
            <a:schemeClr val="tx2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A39FDC-39F4-4CB7-873B-8D786EC02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0" b="63148"/>
          <a:stretch/>
        </p:blipFill>
        <p:spPr>
          <a:xfrm>
            <a:off x="4071257" y="1"/>
            <a:ext cx="8117568" cy="2270839"/>
          </a:xfrm>
          <a:custGeom>
            <a:avLst/>
            <a:gdLst>
              <a:gd name="connsiteX0" fmla="*/ 0 w 8117568"/>
              <a:gd name="connsiteY0" fmla="*/ 0 h 2270839"/>
              <a:gd name="connsiteX1" fmla="*/ 8117568 w 8117568"/>
              <a:gd name="connsiteY1" fmla="*/ 0 h 2270839"/>
              <a:gd name="connsiteX2" fmla="*/ 8117568 w 8117568"/>
              <a:gd name="connsiteY2" fmla="*/ 1754616 h 2270839"/>
              <a:gd name="connsiteX3" fmla="*/ 7886265 w 8117568"/>
              <a:gd name="connsiteY3" fmla="*/ 1797923 h 2270839"/>
              <a:gd name="connsiteX4" fmla="*/ 7608716 w 8117568"/>
              <a:gd name="connsiteY4" fmla="*/ 1847667 h 2270839"/>
              <a:gd name="connsiteX5" fmla="*/ 7329940 w 8117568"/>
              <a:gd name="connsiteY5" fmla="*/ 1896360 h 2270839"/>
              <a:gd name="connsiteX6" fmla="*/ 7049935 w 8117568"/>
              <a:gd name="connsiteY6" fmla="*/ 1938046 h 2270839"/>
              <a:gd name="connsiteX7" fmla="*/ 6771159 w 8117568"/>
              <a:gd name="connsiteY7" fmla="*/ 1980083 h 2270839"/>
              <a:gd name="connsiteX8" fmla="*/ 6491154 w 8117568"/>
              <a:gd name="connsiteY8" fmla="*/ 2019318 h 2270839"/>
              <a:gd name="connsiteX9" fmla="*/ 6214834 w 8117568"/>
              <a:gd name="connsiteY9" fmla="*/ 2052947 h 2270839"/>
              <a:gd name="connsiteX10" fmla="*/ 5934829 w 8117568"/>
              <a:gd name="connsiteY10" fmla="*/ 2084825 h 2270839"/>
              <a:gd name="connsiteX11" fmla="*/ 5656053 w 8117568"/>
              <a:gd name="connsiteY11" fmla="*/ 2113901 h 2270839"/>
              <a:gd name="connsiteX12" fmla="*/ 5382188 w 8117568"/>
              <a:gd name="connsiteY12" fmla="*/ 2139123 h 2270839"/>
              <a:gd name="connsiteX13" fmla="*/ 5104640 w 8117568"/>
              <a:gd name="connsiteY13" fmla="*/ 2164345 h 2270839"/>
              <a:gd name="connsiteX14" fmla="*/ 4830776 w 8117568"/>
              <a:gd name="connsiteY14" fmla="*/ 2185364 h 2270839"/>
              <a:gd name="connsiteX15" fmla="*/ 4556912 w 8117568"/>
              <a:gd name="connsiteY15" fmla="*/ 2201828 h 2270839"/>
              <a:gd name="connsiteX16" fmla="*/ 4284276 w 8117568"/>
              <a:gd name="connsiteY16" fmla="*/ 2218994 h 2270839"/>
              <a:gd name="connsiteX17" fmla="*/ 4014096 w 8117568"/>
              <a:gd name="connsiteY17" fmla="*/ 2233356 h 2270839"/>
              <a:gd name="connsiteX18" fmla="*/ 3746372 w 8117568"/>
              <a:gd name="connsiteY18" fmla="*/ 2243515 h 2270839"/>
              <a:gd name="connsiteX19" fmla="*/ 3478648 w 8117568"/>
              <a:gd name="connsiteY19" fmla="*/ 2252273 h 2270839"/>
              <a:gd name="connsiteX20" fmla="*/ 3213381 w 8117568"/>
              <a:gd name="connsiteY20" fmla="*/ 2260680 h 2270839"/>
              <a:gd name="connsiteX21" fmla="*/ 2951798 w 8117568"/>
              <a:gd name="connsiteY21" fmla="*/ 2264534 h 2270839"/>
              <a:gd name="connsiteX22" fmla="*/ 2690215 w 8117568"/>
              <a:gd name="connsiteY22" fmla="*/ 2268737 h 2270839"/>
              <a:gd name="connsiteX23" fmla="*/ 2432316 w 8117568"/>
              <a:gd name="connsiteY23" fmla="*/ 2270839 h 2270839"/>
              <a:gd name="connsiteX24" fmla="*/ 2176873 w 8117568"/>
              <a:gd name="connsiteY24" fmla="*/ 2268737 h 2270839"/>
              <a:gd name="connsiteX25" fmla="*/ 1923887 w 8117568"/>
              <a:gd name="connsiteY25" fmla="*/ 2268737 h 2270839"/>
              <a:gd name="connsiteX26" fmla="*/ 1673356 w 8117568"/>
              <a:gd name="connsiteY26" fmla="*/ 2264534 h 2270839"/>
              <a:gd name="connsiteX27" fmla="*/ 1427738 w 8117568"/>
              <a:gd name="connsiteY27" fmla="*/ 2258228 h 2270839"/>
              <a:gd name="connsiteX28" fmla="*/ 1184577 w 8117568"/>
              <a:gd name="connsiteY28" fmla="*/ 2252273 h 2270839"/>
              <a:gd name="connsiteX29" fmla="*/ 946327 w 8117568"/>
              <a:gd name="connsiteY29" fmla="*/ 2245617 h 2270839"/>
              <a:gd name="connsiteX30" fmla="*/ 709305 w 8117568"/>
              <a:gd name="connsiteY30" fmla="*/ 2235458 h 2270839"/>
              <a:gd name="connsiteX31" fmla="*/ 475970 w 8117568"/>
              <a:gd name="connsiteY31" fmla="*/ 2224598 h 2270839"/>
              <a:gd name="connsiteX32" fmla="*/ 247543 w 8117568"/>
              <a:gd name="connsiteY32" fmla="*/ 2214790 h 2270839"/>
              <a:gd name="connsiteX33" fmla="*/ 0 w 8117568"/>
              <a:gd name="connsiteY33" fmla="*/ 2199423 h 227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117568" h="2270839">
                <a:moveTo>
                  <a:pt x="0" y="0"/>
                </a:moveTo>
                <a:lnTo>
                  <a:pt x="8117568" y="0"/>
                </a:lnTo>
                <a:lnTo>
                  <a:pt x="8117568" y="1754616"/>
                </a:lnTo>
                <a:lnTo>
                  <a:pt x="7886265" y="1797923"/>
                </a:lnTo>
                <a:lnTo>
                  <a:pt x="7608716" y="1847667"/>
                </a:lnTo>
                <a:lnTo>
                  <a:pt x="7329940" y="1896360"/>
                </a:lnTo>
                <a:lnTo>
                  <a:pt x="7049935" y="1938046"/>
                </a:lnTo>
                <a:lnTo>
                  <a:pt x="6771159" y="1980083"/>
                </a:lnTo>
                <a:lnTo>
                  <a:pt x="6491154" y="2019318"/>
                </a:lnTo>
                <a:lnTo>
                  <a:pt x="6214834" y="2052947"/>
                </a:lnTo>
                <a:lnTo>
                  <a:pt x="5934829" y="2084825"/>
                </a:lnTo>
                <a:lnTo>
                  <a:pt x="5656053" y="2113901"/>
                </a:lnTo>
                <a:lnTo>
                  <a:pt x="5382188" y="2139123"/>
                </a:lnTo>
                <a:lnTo>
                  <a:pt x="5104640" y="2164345"/>
                </a:lnTo>
                <a:lnTo>
                  <a:pt x="4830776" y="2185364"/>
                </a:lnTo>
                <a:lnTo>
                  <a:pt x="4556912" y="2201828"/>
                </a:lnTo>
                <a:lnTo>
                  <a:pt x="4284276" y="2218994"/>
                </a:lnTo>
                <a:lnTo>
                  <a:pt x="4014096" y="2233356"/>
                </a:lnTo>
                <a:lnTo>
                  <a:pt x="3746372" y="2243515"/>
                </a:lnTo>
                <a:lnTo>
                  <a:pt x="3478648" y="2252273"/>
                </a:lnTo>
                <a:lnTo>
                  <a:pt x="3213381" y="2260680"/>
                </a:lnTo>
                <a:lnTo>
                  <a:pt x="2951798" y="2264534"/>
                </a:lnTo>
                <a:lnTo>
                  <a:pt x="2690215" y="2268737"/>
                </a:lnTo>
                <a:lnTo>
                  <a:pt x="2432316" y="2270839"/>
                </a:lnTo>
                <a:lnTo>
                  <a:pt x="2176873" y="2268737"/>
                </a:lnTo>
                <a:lnTo>
                  <a:pt x="1923887" y="2268737"/>
                </a:lnTo>
                <a:lnTo>
                  <a:pt x="1673356" y="2264534"/>
                </a:lnTo>
                <a:lnTo>
                  <a:pt x="1427738" y="2258228"/>
                </a:lnTo>
                <a:lnTo>
                  <a:pt x="1184577" y="2252273"/>
                </a:lnTo>
                <a:lnTo>
                  <a:pt x="946327" y="2245617"/>
                </a:lnTo>
                <a:lnTo>
                  <a:pt x="709305" y="2235458"/>
                </a:lnTo>
                <a:lnTo>
                  <a:pt x="475970" y="2224598"/>
                </a:lnTo>
                <a:lnTo>
                  <a:pt x="247543" y="2214790"/>
                </a:lnTo>
                <a:lnTo>
                  <a:pt x="0" y="2199423"/>
                </a:lnTo>
                <a:close/>
              </a:path>
            </a:pathLst>
          </a:cu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1D83306-3536-49D8-836B-943CD20A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609600"/>
            <a:ext cx="10131425" cy="1110343"/>
          </a:xfrm>
        </p:spPr>
        <p:txBody>
          <a:bodyPr>
            <a:normAutofit/>
          </a:bodyPr>
          <a:lstStyle/>
          <a:p>
            <a:pPr algn="ctr"/>
            <a:r>
              <a:rPr lang="it-IT">
                <a:solidFill>
                  <a:schemeClr val="bg1"/>
                </a:solidFill>
              </a:rPr>
              <a:t>Progetto del corso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548926-9E87-4F1B-A653-A9A218D79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0" y="2329542"/>
            <a:ext cx="11088951" cy="4452998"/>
          </a:xfrm>
        </p:spPr>
        <p:txBody>
          <a:bodyPr>
            <a:normAutofit lnSpcReduction="10000"/>
          </a:bodyPr>
          <a:lstStyle/>
          <a:p>
            <a:r>
              <a:rPr lang="it-IT" sz="2400" dirty="0"/>
              <a:t>Perché è possibile parlare della circoncisione come questione storica?</a:t>
            </a:r>
          </a:p>
          <a:p>
            <a:r>
              <a:rPr lang="it-IT" sz="2400" dirty="0"/>
              <a:t>Perché i Giudei sono circoncisi?</a:t>
            </a:r>
          </a:p>
          <a:p>
            <a:r>
              <a:rPr lang="it-IT" sz="2400" dirty="0"/>
              <a:t>La circoncisione come elemento dell’identità ebraica: cosa significa la circoncisione per i Giudei dei secoli I a.C. – II d.C.?</a:t>
            </a:r>
          </a:p>
          <a:p>
            <a:r>
              <a:rPr lang="it-IT" sz="2400" dirty="0"/>
              <a:t>La circoncisione come elemento identitario nella relazione con l’altro: gli «altri» di fronte alla circoncisione degli ebrei</a:t>
            </a:r>
          </a:p>
          <a:p>
            <a:r>
              <a:rPr lang="it-IT" sz="2400" dirty="0"/>
              <a:t>La circoncisione come confine identitario. Giudei, Gentili, proseliti, timorati di Dio, apostati: </a:t>
            </a:r>
            <a:r>
              <a:rPr lang="it-IT" sz="2400" i="1" dirty="0"/>
              <a:t>crossing the </a:t>
            </a:r>
            <a:r>
              <a:rPr lang="it-IT" sz="2400" i="1" dirty="0" err="1"/>
              <a:t>boundaries</a:t>
            </a:r>
            <a:r>
              <a:rPr lang="it-IT" sz="2400" i="1" dirty="0"/>
              <a:t>…</a:t>
            </a:r>
          </a:p>
          <a:p>
            <a:r>
              <a:rPr lang="it-IT" sz="2400" dirty="0"/>
              <a:t>Circoncisione e Legge </a:t>
            </a:r>
            <a:r>
              <a:rPr lang="it-IT" sz="2400" i="1" dirty="0"/>
              <a:t>vs</a:t>
            </a:r>
            <a:r>
              <a:rPr lang="it-IT" sz="2400" dirty="0"/>
              <a:t> circoncisione e legge: obbedire alla Legge secondo la </a:t>
            </a:r>
            <a:r>
              <a:rPr lang="it-IT" sz="2400" i="1" dirty="0" err="1"/>
              <a:t>lex</a:t>
            </a:r>
            <a:endParaRPr lang="it-IT" sz="2400" i="1" dirty="0"/>
          </a:p>
          <a:p>
            <a:r>
              <a:rPr lang="it-IT" sz="2400" dirty="0"/>
              <a:t>Il valore simbolico della circoncisione nella chiesa delle origini: da Paolo a Giustino</a:t>
            </a:r>
          </a:p>
          <a:p>
            <a:endParaRPr lang="it-IT" sz="1700" dirty="0"/>
          </a:p>
        </p:txBody>
      </p:sp>
    </p:spTree>
    <p:extLst>
      <p:ext uri="{BB962C8B-B14F-4D97-AF65-F5344CB8AC3E}">
        <p14:creationId xmlns:p14="http://schemas.microsoft.com/office/powerpoint/2010/main" val="3278389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899604"/>
          </a:xfrm>
        </p:spPr>
        <p:txBody>
          <a:bodyPr>
            <a:normAutofit/>
          </a:bodyPr>
          <a:lstStyle/>
          <a:p>
            <a:r>
              <a:rPr lang="it-IT" sz="2400" dirty="0"/>
              <a:t>Cosa significa la circoncisione nel giudaismo del secondo tempio? La testimonianza dei libri dei maccabei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3" y="1402673"/>
            <a:ext cx="11017926" cy="5069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sz="2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Maccabei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14-15</a:t>
            </a:r>
          </a:p>
          <a:p>
            <a:r>
              <a:rPr lang="it-IT" sz="2400" b="1" i="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«4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Costruirono un ginnasio a Gerusalemme secondo le usanze delle nazioni, </a:t>
            </a:r>
            <a:r>
              <a:rPr lang="it-IT" sz="2400" b="1" i="0" u="sng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it-IT" sz="2400" b="0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cancellarono i segni della circoncisione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si allontanarono dalla santa alleanza. Si unirono alle nazioni e si vendettero per fare il male»</a:t>
            </a:r>
          </a:p>
          <a:p>
            <a:pPr marL="0" indent="0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 ecco il passo «parallelo» di 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2Mac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4,12:</a:t>
            </a:r>
          </a:p>
          <a:p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«[il sommo sacerdote Giasone] Intraprese con zelo a costruire un ginnasio, proprio ai piedi dell’acropoli, e </a:t>
            </a:r>
            <a:r>
              <a:rPr lang="it-IT" sz="2400" b="0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indusse i giovani più distinti a portare il </a:t>
            </a:r>
            <a:r>
              <a:rPr lang="it-IT" sz="2400" b="0" i="0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pètaso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it-IT" sz="2400" b="1" i="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Ciò significava raggiungere il colmo dell’ellenizzazione e passare completamente alla moda straniera»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871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C67652-80F7-4FA4-A856-D7FC5A875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Giovane Con Petaso (V sec. A.C.)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EF250E1C-304C-4468-8E53-19F749819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5080" y="2141538"/>
            <a:ext cx="3752865" cy="364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3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0F6330-DB15-4898-A2ED-548CB8708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726" y="157958"/>
            <a:ext cx="10131425" cy="1456267"/>
          </a:xfrm>
        </p:spPr>
        <p:txBody>
          <a:bodyPr/>
          <a:lstStyle/>
          <a:p>
            <a:r>
              <a:rPr lang="it-IT"/>
              <a:t>…Osserviamo </a:t>
            </a:r>
            <a:r>
              <a:rPr lang="it-IT" dirty="0"/>
              <a:t>tre foto…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C5D1B607-6C95-45CA-A081-B6D043546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465" r="6307"/>
          <a:stretch/>
        </p:blipFill>
        <p:spPr>
          <a:xfrm>
            <a:off x="685801" y="2228849"/>
            <a:ext cx="3419474" cy="348667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B444AE3-57B7-4831-BDC0-3B6F2BF8FC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53"/>
          <a:stretch/>
        </p:blipFill>
        <p:spPr>
          <a:xfrm>
            <a:off x="4529926" y="1995221"/>
            <a:ext cx="3676978" cy="39539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0D5D319-7DA5-4279-92F5-10A31B610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2005" y="2700600"/>
            <a:ext cx="356044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3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899604"/>
          </a:xfrm>
        </p:spPr>
        <p:txBody>
          <a:bodyPr>
            <a:normAutofit/>
          </a:bodyPr>
          <a:lstStyle/>
          <a:p>
            <a:r>
              <a:rPr lang="it-IT" sz="2400" dirty="0"/>
              <a:t>Osserviamo il passo «parallelo» in Flavio Giuseppe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3" y="1402673"/>
            <a:ext cx="11017926" cy="5069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/>
              <a:t>Giuseppe Flavio (Antichità Giudaiche XII,240-241) scrive: “(i </a:t>
            </a:r>
            <a:r>
              <a:rPr lang="it-IT" sz="2400" dirty="0" err="1"/>
              <a:t>filoellenisti</a:t>
            </a:r>
            <a:r>
              <a:rPr lang="it-IT" sz="2400" dirty="0"/>
              <a:t>) ricorsero ad Antioco; gli confidarono che era loro intenzione abbandonare le patrie leggi e la maniera di vivere da esse prescritta, e seguire le leggi del re adottando la maniera di vivere dei Greci. Lo pregarono perciò di permettere loro di costruire un ginnasio Gerusalemme; e quando egli lo concesse, </a:t>
            </a:r>
            <a:r>
              <a:rPr lang="it-IT" sz="2400" b="1" u="sng" dirty="0"/>
              <a:t>essi nascosero anche la circoncisione delle loro parti intime per essere Greci anche quando non indossavano ab</a:t>
            </a:r>
            <a:r>
              <a:rPr lang="it-IT" sz="2400" u="sng" dirty="0"/>
              <a:t>iti</a:t>
            </a:r>
            <a:r>
              <a:rPr lang="it-IT" sz="2400" dirty="0"/>
              <a:t>; per eliminare ogni altro segno nazionale che avevano, imitarono i costumi delle nazioni straniere”.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3005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899604"/>
          </a:xfrm>
        </p:spPr>
        <p:txBody>
          <a:bodyPr>
            <a:normAutofit/>
          </a:bodyPr>
          <a:lstStyle/>
          <a:p>
            <a:r>
              <a:rPr lang="it-IT" sz="2400" dirty="0"/>
              <a:t>Osserviamo anche cosa dice Paolo in 1Cor 7,17-18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3" y="1402673"/>
            <a:ext cx="11017926" cy="5069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resto, ciascuno continui a vivere nella condizione assegnatagli dal Signore, nella quale si trovava quando Dio lo chiamò. Così ordino in tutte le chiese. Qualcuno è stato chiamato quando era circonciso? Non faccia sparire la sua circoncisione. Qualcuno è stato chiamato quand'era incirconciso? Non si faccia circoncidere.</a:t>
            </a:r>
          </a:p>
        </p:txBody>
      </p:sp>
    </p:spTree>
    <p:extLst>
      <p:ext uri="{BB962C8B-B14F-4D97-AF65-F5344CB8AC3E}">
        <p14:creationId xmlns:p14="http://schemas.microsoft.com/office/powerpoint/2010/main" val="2259709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57" y="167196"/>
            <a:ext cx="10131425" cy="899604"/>
          </a:xfrm>
        </p:spPr>
        <p:txBody>
          <a:bodyPr>
            <a:normAutofit/>
          </a:bodyPr>
          <a:lstStyle/>
          <a:p>
            <a:r>
              <a:rPr lang="it-IT" sz="2400" dirty="0"/>
              <a:t>Cosa significa la circoncisione nel giudaismo del secondo tempio? La testimonianza di 2mac 6,1-11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1066801"/>
            <a:ext cx="12046997" cy="5689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b="0" i="0" dirty="0">
                <a:effectLst/>
                <a:latin typeface="Times New Roman" panose="02020603050405020304" pitchFamily="18" charset="0"/>
              </a:rPr>
              <a:t>Non molto tempo dopo, il re inviò un vecchio ateniese per costringere i Giudei ad allontanarsi dalle leggi dei padri e a non governarsi più secondo le leggi di Dio,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2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e inoltre per profanare il tempio di Gerusalemme e dedicare questo a Giove Olimpio e quello sul </a:t>
            </a:r>
            <a:r>
              <a:rPr lang="it-IT" sz="2200" b="0" i="0" dirty="0" err="1">
                <a:effectLst/>
                <a:latin typeface="Times New Roman" panose="02020603050405020304" pitchFamily="18" charset="0"/>
              </a:rPr>
              <a:t>Garizìm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 a Giove Ospitale, […]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4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Il tempio infatti era pieno delle dissolutezze e delle gozzoviglie dei pagani, che si divertivano con le prostitute ed entro i sacri portici si univano a donne, introducendovi pratiche sconvenienti.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5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L’altare era colmo di cose detestabili, vietate dalle leggi.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6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Non era più possibile né osservare il sabato né celebrare le feste dei padri né semplicemente dichiarare di essere giudeo.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7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Si era trascinati con aspra violenza ogni mese, nel giorno natalizio del re, ad assistere al sacrificio e, quando giungevano le feste dionisiache, si era costretti a sfilare in onore di </a:t>
            </a:r>
            <a:r>
              <a:rPr lang="it-IT" sz="2200" b="0" i="0" dirty="0" err="1">
                <a:effectLst/>
                <a:latin typeface="Times New Roman" panose="02020603050405020304" pitchFamily="18" charset="0"/>
              </a:rPr>
              <a:t>Diòniso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 coronati di edera.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8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Su istigazione dei cittadini di </a:t>
            </a:r>
            <a:r>
              <a:rPr lang="it-IT" sz="2200" b="0" i="0" dirty="0" err="1">
                <a:effectLst/>
                <a:latin typeface="Times New Roman" panose="02020603050405020304" pitchFamily="18" charset="0"/>
              </a:rPr>
              <a:t>Tolemàide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, fu poi emanato un decreto per le vicine città ellenistiche, perché anch’esse seguissero le stesse disposizioni contro i Giudei, li costringessero a mangiare le carni dei sacrifici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9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e mettessero a morte quanti non accettavano di aderire alle usanze greche. Si poteva allora capire quale tribolazione incombesse.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10</a:t>
            </a:r>
            <a:r>
              <a:rPr lang="it-IT" sz="2200" b="1" i="0" dirty="0">
                <a:effectLst/>
                <a:latin typeface="Times New Roman" panose="02020603050405020304" pitchFamily="18" charset="0"/>
              </a:rPr>
              <a:t>Furono denunciate, per esempio, due donne che avevano circonciso i figli: appesero i bambini alle loro mammelle, e dopo averle condotte in giro pubblicamente per la città, le precipitarono dalle mura. </a:t>
            </a:r>
            <a:r>
              <a:rPr lang="it-IT" sz="2200" b="1" i="0" baseline="30000" dirty="0">
                <a:effectLst/>
                <a:latin typeface="Times New Roman" panose="02020603050405020304" pitchFamily="18" charset="0"/>
              </a:rPr>
              <a:t>11</a:t>
            </a:r>
            <a:r>
              <a:rPr lang="it-IT" sz="2200" b="0" i="0" dirty="0">
                <a:effectLst/>
                <a:latin typeface="Times New Roman" panose="02020603050405020304" pitchFamily="18" charset="0"/>
              </a:rPr>
              <a:t>Altri che si erano raccolti insieme nelle vicine caverne per celebrare il sabato, denunciati a Filippo, vi furono bruciati dentro, perché essi avevano riluttanza a difendersi per il rispetto di quel giorno santissimo.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673038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57" y="167196"/>
            <a:ext cx="10131425" cy="899604"/>
          </a:xfrm>
        </p:spPr>
        <p:txBody>
          <a:bodyPr>
            <a:normAutofit/>
          </a:bodyPr>
          <a:lstStyle/>
          <a:p>
            <a:r>
              <a:rPr lang="it-IT" sz="2400" dirty="0"/>
              <a:t>Cosa significa la circoncisione nel giudaismo del secondo tempio? La testimonianza di 2mac 6,1-11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4" y="1066801"/>
            <a:ext cx="12046997" cy="5689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b="1" i="0" baseline="30000" dirty="0">
                <a:effectLst/>
                <a:latin typeface="Times New Roman" panose="02020603050405020304" pitchFamily="18" charset="0"/>
              </a:rPr>
              <a:t>10</a:t>
            </a:r>
            <a:r>
              <a:rPr lang="it-IT" sz="3200" b="1" i="0" dirty="0">
                <a:effectLst/>
                <a:latin typeface="Times New Roman" panose="02020603050405020304" pitchFamily="18" charset="0"/>
              </a:rPr>
              <a:t>Furono denunciate, per esempio, due donne che avevano circonciso i figli: appesero i bambini alle loro mammelle, e dopo averle condotte in giro pubblicamente per la città, le precipitarono dalle mura</a:t>
            </a:r>
            <a:endParaRPr lang="it-IT" sz="3200" b="1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3200" i="0" dirty="0">
                <a:effectLst/>
                <a:latin typeface="Times New Roman" panose="02020603050405020304" pitchFamily="18" charset="0"/>
              </a:rPr>
              <a:t>δύο γὰρ γυναῖκες ἀνήχθησαν περιτετμηκυῖαι τὰ τέκνα τούτων δὲ ἐκ τῶν μαστῶν κρεμάσαντες τὰ βρέφη καὶ δημοσίᾳ περιαγαγόντες αὐτὰς τὴν πόλιν κατὰ τοῦ τείχους ἐκρήμνισαν</a:t>
            </a:r>
            <a:endParaRPr lang="it-IT" sz="3200" i="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3200" i="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3200" i="0" dirty="0">
                <a:effectLst/>
                <a:latin typeface="Times New Roman" panose="02020603050405020304" pitchFamily="18" charset="0"/>
              </a:rPr>
              <a:t>Περιτ</a:t>
            </a:r>
            <a:r>
              <a:rPr lang="el-GR" sz="3200" dirty="0">
                <a:latin typeface="Times New Roman" panose="02020603050405020304" pitchFamily="18" charset="0"/>
              </a:rPr>
              <a:t>ομή</a:t>
            </a:r>
            <a:r>
              <a:rPr lang="it-IT" sz="3200" dirty="0">
                <a:latin typeface="Times New Roman" panose="02020603050405020304" pitchFamily="18" charset="0"/>
              </a:rPr>
              <a:t>: circoncisione</a:t>
            </a:r>
            <a:endParaRPr lang="el-GR" sz="32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3200" dirty="0">
                <a:latin typeface="Times New Roman" panose="02020603050405020304" pitchFamily="18" charset="0"/>
              </a:rPr>
              <a:t>Περιτέμνω</a:t>
            </a:r>
            <a:r>
              <a:rPr lang="it-IT" sz="3200" dirty="0">
                <a:latin typeface="Times New Roman" panose="02020603050405020304" pitchFamily="18" charset="0"/>
              </a:rPr>
              <a:t>: circoncidere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20199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Cosa deduciamo dalla lettura di questi passi?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lphaUcParenR"/>
            </a:pPr>
            <a:r>
              <a:rPr lang="it-IT" dirty="0"/>
              <a:t>La circoncisione in età </a:t>
            </a:r>
            <a:r>
              <a:rPr lang="it-IT" dirty="0" err="1"/>
              <a:t>maccabaica</a:t>
            </a:r>
            <a:r>
              <a:rPr lang="it-IT" dirty="0"/>
              <a:t> è oggetto di fortissima tensione all’interno del mondo giudaico</a:t>
            </a:r>
          </a:p>
          <a:p>
            <a:pPr marL="342900" indent="-342900">
              <a:buAutoNum type="alphaUcParenR"/>
            </a:pPr>
            <a:r>
              <a:rPr lang="it-IT" dirty="0"/>
              <a:t>Che alcuni rappresentanti dell’aristocrazia giudaica (Giasone era della famiglia degli </a:t>
            </a:r>
            <a:r>
              <a:rPr lang="it-IT" dirty="0" err="1"/>
              <a:t>Oniadi</a:t>
            </a:r>
            <a:r>
              <a:rPr lang="it-IT" dirty="0"/>
              <a:t>, che </a:t>
            </a:r>
            <a:r>
              <a:rPr lang="it-IT" dirty="0" err="1"/>
              <a:t>potè</a:t>
            </a:r>
            <a:r>
              <a:rPr lang="it-IT" dirty="0"/>
              <a:t> annoverare diversi sommi sacerdoti) sono favorevoli all’adozione di costumi greci e, di riflesso, all’abbandono di alcune pratiche giudaiche</a:t>
            </a:r>
          </a:p>
          <a:p>
            <a:pPr marL="342900" indent="-342900">
              <a:buAutoNum type="alphaUcParenR"/>
            </a:pPr>
            <a:r>
              <a:rPr lang="it-IT" dirty="0"/>
              <a:t>Gli autori dei di 1 e 2 Maccabei si oppongono alla linea filogreca di Giasone (e dei suoi successori)</a:t>
            </a:r>
          </a:p>
          <a:p>
            <a:pPr marL="342900" indent="-342900">
              <a:buAutoNum type="alphaUcParenR"/>
            </a:pPr>
            <a:r>
              <a:rPr lang="it-IT" dirty="0"/>
              <a:t>Anche Flavio Giuseppe, che scrive circa 200 anni dopo, la pensa così </a:t>
            </a:r>
          </a:p>
        </p:txBody>
      </p:sp>
    </p:spTree>
    <p:extLst>
      <p:ext uri="{BB962C8B-B14F-4D97-AF65-F5344CB8AC3E}">
        <p14:creationId xmlns:p14="http://schemas.microsoft.com/office/powerpoint/2010/main" val="1151621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Proviamo a problematizzare la tradizione </a:t>
            </a:r>
            <a:r>
              <a:rPr lang="it-IT" dirty="0" err="1"/>
              <a:t>maccabaica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lphaUcParenR"/>
            </a:pPr>
            <a:endParaRPr lang="it-IT" dirty="0"/>
          </a:p>
          <a:p>
            <a:pPr marL="342900" indent="-342900">
              <a:buAutoNum type="alphaUcParenR"/>
            </a:pPr>
            <a:r>
              <a:rPr lang="it-IT" sz="2400" dirty="0"/>
              <a:t>Ricostruiamo in breve alcuni avvenimenti della storia </a:t>
            </a:r>
            <a:r>
              <a:rPr lang="it-IT" sz="2400" dirty="0" err="1"/>
              <a:t>maccabaica</a:t>
            </a:r>
            <a:endParaRPr lang="it-IT" sz="2400" dirty="0"/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La tradizione </a:t>
            </a:r>
            <a:r>
              <a:rPr lang="it-IT" sz="2400" dirty="0" err="1">
                <a:solidFill>
                  <a:schemeClr val="tx1">
                    <a:lumMod val="65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 come espressione del punto di vista dei vincitori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Conseguenze della vittoria militare e politica dei Maccabei: nasce un nuovo stato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>
                <a:solidFill>
                  <a:schemeClr val="tx1">
                    <a:lumMod val="65000"/>
                  </a:schemeClr>
                </a:solidFill>
              </a:rPr>
              <a:t>Quali sono i fondamenti identitari di questo nuovo stato?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6614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F3812132-56AD-436D-A522-B55990A6A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4EFC2AF-0212-4082-9E8A-CB473817C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0983" y="639097"/>
            <a:ext cx="3352256" cy="37466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800" dirty="0"/>
              <a:t>Il mondo </a:t>
            </a:r>
            <a:r>
              <a:rPr lang="en-US" sz="4800" dirty="0" err="1"/>
              <a:t>ellenistico</a:t>
            </a:r>
            <a:r>
              <a:rPr lang="en-US" sz="4800" dirty="0"/>
              <a:t> </a:t>
            </a:r>
            <a:r>
              <a:rPr lang="en-US" sz="4800" dirty="0" err="1"/>
              <a:t>alla</a:t>
            </a:r>
            <a:r>
              <a:rPr lang="en-US" sz="4800" dirty="0"/>
              <a:t> </a:t>
            </a:r>
            <a:r>
              <a:rPr lang="en-US" sz="4800" dirty="0" err="1"/>
              <a:t>metà</a:t>
            </a:r>
            <a:r>
              <a:rPr lang="en-US" sz="4800" dirty="0"/>
              <a:t> del III sec. </a:t>
            </a:r>
            <a:r>
              <a:rPr lang="en-US" sz="4800" dirty="0" err="1"/>
              <a:t>a.C</a:t>
            </a:r>
            <a:r>
              <a:rPr lang="en-US" sz="4800" dirty="0"/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66D7A2-4178-4499-B26B-21425C18A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810" y="827295"/>
            <a:ext cx="6921364" cy="5208326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34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EFC2AF-0212-4082-9E8A-CB473817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C080C70-26F1-4782-B67E-EFB569111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126" t="24090" b="5352"/>
          <a:stretch/>
        </p:blipFill>
        <p:spPr>
          <a:xfrm>
            <a:off x="5853819" y="609600"/>
            <a:ext cx="6338181" cy="615437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20E7981-9CAB-47EE-BFA4-B2D97092D53B}"/>
              </a:ext>
            </a:extLst>
          </p:cNvPr>
          <p:cNvSpPr txBox="1"/>
          <p:nvPr/>
        </p:nvSpPr>
        <p:spPr>
          <a:xfrm>
            <a:off x="358066" y="2065867"/>
            <a:ext cx="527037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b="1" dirty="0">
                <a:latin typeface="arial" panose="020B0604020202020204" pitchFamily="34" charset="0"/>
              </a:rPr>
              <a:t>Sovrani Asmonei</a:t>
            </a:r>
          </a:p>
          <a:p>
            <a:pPr algn="l"/>
            <a:endParaRPr lang="it-IT" b="0" i="0" dirty="0"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Giuda </a:t>
            </a:r>
            <a:r>
              <a:rPr lang="it-IT" b="1" i="0" dirty="0">
                <a:effectLst/>
                <a:latin typeface="arial" panose="020B0604020202020204" pitchFamily="34" charset="0"/>
              </a:rPr>
              <a:t>Maccabeo</a:t>
            </a:r>
            <a:r>
              <a:rPr lang="it-IT" b="0" i="0" dirty="0">
                <a:effectLst/>
                <a:latin typeface="arial" panose="020B0604020202020204" pitchFamily="34" charset="0"/>
              </a:rPr>
              <a:t> (166-161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Gionata </a:t>
            </a:r>
            <a:r>
              <a:rPr lang="it-IT" b="1" i="0" dirty="0">
                <a:effectLst/>
                <a:latin typeface="arial" panose="020B0604020202020204" pitchFamily="34" charset="0"/>
              </a:rPr>
              <a:t>Maccabeo</a:t>
            </a:r>
            <a:r>
              <a:rPr lang="it-IT" b="0" i="0" dirty="0">
                <a:effectLst/>
                <a:latin typeface="arial" panose="020B0604020202020204" pitchFamily="34" charset="0"/>
              </a:rPr>
              <a:t> (161-143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Simone </a:t>
            </a:r>
            <a:r>
              <a:rPr lang="it-IT" b="1" i="0" dirty="0">
                <a:effectLst/>
                <a:latin typeface="arial" panose="020B0604020202020204" pitchFamily="34" charset="0"/>
              </a:rPr>
              <a:t>Maccabeo</a:t>
            </a:r>
            <a:r>
              <a:rPr lang="it-IT" b="0" i="0" dirty="0">
                <a:effectLst/>
                <a:latin typeface="arial" panose="020B0604020202020204" pitchFamily="34" charset="0"/>
              </a:rPr>
              <a:t> (142-134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Giovanni Ircano I (134-104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Aristobulo I (104-103 a.C.)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arial" panose="020B0604020202020204" pitchFamily="34" charset="0"/>
              </a:rPr>
              <a:t>Alessandro </a:t>
            </a:r>
            <a:r>
              <a:rPr lang="it-IT" b="0" i="0" dirty="0" err="1">
                <a:effectLst/>
                <a:latin typeface="arial" panose="020B0604020202020204" pitchFamily="34" charset="0"/>
              </a:rPr>
              <a:t>Ianneo</a:t>
            </a:r>
            <a:r>
              <a:rPr lang="it-IT" b="0" i="0" dirty="0">
                <a:effectLst/>
                <a:latin typeface="arial" panose="020B0604020202020204" pitchFamily="34" charset="0"/>
              </a:rPr>
              <a:t> (103-76 a.C.), fratello di Aristobulo.</a:t>
            </a:r>
          </a:p>
        </p:txBody>
      </p:sp>
    </p:spTree>
    <p:extLst>
      <p:ext uri="{BB962C8B-B14F-4D97-AF65-F5344CB8AC3E}">
        <p14:creationId xmlns:p14="http://schemas.microsoft.com/office/powerpoint/2010/main" val="976022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Proviamo a problematizzare la tradizione </a:t>
            </a:r>
            <a:r>
              <a:rPr lang="it-IT" dirty="0" err="1"/>
              <a:t>maccabaica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lphaUcParenR"/>
            </a:pPr>
            <a:endParaRPr lang="it-IT" dirty="0"/>
          </a:p>
          <a:p>
            <a:pPr marL="342900" indent="-342900">
              <a:buAutoNum type="alphaUcParenR"/>
            </a:pP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Ricostruiamo in breve alcuni avvenimenti della storia </a:t>
            </a:r>
            <a:r>
              <a:rPr lang="it-IT" sz="2400" dirty="0" err="1">
                <a:solidFill>
                  <a:schemeClr val="tx1">
                    <a:lumMod val="50000"/>
                  </a:schemeClr>
                </a:solidFill>
              </a:rPr>
              <a:t>maccabaica</a:t>
            </a:r>
            <a:r>
              <a:rPr lang="it-IT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/>
              <a:t>La tradizione </a:t>
            </a:r>
            <a:r>
              <a:rPr lang="it-IT" sz="2400" dirty="0" err="1"/>
              <a:t>maccabaica</a:t>
            </a:r>
            <a:r>
              <a:rPr lang="it-IT" sz="2400" dirty="0"/>
              <a:t> come espressione del punto di vista dei vincitori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/>
              <a:t>Conseguenze della vittoria militare e politica dei Maccabei: nasce un nuovo stato</a:t>
            </a:r>
          </a:p>
          <a:p>
            <a:pPr marL="342900" indent="-342900">
              <a:buFont typeface="Arial"/>
              <a:buAutoNum type="alphaUcParenR"/>
            </a:pPr>
            <a:r>
              <a:rPr lang="it-IT" sz="2400" dirty="0"/>
              <a:t>Quali sono i fondamenti identitari di questo nuovo stato?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3476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AAB990-FAE2-4DE0-9FEB-EEB449B9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389" y="6188870"/>
            <a:ext cx="5305424" cy="561974"/>
          </a:xfrm>
        </p:spPr>
        <p:txBody>
          <a:bodyPr>
            <a:normAutofit fontScale="90000"/>
          </a:bodyPr>
          <a:lstStyle/>
          <a:p>
            <a:r>
              <a:rPr lang="it-IT" sz="2400" dirty="0"/>
              <a:t>Bibliografia</a:t>
            </a:r>
            <a:r>
              <a:rPr lang="it-IT" dirty="0"/>
              <a:t> </a:t>
            </a:r>
            <a:r>
              <a:rPr lang="it-IT" sz="2400" dirty="0"/>
              <a:t>per l’esame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F4163E-7BEE-4734-8D5B-30DD8EAA9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621505"/>
            <a:ext cx="10131425" cy="6006044"/>
          </a:xfrm>
        </p:spPr>
        <p:txBody>
          <a:bodyPr>
            <a:normAutofit/>
          </a:bodyPr>
          <a:lstStyle/>
          <a:p>
            <a:r>
              <a:rPr lang="it-IT" dirty="0"/>
              <a:t>P. Schaefer: </a:t>
            </a:r>
            <a:r>
              <a:rPr lang="it-IT" i="1" dirty="0"/>
              <a:t>Giudeofobia. L'antisemitismo nel mondo antico</a:t>
            </a:r>
            <a:r>
              <a:rPr lang="it-IT" dirty="0"/>
              <a:t>, Carocci, Roma 2004 (sezione dedicata alla circoncisione)</a:t>
            </a:r>
          </a:p>
          <a:p>
            <a:endParaRPr lang="it-IT" dirty="0"/>
          </a:p>
          <a:p>
            <a:r>
              <a:rPr lang="it-IT" dirty="0"/>
              <a:t>G. Jossa, </a:t>
            </a:r>
            <a:r>
              <a:rPr lang="it-IT" i="1" dirty="0"/>
              <a:t>Giudei o cristiani?</a:t>
            </a:r>
            <a:r>
              <a:rPr lang="it-IT" dirty="0"/>
              <a:t>, Paideia, Brescia 2004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S.J.D. Cohen, </a:t>
            </a:r>
            <a:r>
              <a:rPr lang="it-IT" i="1" dirty="0"/>
              <a:t>The </a:t>
            </a:r>
            <a:r>
              <a:rPr lang="it-IT" i="1" dirty="0" err="1"/>
              <a:t>beginnings</a:t>
            </a:r>
            <a:r>
              <a:rPr lang="it-IT" i="1" dirty="0"/>
              <a:t> of </a:t>
            </a:r>
            <a:r>
              <a:rPr lang="it-IT" i="1" dirty="0" err="1"/>
              <a:t>Jewishness</a:t>
            </a:r>
            <a:r>
              <a:rPr lang="it-IT" dirty="0"/>
              <a:t>, University Press, Berkeley 1999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 err="1"/>
              <a:t>Wander</a:t>
            </a:r>
            <a:r>
              <a:rPr lang="it-IT" dirty="0"/>
              <a:t>, </a:t>
            </a:r>
            <a:r>
              <a:rPr lang="it-IT" i="1" dirty="0"/>
              <a:t>Timorati di dio e simpatizzanti</a:t>
            </a:r>
            <a:r>
              <a:rPr lang="it-IT" dirty="0"/>
              <a:t>, San Paolo, Cinisello Balsamo 2002</a:t>
            </a:r>
          </a:p>
          <a:p>
            <a:endParaRPr lang="it-IT" dirty="0"/>
          </a:p>
          <a:p>
            <a:endParaRPr lang="it-IT" dirty="0"/>
          </a:p>
          <a:p>
            <a:r>
              <a:rPr lang="en-US" dirty="0"/>
              <a:t>J.M.G. Barclay, “Paul Among Diaspora Jews: Anomaly or Apostate?”, </a:t>
            </a:r>
            <a:r>
              <a:rPr lang="en-US" i="1" dirty="0"/>
              <a:t>Journal for the Study of </a:t>
            </a:r>
            <a:r>
              <a:rPr lang="en-US" i="1" dirty="0" err="1"/>
              <a:t>rhe</a:t>
            </a:r>
            <a:r>
              <a:rPr lang="en-US" i="1" dirty="0"/>
              <a:t> New Testament</a:t>
            </a:r>
            <a:r>
              <a:rPr lang="en-US" dirty="0"/>
              <a:t> 18 (1996)</a:t>
            </a:r>
          </a:p>
          <a:p>
            <a:endParaRPr lang="it-IT" dirty="0"/>
          </a:p>
          <a:p>
            <a:pPr algn="ctr"/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8C3605A-0D0F-426A-8AC6-48523454D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1999" y="2207072"/>
            <a:ext cx="968641" cy="141745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E1195D6-9E65-45D9-B17C-83C485D2E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226" y="340518"/>
            <a:ext cx="828636" cy="142855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C724008-EF04-4FE2-B432-8A1A0ED0B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999" y="3654968"/>
            <a:ext cx="957242" cy="141745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BE959BD-DC67-49E7-B08D-D90573A24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792" y="1054795"/>
            <a:ext cx="957242" cy="148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74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TM03457452[[fn=Celestiale]]</Template>
  <TotalTime>0</TotalTime>
  <Words>1181</Words>
  <Application>Microsoft Office PowerPoint</Application>
  <PresentationFormat>Widescreen</PresentationFormat>
  <Paragraphs>73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2" baseType="lpstr">
      <vt:lpstr>Arial</vt:lpstr>
      <vt:lpstr>Arial</vt:lpstr>
      <vt:lpstr>Calibri</vt:lpstr>
      <vt:lpstr>Calibri Light</vt:lpstr>
      <vt:lpstr>Open sans</vt:lpstr>
      <vt:lpstr>Times New Roman</vt:lpstr>
      <vt:lpstr>Celestiale</vt:lpstr>
      <vt:lpstr>Storia della questione teologica della circoncisione nelle chiese apostoliche </vt:lpstr>
      <vt:lpstr>Progetto del corso</vt:lpstr>
      <vt:lpstr>Cosa significa la circoncisione nel giudaismo del secondo tempio? La testimonianza dei libri dei maccabei</vt:lpstr>
      <vt:lpstr>Giovane Con Petaso (V sec. A.C.)</vt:lpstr>
      <vt:lpstr>…Osserviamo tre foto…</vt:lpstr>
      <vt:lpstr>Osserviamo il passo «parallelo» in Flavio Giuseppe</vt:lpstr>
      <vt:lpstr>Osserviamo anche cosa dice Paolo in 1Cor 7,17-18</vt:lpstr>
      <vt:lpstr>Cosa significa la circoncisione nel giudaismo del secondo tempio? La testimonianza di 2mac 6,1-11</vt:lpstr>
      <vt:lpstr>Cosa significa la circoncisione nel giudaismo del secondo tempio? La testimonianza di 2mac 6,1-11</vt:lpstr>
      <vt:lpstr>Cosa deduciamo dalla lettura di questi passi?</vt:lpstr>
      <vt:lpstr>Proviamo a problematizzare la tradizione maccabaica</vt:lpstr>
      <vt:lpstr>Il mondo ellenistico alla metà del III sec. a.C.</vt:lpstr>
      <vt:lpstr>Presentazione standard di PowerPoint</vt:lpstr>
      <vt:lpstr>Proviamo a problematizzare la tradizione maccabaica</vt:lpstr>
      <vt:lpstr>Bibliografia per l’esame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della questione teologica della circoncisione nelle chiese apostoliche</dc:title>
  <dc:creator>dario garribba</dc:creator>
  <cp:lastModifiedBy>dario garribba</cp:lastModifiedBy>
  <cp:revision>7</cp:revision>
  <dcterms:created xsi:type="dcterms:W3CDTF">2021-02-11T19:20:08Z</dcterms:created>
  <dcterms:modified xsi:type="dcterms:W3CDTF">2021-02-26T15:28:01Z</dcterms:modified>
</cp:coreProperties>
</file>