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340" r:id="rId4"/>
    <p:sldId id="343" r:id="rId5"/>
    <p:sldId id="341" r:id="rId6"/>
    <p:sldId id="342" r:id="rId7"/>
    <p:sldId id="344" r:id="rId8"/>
    <p:sldId id="310" r:id="rId9"/>
    <p:sldId id="301" r:id="rId10"/>
    <p:sldId id="315" r:id="rId11"/>
    <p:sldId id="312" r:id="rId12"/>
    <p:sldId id="313" r:id="rId13"/>
    <p:sldId id="316" r:id="rId14"/>
    <p:sldId id="302" r:id="rId15"/>
    <p:sldId id="291" r:id="rId16"/>
    <p:sldId id="317" r:id="rId17"/>
    <p:sldId id="273" r:id="rId18"/>
    <p:sldId id="272" r:id="rId19"/>
    <p:sldId id="349" r:id="rId20"/>
    <p:sldId id="322" r:id="rId21"/>
    <p:sldId id="327" r:id="rId22"/>
    <p:sldId id="324" r:id="rId23"/>
    <p:sldId id="321" r:id="rId24"/>
    <p:sldId id="348" r:id="rId25"/>
    <p:sldId id="28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62"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16E44111-4875-4293-8EF8-64D0DECC8CE5}"/>
    <pc:docChg chg="custSel delSld modSld">
      <pc:chgData name="dario garribba" userId="13526be42269ae35" providerId="LiveId" clId="{16E44111-4875-4293-8EF8-64D0DECC8CE5}" dt="2024-11-05T08:49:29.603" v="26" actId="26606"/>
      <pc:docMkLst>
        <pc:docMk/>
      </pc:docMkLst>
      <pc:sldChg chg="addSp modSp mod setBg">
        <pc:chgData name="dario garribba" userId="13526be42269ae35" providerId="LiveId" clId="{16E44111-4875-4293-8EF8-64D0DECC8CE5}" dt="2024-11-05T08:47:23.382" v="19" actId="26606"/>
        <pc:sldMkLst>
          <pc:docMk/>
          <pc:sldMk cId="2270666939" sldId="273"/>
        </pc:sldMkLst>
        <pc:spChg chg="mod">
          <ac:chgData name="dario garribba" userId="13526be42269ae35" providerId="LiveId" clId="{16E44111-4875-4293-8EF8-64D0DECC8CE5}" dt="2024-11-05T08:47:23.382" v="19" actId="26606"/>
          <ac:spMkLst>
            <pc:docMk/>
            <pc:sldMk cId="2270666939" sldId="273"/>
            <ac:spMk id="2" creationId="{00000000-0000-0000-0000-000000000000}"/>
          </ac:spMkLst>
        </pc:spChg>
        <pc:spChg chg="mod">
          <ac:chgData name="dario garribba" userId="13526be42269ae35" providerId="LiveId" clId="{16E44111-4875-4293-8EF8-64D0DECC8CE5}" dt="2024-11-05T08:47:23.382" v="19" actId="26606"/>
          <ac:spMkLst>
            <pc:docMk/>
            <pc:sldMk cId="2270666939" sldId="273"/>
            <ac:spMk id="3" creationId="{00000000-0000-0000-0000-000000000000}"/>
          </ac:spMkLst>
        </pc:spChg>
        <pc:spChg chg="add">
          <ac:chgData name="dario garribba" userId="13526be42269ae35" providerId="LiveId" clId="{16E44111-4875-4293-8EF8-64D0DECC8CE5}" dt="2024-11-05T08:47:23.382" v="19" actId="26606"/>
          <ac:spMkLst>
            <pc:docMk/>
            <pc:sldMk cId="2270666939" sldId="273"/>
            <ac:spMk id="12" creationId="{9FB3768C-1D21-400E-B059-EFF86063F588}"/>
          </ac:spMkLst>
        </pc:spChg>
        <pc:spChg chg="add">
          <ac:chgData name="dario garribba" userId="13526be42269ae35" providerId="LiveId" clId="{16E44111-4875-4293-8EF8-64D0DECC8CE5}" dt="2024-11-05T08:47:23.382" v="19" actId="26606"/>
          <ac:spMkLst>
            <pc:docMk/>
            <pc:sldMk cId="2270666939" sldId="273"/>
            <ac:spMk id="14" creationId="{4D87BCA1-45E6-44B3-B3DA-1F4144DE67CD}"/>
          </ac:spMkLst>
        </pc:spChg>
        <pc:grpChg chg="add">
          <ac:chgData name="dario garribba" userId="13526be42269ae35" providerId="LiveId" clId="{16E44111-4875-4293-8EF8-64D0DECC8CE5}" dt="2024-11-05T08:47:23.382" v="19" actId="26606"/>
          <ac:grpSpMkLst>
            <pc:docMk/>
            <pc:sldMk cId="2270666939" sldId="273"/>
            <ac:grpSpMk id="8" creationId="{132FD491-28F3-42E7-AEBF-A9E3C462C92A}"/>
          </ac:grpSpMkLst>
        </pc:grpChg>
        <pc:grpChg chg="add">
          <ac:chgData name="dario garribba" userId="13526be42269ae35" providerId="LiveId" clId="{16E44111-4875-4293-8EF8-64D0DECC8CE5}" dt="2024-11-05T08:47:23.382" v="19" actId="26606"/>
          <ac:grpSpMkLst>
            <pc:docMk/>
            <pc:sldMk cId="2270666939" sldId="273"/>
            <ac:grpSpMk id="16" creationId="{9AE62FDA-E44C-440D-A3D3-5C188720D498}"/>
          </ac:grpSpMkLst>
        </pc:grpChg>
      </pc:sldChg>
      <pc:sldChg chg="addSp modSp mod setBg">
        <pc:chgData name="dario garribba" userId="13526be42269ae35" providerId="LiveId" clId="{16E44111-4875-4293-8EF8-64D0DECC8CE5}" dt="2024-11-05T08:47:05.859" v="17" actId="26606"/>
        <pc:sldMkLst>
          <pc:docMk/>
          <pc:sldMk cId="2894538047" sldId="291"/>
        </pc:sldMkLst>
        <pc:spChg chg="mod">
          <ac:chgData name="dario garribba" userId="13526be42269ae35" providerId="LiveId" clId="{16E44111-4875-4293-8EF8-64D0DECC8CE5}" dt="2024-11-05T08:47:05.859" v="17" actId="26606"/>
          <ac:spMkLst>
            <pc:docMk/>
            <pc:sldMk cId="2894538047" sldId="291"/>
            <ac:spMk id="2" creationId="{00000000-0000-0000-0000-000000000000}"/>
          </ac:spMkLst>
        </pc:spChg>
        <pc:spChg chg="mod">
          <ac:chgData name="dario garribba" userId="13526be42269ae35" providerId="LiveId" clId="{16E44111-4875-4293-8EF8-64D0DECC8CE5}" dt="2024-11-05T08:47:05.859" v="17" actId="26606"/>
          <ac:spMkLst>
            <pc:docMk/>
            <pc:sldMk cId="2894538047" sldId="291"/>
            <ac:spMk id="3" creationId="{00000000-0000-0000-0000-000000000000}"/>
          </ac:spMkLst>
        </pc:spChg>
        <pc:spChg chg="add">
          <ac:chgData name="dario garribba" userId="13526be42269ae35" providerId="LiveId" clId="{16E44111-4875-4293-8EF8-64D0DECC8CE5}" dt="2024-11-05T08:47:05.859" v="17" actId="26606"/>
          <ac:spMkLst>
            <pc:docMk/>
            <pc:sldMk cId="2894538047" sldId="291"/>
            <ac:spMk id="12" creationId="{9FB3768C-1D21-400E-B059-EFF86063F588}"/>
          </ac:spMkLst>
        </pc:spChg>
        <pc:spChg chg="add">
          <ac:chgData name="dario garribba" userId="13526be42269ae35" providerId="LiveId" clId="{16E44111-4875-4293-8EF8-64D0DECC8CE5}" dt="2024-11-05T08:47:05.859" v="17" actId="26606"/>
          <ac:spMkLst>
            <pc:docMk/>
            <pc:sldMk cId="2894538047" sldId="291"/>
            <ac:spMk id="14" creationId="{4D87BCA1-45E6-44B3-B3DA-1F4144DE67CD}"/>
          </ac:spMkLst>
        </pc:spChg>
        <pc:grpChg chg="add">
          <ac:chgData name="dario garribba" userId="13526be42269ae35" providerId="LiveId" clId="{16E44111-4875-4293-8EF8-64D0DECC8CE5}" dt="2024-11-05T08:47:05.859" v="17" actId="26606"/>
          <ac:grpSpMkLst>
            <pc:docMk/>
            <pc:sldMk cId="2894538047" sldId="291"/>
            <ac:grpSpMk id="8" creationId="{132FD491-28F3-42E7-AEBF-A9E3C462C92A}"/>
          </ac:grpSpMkLst>
        </pc:grpChg>
        <pc:grpChg chg="add">
          <ac:chgData name="dario garribba" userId="13526be42269ae35" providerId="LiveId" clId="{16E44111-4875-4293-8EF8-64D0DECC8CE5}" dt="2024-11-05T08:47:05.859" v="17" actId="26606"/>
          <ac:grpSpMkLst>
            <pc:docMk/>
            <pc:sldMk cId="2894538047" sldId="291"/>
            <ac:grpSpMk id="16" creationId="{9AE62FDA-E44C-440D-A3D3-5C188720D498}"/>
          </ac:grpSpMkLst>
        </pc:grpChg>
      </pc:sldChg>
      <pc:sldChg chg="addSp modSp mod setBg">
        <pc:chgData name="dario garribba" userId="13526be42269ae35" providerId="LiveId" clId="{16E44111-4875-4293-8EF8-64D0DECC8CE5}" dt="2024-11-05T08:45:01.106" v="1" actId="26606"/>
        <pc:sldMkLst>
          <pc:docMk/>
          <pc:sldMk cId="3299469474" sldId="301"/>
        </pc:sldMkLst>
        <pc:spChg chg="mod">
          <ac:chgData name="dario garribba" userId="13526be42269ae35" providerId="LiveId" clId="{16E44111-4875-4293-8EF8-64D0DECC8CE5}" dt="2024-11-05T08:45:01.106" v="1" actId="26606"/>
          <ac:spMkLst>
            <pc:docMk/>
            <pc:sldMk cId="3299469474" sldId="301"/>
            <ac:spMk id="8194" creationId="{00000000-0000-0000-0000-000000000000}"/>
          </ac:spMkLst>
        </pc:spChg>
        <pc:spChg chg="mod ord">
          <ac:chgData name="dario garribba" userId="13526be42269ae35" providerId="LiveId" clId="{16E44111-4875-4293-8EF8-64D0DECC8CE5}" dt="2024-11-05T08:45:01.106" v="1" actId="26606"/>
          <ac:spMkLst>
            <pc:docMk/>
            <pc:sldMk cId="3299469474" sldId="301"/>
            <ac:spMk id="8196" creationId="{00000000-0000-0000-0000-000000000000}"/>
          </ac:spMkLst>
        </pc:spChg>
        <pc:spChg chg="add">
          <ac:chgData name="dario garribba" userId="13526be42269ae35" providerId="LiveId" clId="{16E44111-4875-4293-8EF8-64D0DECC8CE5}" dt="2024-11-05T08:45:01.106" v="1" actId="26606"/>
          <ac:spMkLst>
            <pc:docMk/>
            <pc:sldMk cId="3299469474" sldId="301"/>
            <ac:spMk id="8205" creationId="{3C06EAFD-0C69-4B3B-BEA7-E7E11DDF9C43}"/>
          </ac:spMkLst>
        </pc:spChg>
        <pc:spChg chg="add">
          <ac:chgData name="dario garribba" userId="13526be42269ae35" providerId="LiveId" clId="{16E44111-4875-4293-8EF8-64D0DECC8CE5}" dt="2024-11-05T08:45:01.106" v="1" actId="26606"/>
          <ac:spMkLst>
            <pc:docMk/>
            <pc:sldMk cId="3299469474" sldId="301"/>
            <ac:spMk id="8207" creationId="{A4066C89-42FB-4624-9AFE-3A31B36491B5}"/>
          </ac:spMkLst>
        </pc:spChg>
        <pc:spChg chg="add">
          <ac:chgData name="dario garribba" userId="13526be42269ae35" providerId="LiveId" clId="{16E44111-4875-4293-8EF8-64D0DECC8CE5}" dt="2024-11-05T08:45:01.106" v="1" actId="26606"/>
          <ac:spMkLst>
            <pc:docMk/>
            <pc:sldMk cId="3299469474" sldId="301"/>
            <ac:spMk id="8209" creationId="{BA218FBC-B2D6-48CA-9289-C4110162EDAD}"/>
          </ac:spMkLst>
        </pc:spChg>
        <pc:spChg chg="add">
          <ac:chgData name="dario garribba" userId="13526be42269ae35" providerId="LiveId" clId="{16E44111-4875-4293-8EF8-64D0DECC8CE5}" dt="2024-11-05T08:45:01.106" v="1" actId="26606"/>
          <ac:spMkLst>
            <pc:docMk/>
            <pc:sldMk cId="3299469474" sldId="301"/>
            <ac:spMk id="8211" creationId="{2DED9084-49DA-4911-ACB7-5F9E4DEFA039}"/>
          </ac:spMkLst>
        </pc:spChg>
        <pc:grpChg chg="add">
          <ac:chgData name="dario garribba" userId="13526be42269ae35" providerId="LiveId" clId="{16E44111-4875-4293-8EF8-64D0DECC8CE5}" dt="2024-11-05T08:45:01.106" v="1" actId="26606"/>
          <ac:grpSpMkLst>
            <pc:docMk/>
            <pc:sldMk cId="3299469474" sldId="301"/>
            <ac:grpSpMk id="8201" creationId="{132FD491-28F3-42E7-AEBF-A9E3C462C92A}"/>
          </ac:grpSpMkLst>
        </pc:grpChg>
      </pc:sldChg>
      <pc:sldChg chg="addSp modSp mod setBg">
        <pc:chgData name="dario garribba" userId="13526be42269ae35" providerId="LiveId" clId="{16E44111-4875-4293-8EF8-64D0DECC8CE5}" dt="2024-11-05T08:44:51.555" v="0" actId="26606"/>
        <pc:sldMkLst>
          <pc:docMk/>
          <pc:sldMk cId="0" sldId="310"/>
        </pc:sldMkLst>
        <pc:spChg chg="mod ord">
          <ac:chgData name="dario garribba" userId="13526be42269ae35" providerId="LiveId" clId="{16E44111-4875-4293-8EF8-64D0DECC8CE5}" dt="2024-11-05T08:44:51.555" v="0" actId="26606"/>
          <ac:spMkLst>
            <pc:docMk/>
            <pc:sldMk cId="0" sldId="310"/>
            <ac:spMk id="4" creationId="{A7498D4D-DAFF-1482-F87B-096F2E3AA622}"/>
          </ac:spMkLst>
        </pc:spChg>
        <pc:spChg chg="mod ord">
          <ac:chgData name="dario garribba" userId="13526be42269ae35" providerId="LiveId" clId="{16E44111-4875-4293-8EF8-64D0DECC8CE5}" dt="2024-11-05T08:44:51.555" v="0" actId="26606"/>
          <ac:spMkLst>
            <pc:docMk/>
            <pc:sldMk cId="0" sldId="310"/>
            <ac:spMk id="7" creationId="{F566D7C8-8099-D977-04AA-8EE88C1F2FC8}"/>
          </ac:spMkLst>
        </pc:spChg>
        <pc:spChg chg="add">
          <ac:chgData name="dario garribba" userId="13526be42269ae35" providerId="LiveId" clId="{16E44111-4875-4293-8EF8-64D0DECC8CE5}" dt="2024-11-05T08:44:51.555" v="0" actId="26606"/>
          <ac:spMkLst>
            <pc:docMk/>
            <pc:sldMk cId="0" sldId="310"/>
            <ac:spMk id="7181" creationId="{7A9FF011-88A5-4B89-AD4A-E08820CEE4E8}"/>
          </ac:spMkLst>
        </pc:spChg>
        <pc:grpChg chg="add">
          <ac:chgData name="dario garribba" userId="13526be42269ae35" providerId="LiveId" clId="{16E44111-4875-4293-8EF8-64D0DECC8CE5}" dt="2024-11-05T08:44:51.555" v="0" actId="26606"/>
          <ac:grpSpMkLst>
            <pc:docMk/>
            <pc:sldMk cId="0" sldId="310"/>
            <ac:grpSpMk id="7177" creationId="{E54E1BC5-9799-4C37-9E39-75AD94AE070F}"/>
          </ac:grpSpMkLst>
        </pc:grpChg>
        <pc:grpChg chg="add">
          <ac:chgData name="dario garribba" userId="13526be42269ae35" providerId="LiveId" clId="{16E44111-4875-4293-8EF8-64D0DECC8CE5}" dt="2024-11-05T08:44:51.555" v="0" actId="26606"/>
          <ac:grpSpMkLst>
            <pc:docMk/>
            <pc:sldMk cId="0" sldId="310"/>
            <ac:grpSpMk id="7183" creationId="{6BAEAFFD-C82E-4805-8EFA-403C6D826E75}"/>
          </ac:grpSpMkLst>
        </pc:grpChg>
        <pc:picChg chg="mod">
          <ac:chgData name="dario garribba" userId="13526be42269ae35" providerId="LiveId" clId="{16E44111-4875-4293-8EF8-64D0DECC8CE5}" dt="2024-11-05T08:44:51.555" v="0" actId="26606"/>
          <ac:picMkLst>
            <pc:docMk/>
            <pc:sldMk cId="0" sldId="310"/>
            <ac:picMk id="7172" creationId="{B06075E3-C8AC-FEA3-EAE1-5023BA4C1960}"/>
          </ac:picMkLst>
        </pc:picChg>
      </pc:sldChg>
      <pc:sldChg chg="addSp modSp mod setBg">
        <pc:chgData name="dario garribba" userId="13526be42269ae35" providerId="LiveId" clId="{16E44111-4875-4293-8EF8-64D0DECC8CE5}" dt="2024-11-05T08:45:26.512" v="2" actId="26606"/>
        <pc:sldMkLst>
          <pc:docMk/>
          <pc:sldMk cId="1394334459" sldId="312"/>
        </pc:sldMkLst>
        <pc:spChg chg="mod">
          <ac:chgData name="dario garribba" userId="13526be42269ae35" providerId="LiveId" clId="{16E44111-4875-4293-8EF8-64D0DECC8CE5}" dt="2024-11-05T08:45:26.512" v="2" actId="26606"/>
          <ac:spMkLst>
            <pc:docMk/>
            <pc:sldMk cId="1394334459" sldId="312"/>
            <ac:spMk id="8194" creationId="{00000000-0000-0000-0000-000000000000}"/>
          </ac:spMkLst>
        </pc:spChg>
        <pc:spChg chg="mod ord">
          <ac:chgData name="dario garribba" userId="13526be42269ae35" providerId="LiveId" clId="{16E44111-4875-4293-8EF8-64D0DECC8CE5}" dt="2024-11-05T08:45:26.512" v="2" actId="26606"/>
          <ac:spMkLst>
            <pc:docMk/>
            <pc:sldMk cId="1394334459" sldId="312"/>
            <ac:spMk id="8196" creationId="{00000000-0000-0000-0000-000000000000}"/>
          </ac:spMkLst>
        </pc:spChg>
        <pc:spChg chg="add">
          <ac:chgData name="dario garribba" userId="13526be42269ae35" providerId="LiveId" clId="{16E44111-4875-4293-8EF8-64D0DECC8CE5}" dt="2024-11-05T08:45:26.512" v="2" actId="26606"/>
          <ac:spMkLst>
            <pc:docMk/>
            <pc:sldMk cId="1394334459" sldId="312"/>
            <ac:spMk id="8205" creationId="{3C06EAFD-0C69-4B3B-BEA7-E7E11DDF9C43}"/>
          </ac:spMkLst>
        </pc:spChg>
        <pc:spChg chg="add">
          <ac:chgData name="dario garribba" userId="13526be42269ae35" providerId="LiveId" clId="{16E44111-4875-4293-8EF8-64D0DECC8CE5}" dt="2024-11-05T08:45:26.512" v="2" actId="26606"/>
          <ac:spMkLst>
            <pc:docMk/>
            <pc:sldMk cId="1394334459" sldId="312"/>
            <ac:spMk id="8207" creationId="{A4066C89-42FB-4624-9AFE-3A31B36491B5}"/>
          </ac:spMkLst>
        </pc:spChg>
        <pc:spChg chg="add">
          <ac:chgData name="dario garribba" userId="13526be42269ae35" providerId="LiveId" clId="{16E44111-4875-4293-8EF8-64D0DECC8CE5}" dt="2024-11-05T08:45:26.512" v="2" actId="26606"/>
          <ac:spMkLst>
            <pc:docMk/>
            <pc:sldMk cId="1394334459" sldId="312"/>
            <ac:spMk id="8209" creationId="{BA218FBC-B2D6-48CA-9289-C4110162EDAD}"/>
          </ac:spMkLst>
        </pc:spChg>
        <pc:spChg chg="add">
          <ac:chgData name="dario garribba" userId="13526be42269ae35" providerId="LiveId" clId="{16E44111-4875-4293-8EF8-64D0DECC8CE5}" dt="2024-11-05T08:45:26.512" v="2" actId="26606"/>
          <ac:spMkLst>
            <pc:docMk/>
            <pc:sldMk cId="1394334459" sldId="312"/>
            <ac:spMk id="8211" creationId="{2DED9084-49DA-4911-ACB7-5F9E4DEFA039}"/>
          </ac:spMkLst>
        </pc:spChg>
        <pc:grpChg chg="add">
          <ac:chgData name="dario garribba" userId="13526be42269ae35" providerId="LiveId" clId="{16E44111-4875-4293-8EF8-64D0DECC8CE5}" dt="2024-11-05T08:45:26.512" v="2" actId="26606"/>
          <ac:grpSpMkLst>
            <pc:docMk/>
            <pc:sldMk cId="1394334459" sldId="312"/>
            <ac:grpSpMk id="8201" creationId="{132FD491-28F3-42E7-AEBF-A9E3C462C92A}"/>
          </ac:grpSpMkLst>
        </pc:grpChg>
      </pc:sldChg>
      <pc:sldChg chg="addSp modSp mod setBg">
        <pc:chgData name="dario garribba" userId="13526be42269ae35" providerId="LiveId" clId="{16E44111-4875-4293-8EF8-64D0DECC8CE5}" dt="2024-11-05T08:46:00.009" v="5" actId="255"/>
        <pc:sldMkLst>
          <pc:docMk/>
          <pc:sldMk cId="3491387874" sldId="313"/>
        </pc:sldMkLst>
        <pc:spChg chg="mod">
          <ac:chgData name="dario garribba" userId="13526be42269ae35" providerId="LiveId" clId="{16E44111-4875-4293-8EF8-64D0DECC8CE5}" dt="2024-11-05T08:45:41.545" v="3" actId="26606"/>
          <ac:spMkLst>
            <pc:docMk/>
            <pc:sldMk cId="3491387874" sldId="313"/>
            <ac:spMk id="8194" creationId="{00000000-0000-0000-0000-000000000000}"/>
          </ac:spMkLst>
        </pc:spChg>
        <pc:spChg chg="mod ord">
          <ac:chgData name="dario garribba" userId="13526be42269ae35" providerId="LiveId" clId="{16E44111-4875-4293-8EF8-64D0DECC8CE5}" dt="2024-11-05T08:46:00.009" v="5" actId="255"/>
          <ac:spMkLst>
            <pc:docMk/>
            <pc:sldMk cId="3491387874" sldId="313"/>
            <ac:spMk id="8196" creationId="{00000000-0000-0000-0000-000000000000}"/>
          </ac:spMkLst>
        </pc:spChg>
        <pc:spChg chg="add">
          <ac:chgData name="dario garribba" userId="13526be42269ae35" providerId="LiveId" clId="{16E44111-4875-4293-8EF8-64D0DECC8CE5}" dt="2024-11-05T08:45:41.545" v="3" actId="26606"/>
          <ac:spMkLst>
            <pc:docMk/>
            <pc:sldMk cId="3491387874" sldId="313"/>
            <ac:spMk id="8205" creationId="{3C06EAFD-0C69-4B3B-BEA7-E7E11DDF9C43}"/>
          </ac:spMkLst>
        </pc:spChg>
        <pc:spChg chg="add">
          <ac:chgData name="dario garribba" userId="13526be42269ae35" providerId="LiveId" clId="{16E44111-4875-4293-8EF8-64D0DECC8CE5}" dt="2024-11-05T08:45:41.545" v="3" actId="26606"/>
          <ac:spMkLst>
            <pc:docMk/>
            <pc:sldMk cId="3491387874" sldId="313"/>
            <ac:spMk id="8207" creationId="{A4066C89-42FB-4624-9AFE-3A31B36491B5}"/>
          </ac:spMkLst>
        </pc:spChg>
        <pc:spChg chg="add">
          <ac:chgData name="dario garribba" userId="13526be42269ae35" providerId="LiveId" clId="{16E44111-4875-4293-8EF8-64D0DECC8CE5}" dt="2024-11-05T08:45:41.545" v="3" actId="26606"/>
          <ac:spMkLst>
            <pc:docMk/>
            <pc:sldMk cId="3491387874" sldId="313"/>
            <ac:spMk id="8209" creationId="{BA218FBC-B2D6-48CA-9289-C4110162EDAD}"/>
          </ac:spMkLst>
        </pc:spChg>
        <pc:spChg chg="add">
          <ac:chgData name="dario garribba" userId="13526be42269ae35" providerId="LiveId" clId="{16E44111-4875-4293-8EF8-64D0DECC8CE5}" dt="2024-11-05T08:45:41.545" v="3" actId="26606"/>
          <ac:spMkLst>
            <pc:docMk/>
            <pc:sldMk cId="3491387874" sldId="313"/>
            <ac:spMk id="8211" creationId="{2DED9084-49DA-4911-ACB7-5F9E4DEFA039}"/>
          </ac:spMkLst>
        </pc:spChg>
        <pc:grpChg chg="add">
          <ac:chgData name="dario garribba" userId="13526be42269ae35" providerId="LiveId" clId="{16E44111-4875-4293-8EF8-64D0DECC8CE5}" dt="2024-11-05T08:45:41.545" v="3" actId="26606"/>
          <ac:grpSpMkLst>
            <pc:docMk/>
            <pc:sldMk cId="3491387874" sldId="313"/>
            <ac:grpSpMk id="8201" creationId="{132FD491-28F3-42E7-AEBF-A9E3C462C92A}"/>
          </ac:grpSpMkLst>
        </pc:grpChg>
      </pc:sldChg>
      <pc:sldChg chg="addSp modSp mod setBg">
        <pc:chgData name="dario garribba" userId="13526be42269ae35" providerId="LiveId" clId="{16E44111-4875-4293-8EF8-64D0DECC8CE5}" dt="2024-11-05T08:46:56.507" v="16" actId="255"/>
        <pc:sldMkLst>
          <pc:docMk/>
          <pc:sldMk cId="518878402" sldId="316"/>
        </pc:sldMkLst>
        <pc:spChg chg="mod ord">
          <ac:chgData name="dario garribba" userId="13526be42269ae35" providerId="LiveId" clId="{16E44111-4875-4293-8EF8-64D0DECC8CE5}" dt="2024-11-05T08:46:22.263" v="6" actId="26606"/>
          <ac:spMkLst>
            <pc:docMk/>
            <pc:sldMk cId="518878402" sldId="316"/>
            <ac:spMk id="4" creationId="{981E3390-B04A-27EF-8E4A-A488CC7FFAD8}"/>
          </ac:spMkLst>
        </pc:spChg>
        <pc:spChg chg="mod ord">
          <ac:chgData name="dario garribba" userId="13526be42269ae35" providerId="LiveId" clId="{16E44111-4875-4293-8EF8-64D0DECC8CE5}" dt="2024-11-05T08:46:56.507" v="16" actId="255"/>
          <ac:spMkLst>
            <pc:docMk/>
            <pc:sldMk cId="518878402" sldId="316"/>
            <ac:spMk id="7" creationId="{F8316E96-CBF4-2DFD-5344-718A68A566D5}"/>
          </ac:spMkLst>
        </pc:spChg>
        <pc:spChg chg="add">
          <ac:chgData name="dario garribba" userId="13526be42269ae35" providerId="LiveId" clId="{16E44111-4875-4293-8EF8-64D0DECC8CE5}" dt="2024-11-05T08:46:22.263" v="6" actId="26606"/>
          <ac:spMkLst>
            <pc:docMk/>
            <pc:sldMk cId="518878402" sldId="316"/>
            <ac:spMk id="7181" creationId="{04015B9C-179F-43A5-894D-58193B6A8445}"/>
          </ac:spMkLst>
        </pc:spChg>
        <pc:grpChg chg="add">
          <ac:chgData name="dario garribba" userId="13526be42269ae35" providerId="LiveId" clId="{16E44111-4875-4293-8EF8-64D0DECC8CE5}" dt="2024-11-05T08:46:22.263" v="6" actId="26606"/>
          <ac:grpSpMkLst>
            <pc:docMk/>
            <pc:sldMk cId="518878402" sldId="316"/>
            <ac:grpSpMk id="7177" creationId="{E54E1BC5-9799-4C37-9E39-75AD94AE070F}"/>
          </ac:grpSpMkLst>
        </pc:grpChg>
        <pc:grpChg chg="add">
          <ac:chgData name="dario garribba" userId="13526be42269ae35" providerId="LiveId" clId="{16E44111-4875-4293-8EF8-64D0DECC8CE5}" dt="2024-11-05T08:46:22.263" v="6" actId="26606"/>
          <ac:grpSpMkLst>
            <pc:docMk/>
            <pc:sldMk cId="518878402" sldId="316"/>
            <ac:grpSpMk id="7183" creationId="{66F85F57-956F-40FF-BE22-C6EB6E36C986}"/>
          </ac:grpSpMkLst>
        </pc:grpChg>
        <pc:picChg chg="mod">
          <ac:chgData name="dario garribba" userId="13526be42269ae35" providerId="LiveId" clId="{16E44111-4875-4293-8EF8-64D0DECC8CE5}" dt="2024-11-05T08:46:22.263" v="6" actId="26606"/>
          <ac:picMkLst>
            <pc:docMk/>
            <pc:sldMk cId="518878402" sldId="316"/>
            <ac:picMk id="7172" creationId="{AAC5F23D-F241-25D3-28A2-85F3A00CFC5E}"/>
          </ac:picMkLst>
        </pc:picChg>
      </pc:sldChg>
      <pc:sldChg chg="addSp modSp mod setBg">
        <pc:chgData name="dario garribba" userId="13526be42269ae35" providerId="LiveId" clId="{16E44111-4875-4293-8EF8-64D0DECC8CE5}" dt="2024-11-05T08:47:12.437" v="18" actId="26606"/>
        <pc:sldMkLst>
          <pc:docMk/>
          <pc:sldMk cId="3284507220" sldId="317"/>
        </pc:sldMkLst>
        <pc:spChg chg="mod">
          <ac:chgData name="dario garribba" userId="13526be42269ae35" providerId="LiveId" clId="{16E44111-4875-4293-8EF8-64D0DECC8CE5}" dt="2024-11-05T08:47:12.437" v="18" actId="26606"/>
          <ac:spMkLst>
            <pc:docMk/>
            <pc:sldMk cId="3284507220" sldId="317"/>
            <ac:spMk id="2" creationId="{00000000-0000-0000-0000-000000000000}"/>
          </ac:spMkLst>
        </pc:spChg>
        <pc:spChg chg="mod">
          <ac:chgData name="dario garribba" userId="13526be42269ae35" providerId="LiveId" clId="{16E44111-4875-4293-8EF8-64D0DECC8CE5}" dt="2024-11-05T08:47:12.437" v="18" actId="26606"/>
          <ac:spMkLst>
            <pc:docMk/>
            <pc:sldMk cId="3284507220" sldId="317"/>
            <ac:spMk id="3" creationId="{00000000-0000-0000-0000-000000000000}"/>
          </ac:spMkLst>
        </pc:spChg>
        <pc:spChg chg="add">
          <ac:chgData name="dario garribba" userId="13526be42269ae35" providerId="LiveId" clId="{16E44111-4875-4293-8EF8-64D0DECC8CE5}" dt="2024-11-05T08:47:12.437" v="18" actId="26606"/>
          <ac:spMkLst>
            <pc:docMk/>
            <pc:sldMk cId="3284507220" sldId="317"/>
            <ac:spMk id="12" creationId="{9FB3768C-1D21-400E-B059-EFF86063F588}"/>
          </ac:spMkLst>
        </pc:spChg>
        <pc:spChg chg="add">
          <ac:chgData name="dario garribba" userId="13526be42269ae35" providerId="LiveId" clId="{16E44111-4875-4293-8EF8-64D0DECC8CE5}" dt="2024-11-05T08:47:12.437" v="18" actId="26606"/>
          <ac:spMkLst>
            <pc:docMk/>
            <pc:sldMk cId="3284507220" sldId="317"/>
            <ac:spMk id="14" creationId="{4D87BCA1-45E6-44B3-B3DA-1F4144DE67CD}"/>
          </ac:spMkLst>
        </pc:spChg>
        <pc:grpChg chg="add">
          <ac:chgData name="dario garribba" userId="13526be42269ae35" providerId="LiveId" clId="{16E44111-4875-4293-8EF8-64D0DECC8CE5}" dt="2024-11-05T08:47:12.437" v="18" actId="26606"/>
          <ac:grpSpMkLst>
            <pc:docMk/>
            <pc:sldMk cId="3284507220" sldId="317"/>
            <ac:grpSpMk id="8" creationId="{132FD491-28F3-42E7-AEBF-A9E3C462C92A}"/>
          </ac:grpSpMkLst>
        </pc:grpChg>
        <pc:grpChg chg="add">
          <ac:chgData name="dario garribba" userId="13526be42269ae35" providerId="LiveId" clId="{16E44111-4875-4293-8EF8-64D0DECC8CE5}" dt="2024-11-05T08:47:12.437" v="18" actId="26606"/>
          <ac:grpSpMkLst>
            <pc:docMk/>
            <pc:sldMk cId="3284507220" sldId="317"/>
            <ac:grpSpMk id="16" creationId="{9AE62FDA-E44C-440D-A3D3-5C188720D498}"/>
          </ac:grpSpMkLst>
        </pc:grpChg>
      </pc:sldChg>
      <pc:sldChg chg="addSp modSp mod setBg">
        <pc:chgData name="dario garribba" userId="13526be42269ae35" providerId="LiveId" clId="{16E44111-4875-4293-8EF8-64D0DECC8CE5}" dt="2024-11-05T08:48:35.238" v="22" actId="26606"/>
        <pc:sldMkLst>
          <pc:docMk/>
          <pc:sldMk cId="4266352700" sldId="321"/>
        </pc:sldMkLst>
        <pc:spChg chg="mod">
          <ac:chgData name="dario garribba" userId="13526be42269ae35" providerId="LiveId" clId="{16E44111-4875-4293-8EF8-64D0DECC8CE5}" dt="2024-11-05T08:48:35.238" v="22" actId="26606"/>
          <ac:spMkLst>
            <pc:docMk/>
            <pc:sldMk cId="4266352700" sldId="321"/>
            <ac:spMk id="8194" creationId="{00000000-0000-0000-0000-000000000000}"/>
          </ac:spMkLst>
        </pc:spChg>
        <pc:spChg chg="mod ord">
          <ac:chgData name="dario garribba" userId="13526be42269ae35" providerId="LiveId" clId="{16E44111-4875-4293-8EF8-64D0DECC8CE5}" dt="2024-11-05T08:48:35.238" v="22" actId="26606"/>
          <ac:spMkLst>
            <pc:docMk/>
            <pc:sldMk cId="4266352700" sldId="321"/>
            <ac:spMk id="8196" creationId="{00000000-0000-0000-0000-000000000000}"/>
          </ac:spMkLst>
        </pc:spChg>
        <pc:spChg chg="add">
          <ac:chgData name="dario garribba" userId="13526be42269ae35" providerId="LiveId" clId="{16E44111-4875-4293-8EF8-64D0DECC8CE5}" dt="2024-11-05T08:48:35.238" v="22" actId="26606"/>
          <ac:spMkLst>
            <pc:docMk/>
            <pc:sldMk cId="4266352700" sldId="321"/>
            <ac:spMk id="8205" creationId="{3C06EAFD-0C69-4B3B-BEA7-E7E11DDF9C43}"/>
          </ac:spMkLst>
        </pc:spChg>
        <pc:spChg chg="add">
          <ac:chgData name="dario garribba" userId="13526be42269ae35" providerId="LiveId" clId="{16E44111-4875-4293-8EF8-64D0DECC8CE5}" dt="2024-11-05T08:48:35.238" v="22" actId="26606"/>
          <ac:spMkLst>
            <pc:docMk/>
            <pc:sldMk cId="4266352700" sldId="321"/>
            <ac:spMk id="8207" creationId="{A4066C89-42FB-4624-9AFE-3A31B36491B5}"/>
          </ac:spMkLst>
        </pc:spChg>
        <pc:spChg chg="add">
          <ac:chgData name="dario garribba" userId="13526be42269ae35" providerId="LiveId" clId="{16E44111-4875-4293-8EF8-64D0DECC8CE5}" dt="2024-11-05T08:48:35.238" v="22" actId="26606"/>
          <ac:spMkLst>
            <pc:docMk/>
            <pc:sldMk cId="4266352700" sldId="321"/>
            <ac:spMk id="8209" creationId="{BA218FBC-B2D6-48CA-9289-C4110162EDAD}"/>
          </ac:spMkLst>
        </pc:spChg>
        <pc:spChg chg="add">
          <ac:chgData name="dario garribba" userId="13526be42269ae35" providerId="LiveId" clId="{16E44111-4875-4293-8EF8-64D0DECC8CE5}" dt="2024-11-05T08:48:35.238" v="22" actId="26606"/>
          <ac:spMkLst>
            <pc:docMk/>
            <pc:sldMk cId="4266352700" sldId="321"/>
            <ac:spMk id="8211" creationId="{2DED9084-49DA-4911-ACB7-5F9E4DEFA039}"/>
          </ac:spMkLst>
        </pc:spChg>
        <pc:grpChg chg="add">
          <ac:chgData name="dario garribba" userId="13526be42269ae35" providerId="LiveId" clId="{16E44111-4875-4293-8EF8-64D0DECC8CE5}" dt="2024-11-05T08:48:35.238" v="22" actId="26606"/>
          <ac:grpSpMkLst>
            <pc:docMk/>
            <pc:sldMk cId="4266352700" sldId="321"/>
            <ac:grpSpMk id="8201" creationId="{132FD491-28F3-42E7-AEBF-A9E3C462C92A}"/>
          </ac:grpSpMkLst>
        </pc:grpChg>
      </pc:sldChg>
      <pc:sldChg chg="del">
        <pc:chgData name="dario garribba" userId="13526be42269ae35" providerId="LiveId" clId="{16E44111-4875-4293-8EF8-64D0DECC8CE5}" dt="2024-11-05T08:47:43.731" v="20" actId="47"/>
        <pc:sldMkLst>
          <pc:docMk/>
          <pc:sldMk cId="2176153458" sldId="323"/>
        </pc:sldMkLst>
      </pc:sldChg>
      <pc:sldChg chg="addSp delSp modSp mod setBg">
        <pc:chgData name="dario garribba" userId="13526be42269ae35" providerId="LiveId" clId="{16E44111-4875-4293-8EF8-64D0DECC8CE5}" dt="2024-11-05T08:49:29.603" v="26" actId="26606"/>
        <pc:sldMkLst>
          <pc:docMk/>
          <pc:sldMk cId="4135881419" sldId="324"/>
        </pc:sldMkLst>
        <pc:spChg chg="mod">
          <ac:chgData name="dario garribba" userId="13526be42269ae35" providerId="LiveId" clId="{16E44111-4875-4293-8EF8-64D0DECC8CE5}" dt="2024-11-05T08:49:29.603" v="26" actId="26606"/>
          <ac:spMkLst>
            <pc:docMk/>
            <pc:sldMk cId="4135881419" sldId="324"/>
            <ac:spMk id="8194" creationId="{00000000-0000-0000-0000-000000000000}"/>
          </ac:spMkLst>
        </pc:spChg>
        <pc:spChg chg="mod ord">
          <ac:chgData name="dario garribba" userId="13526be42269ae35" providerId="LiveId" clId="{16E44111-4875-4293-8EF8-64D0DECC8CE5}" dt="2024-11-05T08:49:29.603" v="26" actId="26606"/>
          <ac:spMkLst>
            <pc:docMk/>
            <pc:sldMk cId="4135881419" sldId="324"/>
            <ac:spMk id="8196" creationId="{00000000-0000-0000-0000-000000000000}"/>
          </ac:spMkLst>
        </pc:spChg>
        <pc:spChg chg="add del">
          <ac:chgData name="dario garribba" userId="13526be42269ae35" providerId="LiveId" clId="{16E44111-4875-4293-8EF8-64D0DECC8CE5}" dt="2024-11-05T08:49:29.603" v="26" actId="26606"/>
          <ac:spMkLst>
            <pc:docMk/>
            <pc:sldMk cId="4135881419" sldId="324"/>
            <ac:spMk id="8205" creationId="{3C4C5769-E723-4A1E-B4F6-F6BB27AE733F}"/>
          </ac:spMkLst>
        </pc:spChg>
        <pc:spChg chg="add del">
          <ac:chgData name="dario garribba" userId="13526be42269ae35" providerId="LiveId" clId="{16E44111-4875-4293-8EF8-64D0DECC8CE5}" dt="2024-11-05T08:49:29.603" v="26" actId="26606"/>
          <ac:spMkLst>
            <pc:docMk/>
            <pc:sldMk cId="4135881419" sldId="324"/>
            <ac:spMk id="8207" creationId="{E878380D-0E99-4278-9939-702074B88FAF}"/>
          </ac:spMkLst>
        </pc:spChg>
        <pc:spChg chg="add del">
          <ac:chgData name="dario garribba" userId="13526be42269ae35" providerId="LiveId" clId="{16E44111-4875-4293-8EF8-64D0DECC8CE5}" dt="2024-11-05T08:49:29.603" v="26" actId="26606"/>
          <ac:spMkLst>
            <pc:docMk/>
            <pc:sldMk cId="4135881419" sldId="324"/>
            <ac:spMk id="8209" creationId="{75A92D53-A461-451B-87E6-8746F6FCEFDC}"/>
          </ac:spMkLst>
        </pc:spChg>
        <pc:spChg chg="add del">
          <ac:chgData name="dario garribba" userId="13526be42269ae35" providerId="LiveId" clId="{16E44111-4875-4293-8EF8-64D0DECC8CE5}" dt="2024-11-05T08:49:29.603" v="26" actId="26606"/>
          <ac:spMkLst>
            <pc:docMk/>
            <pc:sldMk cId="4135881419" sldId="324"/>
            <ac:spMk id="8211" creationId="{F003ABC2-0D2A-42E5-9778-D9E8DBB5470E}"/>
          </ac:spMkLst>
        </pc:spChg>
        <pc:spChg chg="add">
          <ac:chgData name="dario garribba" userId="13526be42269ae35" providerId="LiveId" clId="{16E44111-4875-4293-8EF8-64D0DECC8CE5}" dt="2024-11-05T08:49:29.603" v="26" actId="26606"/>
          <ac:spMkLst>
            <pc:docMk/>
            <pc:sldMk cId="4135881419" sldId="324"/>
            <ac:spMk id="8220" creationId="{3C06EAFD-0C69-4B3B-BEA7-E7E11DDF9C43}"/>
          </ac:spMkLst>
        </pc:spChg>
        <pc:spChg chg="add">
          <ac:chgData name="dario garribba" userId="13526be42269ae35" providerId="LiveId" clId="{16E44111-4875-4293-8EF8-64D0DECC8CE5}" dt="2024-11-05T08:49:29.603" v="26" actId="26606"/>
          <ac:spMkLst>
            <pc:docMk/>
            <pc:sldMk cId="4135881419" sldId="324"/>
            <ac:spMk id="8222" creationId="{A4066C89-42FB-4624-9AFE-3A31B36491B5}"/>
          </ac:spMkLst>
        </pc:spChg>
        <pc:spChg chg="add">
          <ac:chgData name="dario garribba" userId="13526be42269ae35" providerId="LiveId" clId="{16E44111-4875-4293-8EF8-64D0DECC8CE5}" dt="2024-11-05T08:49:29.603" v="26" actId="26606"/>
          <ac:spMkLst>
            <pc:docMk/>
            <pc:sldMk cId="4135881419" sldId="324"/>
            <ac:spMk id="8224" creationId="{BA218FBC-B2D6-48CA-9289-C4110162EDAD}"/>
          </ac:spMkLst>
        </pc:spChg>
        <pc:spChg chg="add">
          <ac:chgData name="dario garribba" userId="13526be42269ae35" providerId="LiveId" clId="{16E44111-4875-4293-8EF8-64D0DECC8CE5}" dt="2024-11-05T08:49:29.603" v="26" actId="26606"/>
          <ac:spMkLst>
            <pc:docMk/>
            <pc:sldMk cId="4135881419" sldId="324"/>
            <ac:spMk id="8226" creationId="{2DED9084-49DA-4911-ACB7-5F9E4DEFA039}"/>
          </ac:spMkLst>
        </pc:spChg>
        <pc:grpChg chg="add del">
          <ac:chgData name="dario garribba" userId="13526be42269ae35" providerId="LiveId" clId="{16E44111-4875-4293-8EF8-64D0DECC8CE5}" dt="2024-11-05T08:49:29.603" v="26" actId="26606"/>
          <ac:grpSpMkLst>
            <pc:docMk/>
            <pc:sldMk cId="4135881419" sldId="324"/>
            <ac:grpSpMk id="8201" creationId="{132FD491-28F3-42E7-AEBF-A9E3C462C92A}"/>
          </ac:grpSpMkLst>
        </pc:grpChg>
        <pc:grpChg chg="add">
          <ac:chgData name="dario garribba" userId="13526be42269ae35" providerId="LiveId" clId="{16E44111-4875-4293-8EF8-64D0DECC8CE5}" dt="2024-11-05T08:49:29.603" v="26" actId="26606"/>
          <ac:grpSpMkLst>
            <pc:docMk/>
            <pc:sldMk cId="4135881419" sldId="324"/>
            <ac:grpSpMk id="8216" creationId="{132FD491-28F3-42E7-AEBF-A9E3C462C92A}"/>
          </ac:grpSpMkLst>
        </pc:grpChg>
      </pc:sldChg>
      <pc:sldChg chg="addSp modSp mod setBg">
        <pc:chgData name="dario garribba" userId="13526be42269ae35" providerId="LiveId" clId="{16E44111-4875-4293-8EF8-64D0DECC8CE5}" dt="2024-11-05T08:48:40.021" v="23" actId="26606"/>
        <pc:sldMkLst>
          <pc:docMk/>
          <pc:sldMk cId="3345651426" sldId="348"/>
        </pc:sldMkLst>
        <pc:spChg chg="mod">
          <ac:chgData name="dario garribba" userId="13526be42269ae35" providerId="LiveId" clId="{16E44111-4875-4293-8EF8-64D0DECC8CE5}" dt="2024-11-05T08:48:40.021" v="23" actId="26606"/>
          <ac:spMkLst>
            <pc:docMk/>
            <pc:sldMk cId="3345651426" sldId="348"/>
            <ac:spMk id="8194" creationId="{00000000-0000-0000-0000-000000000000}"/>
          </ac:spMkLst>
        </pc:spChg>
        <pc:spChg chg="mod ord">
          <ac:chgData name="dario garribba" userId="13526be42269ae35" providerId="LiveId" clId="{16E44111-4875-4293-8EF8-64D0DECC8CE5}" dt="2024-11-05T08:48:40.021" v="23" actId="26606"/>
          <ac:spMkLst>
            <pc:docMk/>
            <pc:sldMk cId="3345651426" sldId="348"/>
            <ac:spMk id="8196" creationId="{00000000-0000-0000-0000-000000000000}"/>
          </ac:spMkLst>
        </pc:spChg>
        <pc:spChg chg="add">
          <ac:chgData name="dario garribba" userId="13526be42269ae35" providerId="LiveId" clId="{16E44111-4875-4293-8EF8-64D0DECC8CE5}" dt="2024-11-05T08:48:40.021" v="23" actId="26606"/>
          <ac:spMkLst>
            <pc:docMk/>
            <pc:sldMk cId="3345651426" sldId="348"/>
            <ac:spMk id="8205" creationId="{9FB3768C-1D21-400E-B059-EFF86063F588}"/>
          </ac:spMkLst>
        </pc:spChg>
        <pc:spChg chg="add">
          <ac:chgData name="dario garribba" userId="13526be42269ae35" providerId="LiveId" clId="{16E44111-4875-4293-8EF8-64D0DECC8CE5}" dt="2024-11-05T08:48:40.021" v="23" actId="26606"/>
          <ac:spMkLst>
            <pc:docMk/>
            <pc:sldMk cId="3345651426" sldId="348"/>
            <ac:spMk id="8207" creationId="{4D87BCA1-45E6-44B3-B3DA-1F4144DE67CD}"/>
          </ac:spMkLst>
        </pc:spChg>
        <pc:grpChg chg="add">
          <ac:chgData name="dario garribba" userId="13526be42269ae35" providerId="LiveId" clId="{16E44111-4875-4293-8EF8-64D0DECC8CE5}" dt="2024-11-05T08:48:40.021" v="23" actId="26606"/>
          <ac:grpSpMkLst>
            <pc:docMk/>
            <pc:sldMk cId="3345651426" sldId="348"/>
            <ac:grpSpMk id="8201" creationId="{132FD491-28F3-42E7-AEBF-A9E3C462C92A}"/>
          </ac:grpSpMkLst>
        </pc:grpChg>
        <pc:grpChg chg="add">
          <ac:chgData name="dario garribba" userId="13526be42269ae35" providerId="LiveId" clId="{16E44111-4875-4293-8EF8-64D0DECC8CE5}" dt="2024-11-05T08:48:40.021" v="23" actId="26606"/>
          <ac:grpSpMkLst>
            <pc:docMk/>
            <pc:sldMk cId="3345651426" sldId="348"/>
            <ac:grpSpMk id="8209" creationId="{9AE62FDA-E44C-440D-A3D3-5C188720D498}"/>
          </ac:grpSpMkLst>
        </pc:gr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11/5/2024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11/5/2024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11/5/2024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10588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1889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11/5/2024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21061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107060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04350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221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852583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11/5/2024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92948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11/5/2024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38515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25612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5368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11/5/2024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11/5/2024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3062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0.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0.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6" Type="http://schemas.openxmlformats.org/officeDocument/2006/relationships/hyperlink" Target="https://www.bibbiaedu.it/CEI2008/nt/At/7/" TargetMode="External"/><Relationship Id="rId5" Type="http://schemas.microsoft.com/office/2007/relationships/hdphoto" Target="../media/hdphoto3.wdp"/><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3200" i="0" u="sng" dirty="0">
                <a:solidFill>
                  <a:schemeClr val="tx1"/>
                </a:solidFill>
                <a:effectLst/>
                <a:latin typeface="Open sans" panose="020B0606030504020204" pitchFamily="34" charset="0"/>
              </a:rPr>
              <a:t>Istanze di autorità e relazioni tra le comunità cristiane delle origini nell'area mediterranea</a:t>
            </a:r>
            <a:br>
              <a:rPr lang="it-IT" sz="4800" b="1" dirty="0">
                <a:effectLst/>
                <a:latin typeface="Calibri" panose="020F0502020204030204" pitchFamily="34" charset="0"/>
                <a:ea typeface="Calibri" panose="020F0502020204030204" pitchFamily="34" charset="0"/>
                <a:cs typeface="Times New Roman" panose="02020603050405020304" pitchFamily="18" charset="0"/>
              </a:rPr>
            </a:br>
            <a:br>
              <a:rPr lang="it-IT" sz="4800" b="1" dirty="0">
                <a:effectLst/>
                <a:latin typeface="Calibri" panose="020F0502020204030204" pitchFamily="34" charset="0"/>
                <a:ea typeface="Calibri" panose="020F0502020204030204" pitchFamily="34" charset="0"/>
                <a:cs typeface="Times New Roman" panose="02020603050405020304" pitchFamily="18" charset="0"/>
              </a:rPr>
            </a:br>
            <a:endParaRPr lang="it-IT" sz="28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a:t>Dario Garribba</a:t>
            </a:r>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a:t>Lezione 5</a:t>
            </a:r>
          </a:p>
        </p:txBody>
      </p:sp>
    </p:spTree>
    <p:extLst>
      <p:ext uri="{BB962C8B-B14F-4D97-AF65-F5344CB8AC3E}">
        <p14:creationId xmlns:p14="http://schemas.microsoft.com/office/powerpoint/2010/main" val="136953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F6AFAA-9C30-FC55-5ACD-DB39496BC1A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8F6A8829-3A8E-1DD1-2BE4-023AB2BC6D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0C0CCE35-6930-3F69-1B36-FC93D35500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97B3DD12-861B-A8CE-F8E4-93A5DCE687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818C52EA-A815-AE9B-49F8-7C4B5EC14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D2A12774-7F07-3011-152D-1C8360CD0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D2993FC3-23BD-B022-090D-DC541507073C}"/>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I </a:t>
            </a:r>
            <a:r>
              <a:rPr lang="en-US" sz="4100" cap="all" dirty="0" err="1">
                <a:solidFill>
                  <a:srgbClr val="FFFFFF"/>
                </a:solidFill>
              </a:rPr>
              <a:t>gruppi</a:t>
            </a:r>
            <a:r>
              <a:rPr lang="en-US" sz="4100" cap="all" dirty="0">
                <a:solidFill>
                  <a:srgbClr val="FFFFFF"/>
                </a:solidFill>
              </a:rPr>
              <a:t> </a:t>
            </a:r>
            <a:r>
              <a:rPr lang="en-US" sz="4100" cap="all" dirty="0" err="1">
                <a:solidFill>
                  <a:srgbClr val="FFFFFF"/>
                </a:solidFill>
              </a:rPr>
              <a:t>stanziali</a:t>
            </a:r>
            <a:endParaRPr lang="en-US" sz="4100" cap="all" dirty="0">
              <a:solidFill>
                <a:srgbClr val="FFFFFF"/>
              </a:solidFill>
            </a:endParaRPr>
          </a:p>
        </p:txBody>
      </p:sp>
      <p:sp>
        <p:nvSpPr>
          <p:cNvPr id="3" name="CasellaDiTesto 2">
            <a:extLst>
              <a:ext uri="{FF2B5EF4-FFF2-40B4-BE49-F238E27FC236}">
                <a16:creationId xmlns:a16="http://schemas.microsoft.com/office/drawing/2014/main" id="{B006D71E-2E34-B27D-59FC-BE372A2386D0}"/>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23119CDF-6418-7F55-F256-04B6AA81C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73BC1D64-3888-214C-E9A6-8333556964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FCA6B010-C6A4-1112-8184-6351F9DD8872}"/>
              </a:ext>
            </a:extLst>
          </p:cNvPr>
          <p:cNvSpPr txBox="1"/>
          <p:nvPr/>
        </p:nvSpPr>
        <p:spPr>
          <a:xfrm>
            <a:off x="4969904" y="357444"/>
            <a:ext cx="6002896" cy="7762831"/>
          </a:xfrm>
          <a:prstGeom prst="rect">
            <a:avLst/>
          </a:prstGeom>
          <a:noFill/>
        </p:spPr>
        <p:txBody>
          <a:bodyPr wrap="square" rtlCol="0">
            <a:spAutoFit/>
          </a:bodyPr>
          <a:lstStyle/>
          <a:p>
            <a:pPr marR="0" lvl="0" algn="l" defTabSz="457200" rtl="0" eaLnBrk="1" fontAlgn="auto" latinLnBrk="0" hangingPunct="1">
              <a:lnSpc>
                <a:spcPct val="200000"/>
              </a:lnSpc>
              <a:spcBef>
                <a:spcPts val="0"/>
              </a:spcBef>
              <a:spcAft>
                <a:spcPts val="0"/>
              </a:spcAft>
              <a:buClrTx/>
              <a:buSzTx/>
              <a:tabLst/>
              <a:defRPr/>
            </a:pPr>
            <a:r>
              <a:rPr kumimoji="0" lang="it-IT" sz="1800" b="0" i="0"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Torniamo al gruppo dei Dodici</a:t>
            </a: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 Dodici operano a Gerusalemme. Acquisiscono un carattere stanziale (almeno in una prima fase). Forse non sono i soli che hanno un carattere stanziale.</a:t>
            </a: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Sono stati destinatari di apparizioni del risorto e attribuiscono a queste un valore di autorità. (Riconoscono come fonte di autorità anche l’essere stati testimoni di Gesù sin dal battesimo?)</a:t>
            </a:r>
            <a:endPar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Sono legati a Pietro. </a:t>
            </a: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La leadership gerosolomitana nei primi anni della vita sembra avere Pietro, forse anche Giovanni e Giacomo come leaders… poche notizie circa gli altri….</a:t>
            </a: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Che tipo di leadership è esercitata dai 12?</a:t>
            </a:r>
          </a:p>
          <a:p>
            <a:pPr marL="0" marR="0" lvl="0" indent="0" algn="l" defTabSz="457200" rtl="0" eaLnBrk="1" fontAlgn="auto" latinLnBrk="0" hangingPunct="1">
              <a:lnSpc>
                <a:spcPct val="2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83291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EAB5A5-5256-E6FE-74F7-F0394F54ECB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8234B7E-CF84-CB70-B73C-F738251AF8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0BE24C08-7981-4F21-EF6B-F6D08087E9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A12F7289-0362-97E2-F594-6F361844E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9FA18554-983F-8744-06A2-07B2B9D17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8EB0017C-5F98-C7F8-61D4-50CBC8E8D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9C2EAE64-73F4-26CD-C986-BB944DEBF5E8}"/>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I 12 </a:t>
            </a:r>
            <a:r>
              <a:rPr lang="en-US" sz="4100" cap="all" dirty="0" err="1">
                <a:solidFill>
                  <a:srgbClr val="FFFFFF"/>
                </a:solidFill>
              </a:rPr>
              <a:t>nella</a:t>
            </a:r>
            <a:r>
              <a:rPr lang="en-US" sz="4100" cap="all" dirty="0">
                <a:solidFill>
                  <a:srgbClr val="FFFFFF"/>
                </a:solidFill>
              </a:rPr>
              <a:t> </a:t>
            </a:r>
            <a:r>
              <a:rPr lang="en-US" sz="4100" cap="all" dirty="0" err="1">
                <a:solidFill>
                  <a:srgbClr val="FFFFFF"/>
                </a:solidFill>
              </a:rPr>
              <a:t>storia</a:t>
            </a:r>
            <a:endParaRPr lang="en-US" sz="4100" cap="all" dirty="0">
              <a:solidFill>
                <a:srgbClr val="FFFFFF"/>
              </a:solidFill>
            </a:endParaRPr>
          </a:p>
        </p:txBody>
      </p:sp>
      <p:sp>
        <p:nvSpPr>
          <p:cNvPr id="3" name="CasellaDiTesto 2">
            <a:extLst>
              <a:ext uri="{FF2B5EF4-FFF2-40B4-BE49-F238E27FC236}">
                <a16:creationId xmlns:a16="http://schemas.microsoft.com/office/drawing/2014/main" id="{E3B8D864-47D6-BF98-C8E5-B156E4D4F7CB}"/>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3CA4EF2B-CE6B-05AA-3947-F802175E7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9ED55CE7-AE99-B925-BF93-A009C8D9B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A3B1BA92-0ED0-5CF6-3793-AEDBD11836E3}"/>
              </a:ext>
            </a:extLst>
          </p:cNvPr>
          <p:cNvSpPr txBox="1"/>
          <p:nvPr/>
        </p:nvSpPr>
        <p:spPr>
          <a:xfrm>
            <a:off x="5025171" y="277390"/>
            <a:ext cx="6002896" cy="6931834"/>
          </a:xfrm>
          <a:prstGeom prst="rect">
            <a:avLst/>
          </a:prstGeom>
          <a:noFill/>
        </p:spPr>
        <p:txBody>
          <a:bodyPr wrap="square" rtlCol="0">
            <a:spAutoFit/>
          </a:bodyPr>
          <a:lstStyle/>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Che tipo di leadership è esercitata dai 12?</a:t>
            </a:r>
          </a:p>
          <a:p>
            <a:pPr marR="0" lvl="0" algn="l" defTabSz="457200" rtl="0" eaLnBrk="1" fontAlgn="auto" latinLnBrk="0" hangingPunct="1">
              <a:spcBef>
                <a:spcPts val="0"/>
              </a:spcBef>
              <a:spcAft>
                <a:spcPts val="0"/>
              </a:spcAft>
              <a:buClrTx/>
              <a:buSzTx/>
              <a:tabLst/>
              <a:defRPr/>
            </a:pPr>
            <a:r>
              <a:rPr lang="it-IT" dirty="0">
                <a:solidFill>
                  <a:prstClr val="black"/>
                </a:solidFill>
                <a:latin typeface="Times New Roman" panose="02020603050405020304" pitchFamily="18" charset="0"/>
                <a:cs typeface="Times New Roman" panose="02020603050405020304" pitchFamily="18" charset="0"/>
              </a:rPr>
              <a:t>a) Pasti rituali che rievocano l’Ultima cena (la loro autorità deriva anche dall’essere stati partecipi all’ultima cena?):</a:t>
            </a:r>
          </a:p>
          <a:p>
            <a:pPr marR="0" lvl="0" algn="l" defTabSz="457200" rtl="0" eaLnBrk="1" fontAlgn="auto" latinLnBrk="0" hangingPunct="1">
              <a:spcBef>
                <a:spcPts val="0"/>
              </a:spcBef>
              <a:spcAft>
                <a:spcPts val="0"/>
              </a:spcAft>
              <a:buClrTx/>
              <a:buSzTx/>
              <a:tabLst/>
              <a:defRPr/>
            </a:pPr>
            <a:r>
              <a:rPr lang="it-IT" dirty="0">
                <a:solidFill>
                  <a:srgbClr val="0070C0"/>
                </a:solidFill>
                <a:latin typeface="Times New Roman" panose="02020603050405020304" pitchFamily="18" charset="0"/>
                <a:cs typeface="Times New Roman" panose="02020603050405020304" pitchFamily="18" charset="0"/>
              </a:rPr>
              <a:t>Atti 1: Mentre si trovava a tavola con essi, ordinò loro di non allontanarsi da Gerusalemme, ma di attendere l'adempimento della promessa del Padre, "quella - disse - che voi avete udito da me: 5Giovanni battezzò con acqua, voi invece, tra non molti giorni, sarete battezzati in Spirito Santo".</a:t>
            </a:r>
          </a:p>
          <a:p>
            <a:pPr marR="0" lvl="0" algn="l" defTabSz="457200" rtl="0" eaLnBrk="1" fontAlgn="auto" latinLnBrk="0" hangingPunct="1">
              <a:spcBef>
                <a:spcPts val="0"/>
              </a:spcBef>
              <a:spcAft>
                <a:spcPts val="0"/>
              </a:spcAft>
              <a:buClrTx/>
              <a:buSzTx/>
              <a:tabLst/>
              <a:defRPr/>
            </a:pPr>
            <a:endParaRPr lang="it-IT" dirty="0">
              <a:solidFill>
                <a:srgbClr val="0070C0"/>
              </a:solidFill>
              <a:latin typeface="Times New Roman" panose="02020603050405020304" pitchFamily="18" charset="0"/>
              <a:cs typeface="Times New Roman" panose="02020603050405020304" pitchFamily="18" charset="0"/>
            </a:endParaRPr>
          </a:p>
          <a:p>
            <a:pPr>
              <a:defRPr/>
            </a:pPr>
            <a:r>
              <a:rPr lang="it-IT" dirty="0">
                <a:solidFill>
                  <a:srgbClr val="0070C0"/>
                </a:solidFill>
                <a:latin typeface="Times New Roman" panose="02020603050405020304" pitchFamily="18" charset="0"/>
                <a:cs typeface="Times New Roman" panose="02020603050405020304" pitchFamily="18" charset="0"/>
              </a:rPr>
              <a:t>b) Atti 2 Erano perseveranti </a:t>
            </a:r>
            <a:r>
              <a:rPr lang="it-IT" dirty="0">
                <a:solidFill>
                  <a:srgbClr val="0070C0"/>
                </a:solidFill>
                <a:highlight>
                  <a:srgbClr val="FFFF00"/>
                </a:highlight>
                <a:latin typeface="Times New Roman" panose="02020603050405020304" pitchFamily="18" charset="0"/>
                <a:cs typeface="Times New Roman" panose="02020603050405020304" pitchFamily="18" charset="0"/>
              </a:rPr>
              <a:t>nell'insegnamento</a:t>
            </a:r>
            <a:r>
              <a:rPr lang="it-IT" dirty="0">
                <a:solidFill>
                  <a:srgbClr val="0070C0"/>
                </a:solidFill>
                <a:latin typeface="Times New Roman" panose="02020603050405020304" pitchFamily="18" charset="0"/>
                <a:cs typeface="Times New Roman" panose="02020603050405020304" pitchFamily="18" charset="0"/>
              </a:rPr>
              <a:t> degli apostoli e nella comunione, nello spezzare il pane e nelle preghiere. 43Un senso di timore era in tutti, </a:t>
            </a:r>
            <a:r>
              <a:rPr lang="it-IT" dirty="0">
                <a:solidFill>
                  <a:srgbClr val="0070C0"/>
                </a:solidFill>
                <a:highlight>
                  <a:srgbClr val="FFFF00"/>
                </a:highlight>
                <a:latin typeface="Times New Roman" panose="02020603050405020304" pitchFamily="18" charset="0"/>
                <a:cs typeface="Times New Roman" panose="02020603050405020304" pitchFamily="18" charset="0"/>
              </a:rPr>
              <a:t>e prodigi e segni avvenivano per opera degli apostoli.</a:t>
            </a:r>
            <a:r>
              <a:rPr lang="it-IT" dirty="0">
                <a:solidFill>
                  <a:srgbClr val="0070C0"/>
                </a:solidFill>
                <a:latin typeface="Times New Roman" panose="02020603050405020304" pitchFamily="18" charset="0"/>
                <a:cs typeface="Times New Roman" panose="02020603050405020304" pitchFamily="18" charset="0"/>
              </a:rPr>
              <a:t> 44Tutti i credenti stavano insieme e avevano ogni cosa in comune; 45vendevano le loro proprietà e sostanze e le dividevano con tutti, secondo il bisogno di ciascuno. 46Ogni giorno erano perseveranti insieme nel tempio e, spezzando il pane nelle case, prendevano cibo con letizia e semplicità di cuore, 47lodando Dio e godendo il favore di tutto il popolo. Intanto il Signore ogni giorno aggiungeva alla comunità quelli che erano salvati.</a:t>
            </a:r>
          </a:p>
          <a:p>
            <a:pPr marR="0" lvl="0" algn="l" defTabSz="457200" rtl="0" eaLnBrk="1" fontAlgn="auto" latinLnBrk="0" hangingPunct="1">
              <a:lnSpc>
                <a:spcPct val="200000"/>
              </a:lnSpc>
              <a:spcBef>
                <a:spcPts val="0"/>
              </a:spcBef>
              <a:spcAft>
                <a:spcPts val="0"/>
              </a:spcAft>
              <a:buClrTx/>
              <a:buSzTx/>
              <a:tabLst/>
              <a:defRPr/>
            </a:pPr>
            <a:endParaRPr lang="it-IT" dirty="0">
              <a:solidFill>
                <a:srgbClr val="0070C0"/>
              </a:solidFill>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2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95225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ECA066-801F-D43E-BA3F-99DCAE84C892}"/>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D35C3EC8-DF7D-C4EA-FF3A-75A6F97B42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062A2DF2-592F-14A9-69C5-14A42F9132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CD462B8A-1387-7B0E-F2D3-400C297BE2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BAFF2B01-107B-529B-EA87-90F374AB1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7DF2FAE2-6FC2-DE4C-13E4-5D39597F1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3661C0BB-19C2-F577-28FF-C4DF3CE3445D}"/>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I 12 </a:t>
            </a:r>
            <a:r>
              <a:rPr lang="en-US" sz="4100" cap="all" dirty="0" err="1">
                <a:solidFill>
                  <a:srgbClr val="FFFFFF"/>
                </a:solidFill>
              </a:rPr>
              <a:t>nella</a:t>
            </a:r>
            <a:r>
              <a:rPr lang="en-US" sz="4100" cap="all" dirty="0">
                <a:solidFill>
                  <a:srgbClr val="FFFFFF"/>
                </a:solidFill>
              </a:rPr>
              <a:t> </a:t>
            </a:r>
            <a:r>
              <a:rPr lang="en-US" sz="4100" cap="all" dirty="0" err="1">
                <a:solidFill>
                  <a:srgbClr val="FFFFFF"/>
                </a:solidFill>
              </a:rPr>
              <a:t>storia</a:t>
            </a:r>
            <a:endParaRPr lang="en-US" sz="4100" cap="all" dirty="0">
              <a:solidFill>
                <a:srgbClr val="FFFFFF"/>
              </a:solidFill>
            </a:endParaRPr>
          </a:p>
        </p:txBody>
      </p:sp>
      <p:sp>
        <p:nvSpPr>
          <p:cNvPr id="3" name="CasellaDiTesto 2">
            <a:extLst>
              <a:ext uri="{FF2B5EF4-FFF2-40B4-BE49-F238E27FC236}">
                <a16:creationId xmlns:a16="http://schemas.microsoft.com/office/drawing/2014/main" id="{12B496AD-B3D5-1108-599E-21BE6AA1FA61}"/>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DA6E5574-09B2-0CEC-811C-25723E8B8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D180378B-8B64-FB27-7932-D947A4967F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CA72112A-33B6-3A67-6E39-CC71E70AE9DA}"/>
              </a:ext>
            </a:extLst>
          </p:cNvPr>
          <p:cNvSpPr txBox="1"/>
          <p:nvPr/>
        </p:nvSpPr>
        <p:spPr>
          <a:xfrm>
            <a:off x="4969904" y="790574"/>
            <a:ext cx="6002896" cy="5823838"/>
          </a:xfrm>
          <a:prstGeom prst="rect">
            <a:avLst/>
          </a:prstGeom>
          <a:noFill/>
        </p:spPr>
        <p:txBody>
          <a:bodyPr wrap="square" rtlCol="0">
            <a:spAutoFit/>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Nel corso degli anni 30 i 12 sembrano perdere di importanza</a:t>
            </a:r>
          </a:p>
          <a:p>
            <a:pPr marL="0" marR="0" lvl="0" indent="0" algn="just" defTabSz="457200" rtl="0" eaLnBrk="1" fontAlgn="auto" latinLnBrk="0" hangingPunct="1">
              <a:spcBef>
                <a:spcPts val="0"/>
              </a:spcBef>
              <a:spcAft>
                <a:spcPts val="0"/>
              </a:spcAft>
              <a:buClrTx/>
              <a:buSzTx/>
              <a:buFontTx/>
              <a:buNone/>
              <a:tabLst/>
              <a:defRPr/>
            </a:pPr>
            <a:r>
              <a:rPr lang="it-IT" dirty="0">
                <a:solidFill>
                  <a:srgbClr val="0070C0"/>
                </a:solidFill>
                <a:latin typeface="Times New Roman" panose="02020603050405020304" pitchFamily="18" charset="0"/>
                <a:cs typeface="Times New Roman" panose="02020603050405020304" pitchFamily="18" charset="0"/>
              </a:rPr>
              <a:t>Paolo, </a:t>
            </a:r>
            <a:r>
              <a:rPr lang="it-IT" dirty="0" err="1">
                <a:solidFill>
                  <a:srgbClr val="0070C0"/>
                </a:solidFill>
                <a:latin typeface="Times New Roman" panose="02020603050405020304" pitchFamily="18" charset="0"/>
                <a:cs typeface="Times New Roman" panose="02020603050405020304" pitchFamily="18" charset="0"/>
              </a:rPr>
              <a:t>Gal</a:t>
            </a:r>
            <a:r>
              <a:rPr lang="it-IT" dirty="0">
                <a:solidFill>
                  <a:srgbClr val="0070C0"/>
                </a:solidFill>
                <a:latin typeface="Times New Roman" panose="02020603050405020304" pitchFamily="18" charset="0"/>
                <a:cs typeface="Times New Roman" panose="02020603050405020304" pitchFamily="18" charset="0"/>
              </a:rPr>
              <a:t> 1,18-22: In seguito, tre anni dopo, salii a Gerusalemme per andare a conoscere Cefa e rimasi presso di lui quindici giorni; 19degli apostoli non vidi nessun altro, se non Giacomo, il fratello del Signore. 20In ciò che vi scrivo - lo dico davanti a Dio - non </a:t>
            </a:r>
            <a:r>
              <a:rPr lang="it-IT" dirty="0" err="1">
                <a:solidFill>
                  <a:srgbClr val="0070C0"/>
                </a:solidFill>
                <a:latin typeface="Times New Roman" panose="02020603050405020304" pitchFamily="18" charset="0"/>
                <a:cs typeface="Times New Roman" panose="02020603050405020304" pitchFamily="18" charset="0"/>
              </a:rPr>
              <a:t>mentisco</a:t>
            </a:r>
            <a:r>
              <a:rPr lang="it-IT" dirty="0">
                <a:solidFill>
                  <a:srgbClr val="0070C0"/>
                </a:solidFill>
                <a:latin typeface="Times New Roman" panose="02020603050405020304" pitchFamily="18" charset="0"/>
                <a:cs typeface="Times New Roman" panose="02020603050405020304" pitchFamily="18" charset="0"/>
              </a:rPr>
              <a:t>. 21Poi andai nelle regioni della Siria e della </a:t>
            </a:r>
            <a:r>
              <a:rPr lang="it-IT" dirty="0" err="1">
                <a:solidFill>
                  <a:srgbClr val="0070C0"/>
                </a:solidFill>
                <a:latin typeface="Times New Roman" panose="02020603050405020304" pitchFamily="18" charset="0"/>
                <a:cs typeface="Times New Roman" panose="02020603050405020304" pitchFamily="18" charset="0"/>
              </a:rPr>
              <a:t>Cilìcia</a:t>
            </a:r>
            <a:r>
              <a:rPr lang="it-IT" dirty="0">
                <a:solidFill>
                  <a:srgbClr val="0070C0"/>
                </a:solidFill>
                <a:latin typeface="Times New Roman" panose="02020603050405020304" pitchFamily="18" charset="0"/>
                <a:cs typeface="Times New Roman" panose="02020603050405020304" pitchFamily="18" charset="0"/>
              </a:rPr>
              <a:t>. 22Ma non ero personalmente conosciuto </a:t>
            </a:r>
            <a:r>
              <a:rPr lang="it-IT" dirty="0">
                <a:solidFill>
                  <a:srgbClr val="0070C0"/>
                </a:solidFill>
                <a:highlight>
                  <a:srgbClr val="FFFF00"/>
                </a:highlight>
                <a:latin typeface="Times New Roman" panose="02020603050405020304" pitchFamily="18" charset="0"/>
                <a:cs typeface="Times New Roman" panose="02020603050405020304" pitchFamily="18" charset="0"/>
              </a:rPr>
              <a:t>dalle </a:t>
            </a:r>
            <a:r>
              <a:rPr lang="it-IT" strike="sngStrike" dirty="0">
                <a:solidFill>
                  <a:srgbClr val="0070C0"/>
                </a:solidFill>
                <a:highlight>
                  <a:srgbClr val="FFFF00"/>
                </a:highlight>
                <a:latin typeface="Times New Roman" panose="02020603050405020304" pitchFamily="18" charset="0"/>
                <a:cs typeface="Times New Roman" panose="02020603050405020304" pitchFamily="18" charset="0"/>
              </a:rPr>
              <a:t>Chiese</a:t>
            </a:r>
            <a:r>
              <a:rPr lang="it-IT" dirty="0">
                <a:solidFill>
                  <a:srgbClr val="0070C0"/>
                </a:solidFill>
                <a:highlight>
                  <a:srgbClr val="FFFF00"/>
                </a:highlight>
                <a:latin typeface="Times New Roman" panose="02020603050405020304" pitchFamily="18" charset="0"/>
                <a:cs typeface="Times New Roman" panose="02020603050405020304" pitchFamily="18" charset="0"/>
              </a:rPr>
              <a:t> (comunità</a:t>
            </a:r>
            <a:r>
              <a:rPr lang="it-IT" dirty="0">
                <a:solidFill>
                  <a:srgbClr val="0070C0"/>
                </a:solidFill>
                <a:latin typeface="Times New Roman" panose="02020603050405020304" pitchFamily="18" charset="0"/>
                <a:cs typeface="Times New Roman" panose="02020603050405020304" pitchFamily="18" charset="0"/>
              </a:rPr>
              <a:t>) della Giudea che sono in Cristo</a:t>
            </a:r>
            <a:r>
              <a:rPr lang="it-IT" dirty="0">
                <a:solidFill>
                  <a:prstClr val="black"/>
                </a:solidFill>
                <a:latin typeface="Times New Roman" panose="02020603050405020304" pitchFamily="18" charset="0"/>
                <a:cs typeface="Times New Roman" panose="02020603050405020304" pitchFamily="18" charset="0"/>
              </a:rPr>
              <a:t>;</a:t>
            </a:r>
          </a:p>
          <a:p>
            <a:pPr marL="0" marR="0" lvl="0" indent="0" algn="just" defTabSz="457200" rtl="0" eaLnBrk="1" fontAlgn="auto" latinLnBrk="0" hangingPunct="1">
              <a:spcBef>
                <a:spcPts val="0"/>
              </a:spcBef>
              <a:spcAft>
                <a:spcPts val="0"/>
              </a:spcAft>
              <a:buClrTx/>
              <a:buSzTx/>
              <a:buFontTx/>
              <a:buNone/>
              <a:tabLst/>
              <a:defRPr/>
            </a:pPr>
            <a:endParaRPr lang="it-IT" dirty="0">
              <a:solidFill>
                <a:prstClr val="black"/>
              </a:solidFill>
              <a:latin typeface="Times New Roman" panose="02020603050405020304" pitchFamily="18" charset="0"/>
              <a:cs typeface="Times New Roman" panose="02020603050405020304" pitchFamily="18" charset="0"/>
            </a:endParaRPr>
          </a:p>
          <a:p>
            <a:pPr marL="0" marR="0" lvl="0" indent="0" algn="just" defTabSz="457200" rtl="0" eaLnBrk="1" fontAlgn="auto" latinLnBrk="0" hangingPunct="1">
              <a:spcBef>
                <a:spcPts val="0"/>
              </a:spcBef>
              <a:spcAft>
                <a:spcPts val="0"/>
              </a:spcAft>
              <a:buClrTx/>
              <a:buSzTx/>
              <a:buFontTx/>
              <a:buNone/>
              <a:tabLst/>
              <a:defRPr/>
            </a:pPr>
            <a:r>
              <a:rPr lang="el-GR" b="0" i="0" dirty="0">
                <a:solidFill>
                  <a:srgbClr val="111111"/>
                </a:solidFill>
                <a:effectLst/>
                <a:latin typeface="PT Serif" panose="020A0603040505020204" pitchFamily="18" charset="0"/>
              </a:rPr>
              <a:t>Ἔπειτα μετὰ ⸂ἔτη τρία⸃ ἀνῆλθον εἰς Ἱεροσόλυμα ἱστορῆσαι ⸀Κηφᾶν, καὶ ἐπέμεινα πρὸς αὐτὸν ἡμέρας δεκαπέντε· </a:t>
            </a:r>
            <a:r>
              <a:rPr lang="el-GR" b="0" i="0" baseline="30000" dirty="0">
                <a:solidFill>
                  <a:srgbClr val="472817"/>
                </a:solidFill>
                <a:effectLst/>
                <a:latin typeface="SpaceGroteskRegular"/>
              </a:rPr>
              <a:t>19</a:t>
            </a:r>
            <a:r>
              <a:rPr lang="el-GR" b="0" i="0" dirty="0">
                <a:solidFill>
                  <a:srgbClr val="111111"/>
                </a:solidFill>
                <a:effectLst/>
                <a:latin typeface="PT Serif" panose="020A0603040505020204" pitchFamily="18" charset="0"/>
              </a:rPr>
              <a:t>ἕτερον δὲ τῶν ἀποστόλων οὐκ εἶδον, εἰ μὴ Ἰάκωβον τὸν ἀδελφὸν τοῦ κυρίου. </a:t>
            </a:r>
            <a:r>
              <a:rPr lang="el-GR" b="0" i="0" baseline="30000" dirty="0">
                <a:solidFill>
                  <a:srgbClr val="472817"/>
                </a:solidFill>
                <a:effectLst/>
                <a:latin typeface="SpaceGroteskRegular"/>
              </a:rPr>
              <a:t>20</a:t>
            </a:r>
            <a:r>
              <a:rPr lang="el-GR" b="0" i="0" dirty="0">
                <a:solidFill>
                  <a:srgbClr val="111111"/>
                </a:solidFill>
                <a:effectLst/>
                <a:latin typeface="PT Serif" panose="020A0603040505020204" pitchFamily="18" charset="0"/>
              </a:rPr>
              <a:t>ἃ δὲ γράφω ὑμῖν, ἰδοὺ ἐνώπιον τοῦ θεοῦ ὅτι οὐ ψεύδομαι. </a:t>
            </a:r>
            <a:r>
              <a:rPr lang="el-GR" b="0" i="0" baseline="30000" dirty="0">
                <a:solidFill>
                  <a:srgbClr val="472817"/>
                </a:solidFill>
                <a:effectLst/>
                <a:latin typeface="SpaceGroteskRegular"/>
              </a:rPr>
              <a:t>21</a:t>
            </a:r>
            <a:r>
              <a:rPr lang="el-GR" b="0" i="0" dirty="0">
                <a:solidFill>
                  <a:srgbClr val="111111"/>
                </a:solidFill>
                <a:effectLst/>
                <a:latin typeface="PT Serif" panose="020A0603040505020204" pitchFamily="18" charset="0"/>
              </a:rPr>
              <a:t>ἔπειτα ἦλθον εἰς τὰ κλίματα τῆς Συρίας καὶ τῆς Κιλικίας. </a:t>
            </a:r>
            <a:r>
              <a:rPr lang="el-GR" b="0" i="0" baseline="30000" dirty="0">
                <a:solidFill>
                  <a:srgbClr val="472817"/>
                </a:solidFill>
                <a:effectLst/>
                <a:latin typeface="SpaceGroteskRegular"/>
              </a:rPr>
              <a:t>22</a:t>
            </a:r>
            <a:r>
              <a:rPr lang="el-GR" b="0" i="0" dirty="0">
                <a:solidFill>
                  <a:srgbClr val="111111"/>
                </a:solidFill>
                <a:effectLst/>
                <a:latin typeface="PT Serif" panose="020A0603040505020204" pitchFamily="18" charset="0"/>
              </a:rPr>
              <a:t>ἤμην δὲ ἀγνοούμενος τῷ προσώπῳ </a:t>
            </a:r>
            <a:r>
              <a:rPr lang="el-GR" b="0" i="0" dirty="0">
                <a:solidFill>
                  <a:srgbClr val="111111"/>
                </a:solidFill>
                <a:effectLst/>
                <a:highlight>
                  <a:srgbClr val="FFFF00"/>
                </a:highlight>
                <a:latin typeface="PT Serif" panose="020A0603040505020204" pitchFamily="18" charset="0"/>
              </a:rPr>
              <a:t>ταῖς ἐκκλησίαις τῆς Ἰουδαίας ταῖς ἐν Χριστῷ</a:t>
            </a:r>
            <a:r>
              <a:rPr lang="it-IT" b="0" i="0" dirty="0">
                <a:solidFill>
                  <a:srgbClr val="111111"/>
                </a:solidFill>
                <a:effectLst/>
                <a:highlight>
                  <a:srgbClr val="FFFF00"/>
                </a:highlight>
                <a:latin typeface="PT Serif" panose="020A0603040505020204" pitchFamily="18" charset="0"/>
              </a:rPr>
              <a:t>.</a:t>
            </a:r>
            <a:endParaRPr lang="it-IT" dirty="0">
              <a:solidFill>
                <a:prstClr val="black"/>
              </a:solidFill>
              <a:highlight>
                <a:srgbClr val="FFFF00"/>
              </a:highlight>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2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969007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D415DA-6204-2AF8-CD13-53E3636942A4}"/>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AF05FB92-2A49-AA5D-B53F-F552B55F70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38809676-DA53-84AB-8F2E-E55D5C2810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13C4B78C-10E6-BD8F-9470-C7EB90B19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080FF437-9755-4A38-1733-0C76B9CF6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A3F08036-0763-00A4-F1D6-0E514E3B74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ACCFBF30-35C5-5233-D066-D8A390B91EE5}"/>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I 12 </a:t>
            </a:r>
            <a:r>
              <a:rPr lang="en-US" sz="4100" cap="all" dirty="0" err="1">
                <a:solidFill>
                  <a:srgbClr val="FFFFFF"/>
                </a:solidFill>
              </a:rPr>
              <a:t>nella</a:t>
            </a:r>
            <a:r>
              <a:rPr lang="en-US" sz="4100" cap="all" dirty="0">
                <a:solidFill>
                  <a:srgbClr val="FFFFFF"/>
                </a:solidFill>
              </a:rPr>
              <a:t> </a:t>
            </a:r>
            <a:r>
              <a:rPr lang="en-US" sz="4100" cap="all" dirty="0" err="1">
                <a:solidFill>
                  <a:srgbClr val="FFFFFF"/>
                </a:solidFill>
              </a:rPr>
              <a:t>storia</a:t>
            </a:r>
            <a:endParaRPr lang="en-US" sz="4100" cap="all" dirty="0">
              <a:solidFill>
                <a:srgbClr val="FFFFFF"/>
              </a:solidFill>
            </a:endParaRPr>
          </a:p>
        </p:txBody>
      </p:sp>
      <p:sp>
        <p:nvSpPr>
          <p:cNvPr id="3" name="CasellaDiTesto 2">
            <a:extLst>
              <a:ext uri="{FF2B5EF4-FFF2-40B4-BE49-F238E27FC236}">
                <a16:creationId xmlns:a16="http://schemas.microsoft.com/office/drawing/2014/main" id="{81B83B71-25DA-94FC-ECAA-83F444742FEB}"/>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7D50890F-18AA-71C6-523B-95A4B02D4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2492A93B-F251-2E0B-E6E0-0B43C8DEB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9A170D3E-F2BF-29D7-574D-1F62A367ED7C}"/>
              </a:ext>
            </a:extLst>
          </p:cNvPr>
          <p:cNvSpPr txBox="1"/>
          <p:nvPr/>
        </p:nvSpPr>
        <p:spPr>
          <a:xfrm>
            <a:off x="4969904" y="790574"/>
            <a:ext cx="6002896" cy="4992842"/>
          </a:xfrm>
          <a:prstGeom prst="rect">
            <a:avLst/>
          </a:prstGeom>
          <a:noFill/>
        </p:spPr>
        <p:txBody>
          <a:bodyPr wrap="square" rtlCol="0">
            <a:spAutoFit/>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Nel corso degli anni 30 i 12 sembrano perdere di importanza</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Uccisione di Giacomo: </a:t>
            </a:r>
            <a:r>
              <a:rPr kumimoji="0" lang="it-IT" sz="1800" b="0" i="1" u="none" strike="noStrike" kern="1200" cap="none" spc="0" normalizeH="0" baseline="0" noProof="0" dirty="0">
                <a:ln>
                  <a:noFill/>
                </a:ln>
                <a:solidFill>
                  <a:prstClr val="black"/>
                </a:solidFill>
                <a:effectLst/>
                <a:uLnTx/>
                <a:uFillTx/>
                <a:latin typeface="Trebuchet MS" panose="020B0603020202020204"/>
                <a:ea typeface="+mn-ea"/>
                <a:cs typeface="+mn-cs"/>
              </a:rPr>
              <a:t>Atti </a:t>
            </a:r>
            <a:r>
              <a:rPr kumimoji="0" lang="it-IT" sz="1800" b="0" u="none" strike="noStrike" kern="1200" cap="none" spc="0" normalizeH="0" baseline="0" noProof="0" dirty="0">
                <a:ln>
                  <a:noFill/>
                </a:ln>
                <a:solidFill>
                  <a:prstClr val="black"/>
                </a:solidFill>
                <a:effectLst/>
                <a:uLnTx/>
                <a:uFillTx/>
                <a:latin typeface="Trebuchet MS" panose="020B0603020202020204"/>
                <a:ea typeface="+mn-ea"/>
                <a:cs typeface="+mn-cs"/>
              </a:rPr>
              <a:t>12</a:t>
            </a: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lang="it-IT" sz="1800" b="1" i="0" dirty="0">
                <a:solidFill>
                  <a:srgbClr val="800000"/>
                </a:solidFill>
                <a:effectLst/>
                <a:latin typeface="Book Antiqua" panose="02040602050305030304" pitchFamily="18" charset="0"/>
              </a:rPr>
              <a:t>[1]</a:t>
            </a:r>
            <a:r>
              <a:rPr lang="it-IT" sz="1800" b="0" i="0" dirty="0">
                <a:solidFill>
                  <a:srgbClr val="800000"/>
                </a:solidFill>
                <a:effectLst/>
                <a:highlight>
                  <a:srgbClr val="FFFF00"/>
                </a:highlight>
                <a:latin typeface="Book Antiqua" panose="02040602050305030304" pitchFamily="18" charset="0"/>
              </a:rPr>
              <a:t>In quel tempo il re Erode cominciò a perseguitare alcuni membri della Chiesa </a:t>
            </a:r>
            <a:r>
              <a:rPr lang="it-IT" sz="1800" b="1" i="0" dirty="0">
                <a:solidFill>
                  <a:srgbClr val="800000"/>
                </a:solidFill>
                <a:effectLst/>
                <a:highlight>
                  <a:srgbClr val="FFFF00"/>
                </a:highlight>
                <a:latin typeface="Book Antiqua" panose="02040602050305030304" pitchFamily="18" charset="0"/>
              </a:rPr>
              <a:t>[2]</a:t>
            </a:r>
            <a:r>
              <a:rPr lang="it-IT" sz="1800" b="0" i="0" dirty="0">
                <a:solidFill>
                  <a:srgbClr val="800000"/>
                </a:solidFill>
                <a:effectLst/>
                <a:highlight>
                  <a:srgbClr val="FFFF00"/>
                </a:highlight>
                <a:latin typeface="Book Antiqua" panose="02040602050305030304" pitchFamily="18" charset="0"/>
              </a:rPr>
              <a:t>e fece uccidere di spada Giacomo, fratello di Giovanni</a:t>
            </a:r>
            <a:r>
              <a:rPr lang="it-IT" sz="1800" b="0" i="0" dirty="0">
                <a:solidFill>
                  <a:srgbClr val="800000"/>
                </a:solidFill>
                <a:effectLst/>
                <a:latin typeface="Book Antiqua" panose="02040602050305030304" pitchFamily="18" charset="0"/>
              </a:rPr>
              <a:t>. </a:t>
            </a:r>
            <a:r>
              <a:rPr lang="it-IT" sz="1800" b="1" i="0" dirty="0">
                <a:solidFill>
                  <a:srgbClr val="800000"/>
                </a:solidFill>
                <a:effectLst/>
                <a:latin typeface="Book Antiqua" panose="02040602050305030304" pitchFamily="18" charset="0"/>
              </a:rPr>
              <a:t>[3]</a:t>
            </a:r>
            <a:r>
              <a:rPr lang="it-IT" sz="1800" b="0" i="0" dirty="0">
                <a:solidFill>
                  <a:srgbClr val="800000"/>
                </a:solidFill>
                <a:effectLst/>
                <a:highlight>
                  <a:srgbClr val="FFFF00"/>
                </a:highlight>
                <a:latin typeface="Book Antiqua" panose="02040602050305030304" pitchFamily="18" charset="0"/>
              </a:rPr>
              <a:t>Vedendo che questo era gradito ai Giudei, decise di arrestare anche Pietro.</a:t>
            </a:r>
            <a:r>
              <a:rPr lang="it-IT" sz="1800" b="0" i="0" dirty="0">
                <a:solidFill>
                  <a:srgbClr val="800000"/>
                </a:solidFill>
                <a:effectLst/>
                <a:latin typeface="Book Antiqua" panose="02040602050305030304" pitchFamily="18" charset="0"/>
              </a:rPr>
              <a:t> </a:t>
            </a: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200000"/>
              </a:lnSpc>
              <a:spcBef>
                <a:spcPts val="0"/>
              </a:spcBef>
              <a:spcAft>
                <a:spcPts val="0"/>
              </a:spcAft>
              <a:buClrTx/>
              <a:buSzTx/>
              <a:buFontTx/>
              <a:buNone/>
              <a:tabLst/>
              <a:defRPr/>
            </a:pPr>
            <a:endParaRPr lang="it-IT" dirty="0">
              <a:solidFill>
                <a:prstClr val="black"/>
              </a:solidFill>
              <a:latin typeface="Trebuchet MS" panose="020B0603020202020204"/>
            </a:endParaRP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Muore uno dei Dodici e nessuno lo sostituisce!</a:t>
            </a:r>
          </a:p>
          <a:p>
            <a:pPr marL="0" marR="0" lvl="0" indent="0" algn="l" defTabSz="457200" rtl="0" eaLnBrk="1" fontAlgn="auto" latinLnBrk="0" hangingPunct="1">
              <a:lnSpc>
                <a:spcPct val="200000"/>
              </a:lnSpc>
              <a:spcBef>
                <a:spcPts val="0"/>
              </a:spcBef>
              <a:spcAft>
                <a:spcPts val="0"/>
              </a:spcAft>
              <a:buClrTx/>
              <a:buSzTx/>
              <a:buFontTx/>
              <a:buNone/>
              <a:tabLst/>
              <a:defRPr/>
            </a:pPr>
            <a:r>
              <a:rPr lang="it-IT" dirty="0">
                <a:solidFill>
                  <a:prstClr val="black"/>
                </a:solidFill>
                <a:latin typeface="Trebuchet MS" panose="020B0603020202020204"/>
              </a:rPr>
              <a:t>Eppure era uno dei leader!</a:t>
            </a: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591984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4A3BA8-D160-B6D3-F565-F72A0E86EFB3}"/>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BBD9D2B1-F52E-1843-9815-BCC22F603E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EC26CF4B-AE4F-419F-BB3C-1A6A939F30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21D6E85C-1C8C-B4E8-B981-1BF16085B7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7C3B87CE-B292-541C-F771-72ED0380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E5673FD6-2440-EA98-9DA5-1AED29B29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D82C0CFB-C321-98F8-1741-6C582DA5CC8C}"/>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I 12 </a:t>
            </a:r>
            <a:r>
              <a:rPr lang="en-US" sz="4100" cap="all" dirty="0" err="1">
                <a:solidFill>
                  <a:srgbClr val="FFFFFF"/>
                </a:solidFill>
              </a:rPr>
              <a:t>nella</a:t>
            </a:r>
            <a:r>
              <a:rPr lang="en-US" sz="4100" cap="all" dirty="0">
                <a:solidFill>
                  <a:srgbClr val="FFFFFF"/>
                </a:solidFill>
              </a:rPr>
              <a:t> </a:t>
            </a:r>
            <a:r>
              <a:rPr lang="en-US" sz="4100" cap="all" dirty="0" err="1">
                <a:solidFill>
                  <a:srgbClr val="FFFFFF"/>
                </a:solidFill>
              </a:rPr>
              <a:t>storia</a:t>
            </a:r>
            <a:endParaRPr lang="en-US" sz="4100" cap="all" dirty="0">
              <a:solidFill>
                <a:srgbClr val="FFFFFF"/>
              </a:solidFill>
            </a:endParaRPr>
          </a:p>
        </p:txBody>
      </p:sp>
      <p:sp>
        <p:nvSpPr>
          <p:cNvPr id="3" name="CasellaDiTesto 2">
            <a:extLst>
              <a:ext uri="{FF2B5EF4-FFF2-40B4-BE49-F238E27FC236}">
                <a16:creationId xmlns:a16="http://schemas.microsoft.com/office/drawing/2014/main" id="{137449AD-DBB8-ABE5-C069-0912D24B7555}"/>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E8A2A8FC-EC96-1687-07BB-A42EECCB60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E482ECEA-5E0D-295A-1DF4-A5195B4E41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895970CB-C576-F008-3B87-B7ED4267DA6B}"/>
              </a:ext>
            </a:extLst>
          </p:cNvPr>
          <p:cNvSpPr txBox="1"/>
          <p:nvPr/>
        </p:nvSpPr>
        <p:spPr>
          <a:xfrm>
            <a:off x="4969904" y="790574"/>
            <a:ext cx="6002896" cy="1668855"/>
          </a:xfrm>
          <a:prstGeom prst="rect">
            <a:avLst/>
          </a:prstGeom>
          <a:noFill/>
        </p:spPr>
        <p:txBody>
          <a:bodyPr wrap="square" rtlCol="0">
            <a:spAutoFit/>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Cosa accade a Gerusalemme nel corso degli anni 30 del I secolo?</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 Gli Ellenisti e gli Ebrei</a:t>
            </a: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7377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7" name="Group 7176">
            <a:extLst>
              <a:ext uri="{FF2B5EF4-FFF2-40B4-BE49-F238E27FC236}">
                <a16:creationId xmlns:a16="http://schemas.microsoft.com/office/drawing/2014/main" id="{E54E1BC5-9799-4C37-9E39-75AD94AE07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78" name="Oval 7177">
              <a:extLst>
                <a:ext uri="{FF2B5EF4-FFF2-40B4-BE49-F238E27FC236}">
                  <a16:creationId xmlns:a16="http://schemas.microsoft.com/office/drawing/2014/main" id="{6EC783E0-E2C4-43D2-93E5-38337F8DA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7179" name="Oval 7178">
              <a:extLst>
                <a:ext uri="{FF2B5EF4-FFF2-40B4-BE49-F238E27FC236}">
                  <a16:creationId xmlns:a16="http://schemas.microsoft.com/office/drawing/2014/main" id="{542544D0-650E-4448-A7E2-E5C6D7398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pic>
        <p:nvPicPr>
          <p:cNvPr id="7172" name="Immagine 2">
            <a:extLst>
              <a:ext uri="{FF2B5EF4-FFF2-40B4-BE49-F238E27FC236}">
                <a16:creationId xmlns:a16="http://schemas.microsoft.com/office/drawing/2014/main" id="{B06075E3-C8AC-FEA3-EAE1-5023BA4C1960}"/>
              </a:ext>
            </a:extLst>
          </p:cNvPr>
          <p:cNvPicPr>
            <a:picLocks noChangeAspect="1"/>
          </p:cNvPicPr>
          <p:nvPr/>
        </p:nvPicPr>
        <p:blipFill>
          <a:blip r:embed="rId4">
            <a:extLst>
              <a:ext uri="{28A0092B-C50C-407E-A947-70E740481C1C}">
                <a14:useLocalDpi xmlns:a14="http://schemas.microsoft.com/office/drawing/2010/main" val="0"/>
              </a:ext>
            </a:extLst>
          </a:blip>
          <a:srcRect l="31530" r="22903" b="-2"/>
          <a:stretch/>
        </p:blipFill>
        <p:spPr bwMode="auto">
          <a:xfrm>
            <a:off x="3344" y="10"/>
            <a:ext cx="4646726"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1" name="Rectangle 7180">
            <a:extLst>
              <a:ext uri="{FF2B5EF4-FFF2-40B4-BE49-F238E27FC236}">
                <a16:creationId xmlns:a16="http://schemas.microsoft.com/office/drawing/2014/main" id="{7A9FF011-88A5-4B89-AD4A-E08820CEE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672" y="0"/>
            <a:ext cx="7540328"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olo 6">
            <a:extLst>
              <a:ext uri="{FF2B5EF4-FFF2-40B4-BE49-F238E27FC236}">
                <a16:creationId xmlns:a16="http://schemas.microsoft.com/office/drawing/2014/main" id="{F566D7C8-8099-D977-04AA-8EE88C1F2FC8}"/>
              </a:ext>
            </a:extLst>
          </p:cNvPr>
          <p:cNvSpPr>
            <a:spLocks noGrp="1"/>
          </p:cNvSpPr>
          <p:nvPr>
            <p:ph type="title"/>
          </p:nvPr>
        </p:nvSpPr>
        <p:spPr>
          <a:xfrm>
            <a:off x="4970109" y="484632"/>
            <a:ext cx="6730277" cy="1609344"/>
          </a:xfrm>
          <a:ln>
            <a:noFill/>
          </a:ln>
        </p:spPr>
        <p:txBody>
          <a:bodyPr vert="horz" lIns="91440" tIns="45720" rIns="91440" bIns="45720" rtlCol="0" anchor="ctr">
            <a:normAutofit/>
          </a:bodyPr>
          <a:lstStyle/>
          <a:p>
            <a:pPr fontAlgn="auto">
              <a:spcAft>
                <a:spcPts val="0"/>
              </a:spcAft>
              <a:defRPr/>
            </a:pPr>
            <a:r>
              <a:rPr lang="en-US" sz="3400"/>
              <a:t>Ebrei ed Ellenisti, l’episodio più controverso della prima storia cristiana….</a:t>
            </a:r>
          </a:p>
        </p:txBody>
      </p:sp>
      <p:sp>
        <p:nvSpPr>
          <p:cNvPr id="4" name="Segnaposto testo 3">
            <a:extLst>
              <a:ext uri="{FF2B5EF4-FFF2-40B4-BE49-F238E27FC236}">
                <a16:creationId xmlns:a16="http://schemas.microsoft.com/office/drawing/2014/main" id="{A7498D4D-DAFF-1482-F87B-096F2E3AA622}"/>
              </a:ext>
            </a:extLst>
          </p:cNvPr>
          <p:cNvSpPr>
            <a:spLocks noGrp="1"/>
          </p:cNvSpPr>
          <p:nvPr>
            <p:ph type="body" sz="half" idx="2"/>
          </p:nvPr>
        </p:nvSpPr>
        <p:spPr>
          <a:xfrm>
            <a:off x="4970109" y="2121408"/>
            <a:ext cx="6730276" cy="4050792"/>
          </a:xfrm>
        </p:spPr>
        <p:txBody>
          <a:bodyPr vert="horz" lIns="91440" tIns="45720" rIns="91440" bIns="45720" rtlCol="0">
            <a:normAutofit/>
          </a:bodyPr>
          <a:lstStyle/>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p:txBody>
      </p:sp>
      <p:grpSp>
        <p:nvGrpSpPr>
          <p:cNvPr id="7183" name="Group 7182">
            <a:extLst>
              <a:ext uri="{FF2B5EF4-FFF2-40B4-BE49-F238E27FC236}">
                <a16:creationId xmlns:a16="http://schemas.microsoft.com/office/drawing/2014/main" id="{6BAEAFFD-C82E-4805-8EFA-403C6D826E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4" name="Oval 7183">
              <a:extLst>
                <a:ext uri="{FF2B5EF4-FFF2-40B4-BE49-F238E27FC236}">
                  <a16:creationId xmlns:a16="http://schemas.microsoft.com/office/drawing/2014/main" id="{EDC28443-F61D-4568-A939-A57CC8BE6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85" name="Oval 7184">
              <a:extLst>
                <a:ext uri="{FF2B5EF4-FFF2-40B4-BE49-F238E27FC236}">
                  <a16:creationId xmlns:a16="http://schemas.microsoft.com/office/drawing/2014/main" id="{3662A386-B011-43D7-945D-36EB3CBC3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201" name="Group 8200">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02" name="Oval 8201">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8203" name="Oval 8202">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8205" name="Rectangle 8204">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Rectangle 8206">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8196" name="Text Box 5"/>
          <p:cNvSpPr txBox="1">
            <a:spLocks noChangeArrowheads="1"/>
          </p:cNvSpPr>
          <p:nvPr/>
        </p:nvSpPr>
        <p:spPr bwMode="auto">
          <a:xfrm>
            <a:off x="643468" y="643466"/>
            <a:ext cx="3686312" cy="552873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914400">
              <a:lnSpc>
                <a:spcPct val="90000"/>
              </a:lnSpc>
              <a:spcBef>
                <a:spcPct val="0"/>
              </a:spcBef>
              <a:spcAft>
                <a:spcPts val="600"/>
              </a:spcAft>
            </a:pPr>
            <a:r>
              <a:rPr lang="en-US" altLang="it-IT" sz="4800" i="1" cap="all">
                <a:solidFill>
                  <a:srgbClr val="FFFFFF"/>
                </a:solidFill>
                <a:latin typeface="+mj-lt"/>
                <a:ea typeface="+mj-ea"/>
                <a:cs typeface="+mj-cs"/>
              </a:rPr>
              <a:t>Atti</a:t>
            </a:r>
            <a:r>
              <a:rPr lang="en-US" altLang="it-IT" sz="4800" cap="all">
                <a:solidFill>
                  <a:srgbClr val="FFFFFF"/>
                </a:solidFill>
                <a:latin typeface="+mj-lt"/>
                <a:ea typeface="+mj-ea"/>
                <a:cs typeface="+mj-cs"/>
              </a:rPr>
              <a:t> 6, 1-6: Ebrei ed Ellenisti</a:t>
            </a:r>
          </a:p>
        </p:txBody>
      </p:sp>
      <p:sp>
        <p:nvSpPr>
          <p:cNvPr id="8194" name="Segnaposto contenuto 2"/>
          <p:cNvSpPr>
            <a:spLocks noGrp="1"/>
          </p:cNvSpPr>
          <p:nvPr>
            <p:ph sz="half" idx="1"/>
          </p:nvPr>
        </p:nvSpPr>
        <p:spPr>
          <a:xfrm>
            <a:off x="5053780" y="599768"/>
            <a:ext cx="6074467" cy="5572432"/>
          </a:xfrm>
        </p:spPr>
        <p:txBody>
          <a:bodyPr vert="horz" lIns="91440" tIns="45720" rIns="91440" bIns="45720" rtlCol="0" anchor="ctr">
            <a:normAutofit/>
          </a:bodyPr>
          <a:lstStyle/>
          <a:p>
            <a:pPr marL="0"/>
            <a:r>
              <a:rPr lang="en-US" altLang="it-IT" sz="1400"/>
              <a:t>In quei giorni, aumentando il numero dei discepoli, quelli di lingua greca (</a:t>
            </a:r>
            <a:r>
              <a:rPr lang="en-US" altLang="it-IT" sz="1400" i="1"/>
              <a:t>Hellenistes)</a:t>
            </a:r>
            <a:r>
              <a:rPr lang="en-US" altLang="it-IT" sz="1400"/>
              <a:t> mormorarono contro quelli di lingua ebraica (</a:t>
            </a:r>
            <a:r>
              <a:rPr lang="en-US" altLang="it-IT" sz="1400" i="1"/>
              <a:t>Ebraioi</a:t>
            </a:r>
            <a:r>
              <a:rPr lang="en-US" altLang="it-IT" sz="1400"/>
              <a:t>) perché, nell’assistenza quotidiana, venivano trascurate le loro vedove. Allora i Dodici convocarono il gruppo dei discepoli e dissero: «Non è giusto che noi lasciamo da parte la parola di Dio per servire alle mense. Dunque, fratelli, cercate fra voi sette uomini di buona reputazione, pieni di Spirito e di sapienza, ai quali affideremo questo incarico. Noi, invece, ci dedicheremo alla preghiera e al servizio della Parola». Piacque questa proposta a tutto il gruppo e scelsero Stefano, uomo pieno di fede e di Spirito Santo, Filippo, Pròcoro, Nicànore, Timone, Parmenàs e Nicola, un prosèlito di Antiòchia. Li presentarono agli apostoli e, dopo aver pregato, imposero loro le mani. </a:t>
            </a:r>
          </a:p>
          <a:p>
            <a:pPr marL="0"/>
            <a:endParaRPr lang="en-US" altLang="it-IT" sz="1400"/>
          </a:p>
          <a:p>
            <a:pPr marL="0"/>
            <a:r>
              <a:rPr lang="en-US" altLang="it-IT" sz="1400"/>
              <a:t>ΕΝ ΔΕ ΤΑΙΣ ΗΜΕΡΑΙΣ ταύταις πληθυνόντων τῶν μαθητῶν ἐγένετο </a:t>
            </a:r>
            <a:r>
              <a:rPr lang="en-US" altLang="it-IT" sz="1400" u="sng"/>
              <a:t>γογγυσμὸς τῶν Ἑλληνιστῶν πρὸς τοὺς Ἐβραίους</a:t>
            </a:r>
            <a:r>
              <a:rPr lang="en-US" altLang="it-IT" sz="1400"/>
              <a:t> ὅτι παρεθεωροῦντο ἐν τῇ διακονίᾳ τῇ καθημερινῇ αἱ χῆραι αὐτῶν. προσκαλεσάμενοι δὲ οἱ δώδεκα τὸ πλῆθος τῶν μαθητῶν εἶπαν Οὐκ ἀρεστόν ἐστιν ἡμᾶς καταλείψαντας τὸν λόγον τοῦ θεοῦ διακονεῖν τραπέζαις:  ἐπισκέψασθε δέ, ἀδελφοί, ἄνδρας ἐξ ὑμῶν μαρτυρουμένους ἑπτὰ πλήρεις πνεύματος καὶ σοφίας, οὓς καταστήσομεν ἐπὶ τῆς χρείας ταύτης: ἡμεῖς δὲ τῇ προσευχῇ καὶ τῇ διακονίᾳ τοῦ λόγου προσκαρτερήσομεν. καὶ ἤρεσεν ὁ λόγος ἐνώπιον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τῶν ἀποστόλων, καὶ προσευξάμενοι ἐπέθηκαν αὐτοῖς τὰς χεῖρας.</a:t>
            </a:r>
          </a:p>
        </p:txBody>
      </p:sp>
      <p:sp>
        <p:nvSpPr>
          <p:cNvPr id="8209" name="Oval 8208">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211" name="Oval 8210">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Tree>
    <p:extLst>
      <p:ext uri="{BB962C8B-B14F-4D97-AF65-F5344CB8AC3E}">
        <p14:creationId xmlns:p14="http://schemas.microsoft.com/office/powerpoint/2010/main" val="3299469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contenuto 2"/>
          <p:cNvSpPr>
            <a:spLocks noGrp="1"/>
          </p:cNvSpPr>
          <p:nvPr>
            <p:ph sz="half" idx="1"/>
          </p:nvPr>
        </p:nvSpPr>
        <p:spPr>
          <a:xfrm>
            <a:off x="962025" y="754063"/>
            <a:ext cx="4754563" cy="5619750"/>
          </a:xfrm>
          <a:ln w="38100">
            <a:solidFill>
              <a:srgbClr val="FFC000"/>
            </a:solidFill>
            <a:miter lim="800000"/>
            <a:headEnd/>
            <a:tailEnd/>
          </a:ln>
        </p:spPr>
        <p:txBody>
          <a:bodyPr>
            <a:normAutofit lnSpcReduction="10000"/>
          </a:bodyPr>
          <a:lstStyle/>
          <a:p>
            <a:pPr marL="0" indent="0" algn="just" eaLnBrk="1" hangingPunct="1">
              <a:lnSpc>
                <a:spcPct val="100000"/>
              </a:lnSpc>
              <a:buFont typeface="Wingdings" panose="05000000000000000000" pitchFamily="2" charset="2"/>
              <a:buNone/>
            </a:pPr>
            <a:r>
              <a:rPr lang="it-IT" altLang="it-IT" sz="1800" dirty="0"/>
              <a:t> Stefano intanto, pieno di grazia e di potenza, </a:t>
            </a:r>
            <a:r>
              <a:rPr lang="it-IT" altLang="it-IT" sz="1800" dirty="0">
                <a:solidFill>
                  <a:srgbClr val="FF0000"/>
                </a:solidFill>
              </a:rPr>
              <a:t>faceva grandi prodigi e segni tra il popolo</a:t>
            </a:r>
            <a:r>
              <a:rPr lang="it-IT" altLang="it-IT" sz="1800" dirty="0"/>
              <a:t>. </a:t>
            </a:r>
            <a:r>
              <a:rPr lang="it-IT" altLang="it-IT" sz="1800" dirty="0">
                <a:solidFill>
                  <a:srgbClr val="0070C0"/>
                </a:solidFill>
              </a:rPr>
              <a:t>Allora alcuni della sinagoga detta dei Liberti, dei Cirenei, degli Alessandrini e di quelli della </a:t>
            </a:r>
            <a:r>
              <a:rPr lang="it-IT" altLang="it-IT" sz="1800" dirty="0" err="1">
                <a:solidFill>
                  <a:srgbClr val="0070C0"/>
                </a:solidFill>
              </a:rPr>
              <a:t>Cilìcia</a:t>
            </a:r>
            <a:r>
              <a:rPr lang="it-IT" altLang="it-IT" sz="1800" dirty="0">
                <a:solidFill>
                  <a:srgbClr val="0070C0"/>
                </a:solidFill>
              </a:rPr>
              <a:t> e dell’Asia</a:t>
            </a:r>
            <a:r>
              <a:rPr lang="it-IT" altLang="it-IT" sz="1800" dirty="0"/>
              <a:t>, si alzarono a discutere con Stefano, ma non riuscivano a resistere alla sapienza e allo Spirito con cui egli parlava. Allora istigarono alcuni perché dicessero: «Lo abbiamo udito pronunciare parole blasfeme contro Mosè e contro Dio». E così sollevarono il popolo, gli anziani e gli scribi, gli piombarono addosso, lo catturarono e lo condussero davanti al sinedrio. </a:t>
            </a:r>
            <a:r>
              <a:rPr lang="it-IT" altLang="it-IT" sz="1800" dirty="0">
                <a:solidFill>
                  <a:srgbClr val="FF0000"/>
                </a:solidFill>
              </a:rPr>
              <a:t>Presentarono quindi falsi testimoni, che dissero: «Costui non fa che parlare contro questo luogo santo e contro la Legge</a:t>
            </a:r>
            <a:r>
              <a:rPr lang="it-IT" altLang="it-IT" sz="1800" dirty="0"/>
              <a:t>. </a:t>
            </a:r>
            <a:r>
              <a:rPr lang="it-IT" altLang="it-IT" sz="1800" dirty="0">
                <a:solidFill>
                  <a:srgbClr val="FF0000"/>
                </a:solidFill>
              </a:rPr>
              <a:t>Lo abbiamo infatti udito dichiarare che Gesù, questo Nazareno, distruggerà questo luogo e sovvertirà le usanze che Mosè ci ha tramandato</a:t>
            </a:r>
            <a:r>
              <a:rPr lang="it-IT" altLang="it-IT" sz="1800" dirty="0"/>
              <a:t>».</a:t>
            </a:r>
            <a:br>
              <a:rPr lang="it-IT" altLang="it-IT" sz="1800" b="1" dirty="0"/>
            </a:br>
            <a:endParaRPr lang="it-IT" altLang="it-IT" sz="1800" b="1" dirty="0"/>
          </a:p>
        </p:txBody>
      </p:sp>
      <p:sp>
        <p:nvSpPr>
          <p:cNvPr id="9219" name="Segnaposto contenuto 2"/>
          <p:cNvSpPr>
            <a:spLocks noGrp="1"/>
          </p:cNvSpPr>
          <p:nvPr>
            <p:ph sz="half" idx="1"/>
          </p:nvPr>
        </p:nvSpPr>
        <p:spPr>
          <a:xfrm>
            <a:off x="6135688" y="754063"/>
            <a:ext cx="4754562" cy="5619750"/>
          </a:xfrm>
          <a:ln w="38100">
            <a:solidFill>
              <a:srgbClr val="FFC000"/>
            </a:solidFill>
            <a:miter lim="800000"/>
            <a:headEnd/>
            <a:tailEnd/>
          </a:ln>
        </p:spPr>
        <p:txBody>
          <a:bodyPr/>
          <a:lstStyle/>
          <a:p>
            <a:pPr marL="0" indent="0" algn="just" eaLnBrk="1" hangingPunct="1">
              <a:buFont typeface="Wingdings" panose="05000000000000000000" pitchFamily="2" charset="2"/>
              <a:buNone/>
            </a:pPr>
            <a:r>
              <a:rPr lang="el-GR" altLang="it-IT" sz="1800" dirty="0"/>
              <a:t>Στέφανος δὲ πλήρης χάριτος καὶ δυνάμεως </a:t>
            </a:r>
            <a:r>
              <a:rPr lang="el-GR" altLang="it-IT" sz="1800" dirty="0">
                <a:solidFill>
                  <a:srgbClr val="FF0000"/>
                </a:solidFill>
              </a:rPr>
              <a:t>ἐποίει τέρατα καὶ σημεῖα μεγάλα ἐν τῷ λαῷ</a:t>
            </a:r>
            <a:r>
              <a:rPr lang="el-GR" altLang="it-IT" sz="1800" dirty="0"/>
              <a:t>.</a:t>
            </a:r>
            <a:endParaRPr lang="it-IT" altLang="it-IT" sz="1800" dirty="0"/>
          </a:p>
          <a:p>
            <a:pPr marL="0" indent="0" algn="just" eaLnBrk="1" hangingPunct="1">
              <a:buFont typeface="Wingdings" panose="05000000000000000000" pitchFamily="2" charset="2"/>
              <a:buNone/>
            </a:pPr>
            <a:r>
              <a:rPr lang="it-IT" altLang="it-IT" sz="1800" dirty="0" err="1"/>
              <a:t>Ἀνέστησ</a:t>
            </a:r>
            <a:r>
              <a:rPr lang="it-IT" altLang="it-IT" sz="1800" dirty="0"/>
              <a:t>αν δέ </a:t>
            </a:r>
            <a:r>
              <a:rPr lang="it-IT" altLang="it-IT" sz="1800" dirty="0">
                <a:solidFill>
                  <a:srgbClr val="0070C0"/>
                </a:solidFill>
              </a:rPr>
              <a:t>τινες τῶν ἐκ τῆς συναγωγῆς τῆς λεγομένης Λιβερτίνων καὶ Κυρηναίων καὶ Ἀλεξανδρέων καὶ τῶν ἀπὸ Κιλικίας καὶ Ἀσίας</a:t>
            </a:r>
            <a:r>
              <a:rPr lang="it-IT" altLang="it-IT" sz="1800" dirty="0"/>
              <a:t> συνζητοῦντες τῷ Στεφάνῳ, καὶ οὐκ ἴσχυον ἀντιστῆναι τῇ σοφίᾳ καὶ τῷ πνεύματι ᾧ ἐλάλει. </a:t>
            </a:r>
            <a:r>
              <a:rPr lang="it-IT" altLang="it-IT" sz="1800" dirty="0" err="1"/>
              <a:t>tότε</a:t>
            </a:r>
            <a:r>
              <a:rPr lang="it-IT" altLang="it-IT" sz="1800" dirty="0"/>
              <a:t> ὑπέβα</a:t>
            </a:r>
            <a:r>
              <a:rPr lang="it-IT" altLang="it-IT" sz="1800" dirty="0" err="1"/>
              <a:t>λον</a:t>
            </a:r>
            <a:r>
              <a:rPr lang="it-IT" altLang="it-IT" sz="1800" dirty="0"/>
              <a:t> </a:t>
            </a:r>
            <a:r>
              <a:rPr lang="it-IT" altLang="it-IT" sz="1800" dirty="0" err="1"/>
              <a:t>ἄνδρ</a:t>
            </a:r>
            <a:r>
              <a:rPr lang="it-IT" altLang="it-IT" sz="1800" dirty="0"/>
              <a:t>ας λέγοντας ὅτι Ἀκηκόαμεν αὐτοῦ λαλοῦντος ῥήματα βλάσφημα εἰς Μωυσῆν καὶ τὸν θεόν: συνεκίνησάν τε τὸν λαὸν καὶ τοὺς πρεσβυτέρους καὶ τοὺς γραμματεῖς, καὶ ἐπιστάντες συνήρπασαν αὐτὸν καὶ ἤγαγον εἰς τὸ συνέδριον, </a:t>
            </a:r>
            <a:r>
              <a:rPr lang="it-IT" altLang="it-IT" sz="1800" dirty="0">
                <a:solidFill>
                  <a:srgbClr val="FF0000"/>
                </a:solidFill>
              </a:rPr>
              <a:t>ἔστησάν τε μάρτυρας ψευδεῖς λέγοντας Ὁ ἄνθρωπος οὗτος οὐ παύεται λαλῶν ῥήματα κατὰ τοῦ τόπου τοῦ ἁγίου [τούτου] καὶ τοῦ νόμου, ἀκηκόαμεν γὰρ αὐτοῦ λέγοντος ὅτι Ἰησοῦς ὁ Ναζωραῖος οὗτος καταλύσει τὸν τόπον τοῦτον καὶ ἀλλάξει τὰ ἔθη ἃ παρέδωκεν ἡμῖν Μωυσῆς.</a:t>
            </a:r>
          </a:p>
        </p:txBody>
      </p:sp>
      <p:sp>
        <p:nvSpPr>
          <p:cNvPr id="17413" name="Text Box 5"/>
          <p:cNvSpPr txBox="1">
            <a:spLocks noChangeArrowheads="1"/>
          </p:cNvSpPr>
          <p:nvPr/>
        </p:nvSpPr>
        <p:spPr bwMode="auto">
          <a:xfrm>
            <a:off x="1429555" y="52388"/>
            <a:ext cx="7598535" cy="366712"/>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t="100000" r="100000"/>
            </a:path>
            <a:tileRect l="-100000" b="-100000"/>
          </a:gradFill>
          <a:ln>
            <a:noFill/>
          </a:ln>
          <a:effectLst/>
        </p:spPr>
        <p:txBody>
          <a:bodyPr>
            <a:spAutoFit/>
          </a:bodyPr>
          <a:lstStyle>
            <a:lvl1pPr>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a:defRPr>
                <a:solidFill>
                  <a:schemeClr val="tx1"/>
                </a:solidFill>
                <a:latin typeface="Trebuchet MS" panose="020B0603020202020204" pitchFamily="34" charset="0"/>
              </a:defRPr>
            </a:lvl3pPr>
            <a:lvl4pPr>
              <a:defRPr>
                <a:solidFill>
                  <a:schemeClr val="tx1"/>
                </a:solidFill>
                <a:latin typeface="Trebuchet MS" panose="020B0603020202020204" pitchFamily="34" charset="0"/>
              </a:defRPr>
            </a:lvl4pPr>
            <a:lvl5pPr>
              <a:defRPr>
                <a:solidFill>
                  <a:schemeClr val="tx1"/>
                </a:solidFill>
                <a:latin typeface="Trebuchet MS" panose="020B0603020202020204" pitchFamily="34" charset="0"/>
              </a:defRPr>
            </a:lvl5pPr>
            <a:lvl6pPr fontAlgn="base">
              <a:spcBef>
                <a:spcPct val="0"/>
              </a:spcBef>
              <a:spcAft>
                <a:spcPct val="0"/>
              </a:spcAft>
              <a:defRPr>
                <a:solidFill>
                  <a:schemeClr val="tx1"/>
                </a:solidFill>
                <a:latin typeface="Trebuchet MS" panose="020B0603020202020204" pitchFamily="34" charset="0"/>
              </a:defRPr>
            </a:lvl6pPr>
            <a:lvl7pPr fontAlgn="base">
              <a:spcBef>
                <a:spcPct val="0"/>
              </a:spcBef>
              <a:spcAft>
                <a:spcPct val="0"/>
              </a:spcAft>
              <a:defRPr>
                <a:solidFill>
                  <a:schemeClr val="tx1"/>
                </a:solidFill>
                <a:latin typeface="Trebuchet MS" panose="020B0603020202020204" pitchFamily="34" charset="0"/>
              </a:defRPr>
            </a:lvl7pPr>
            <a:lvl8pPr fontAlgn="base">
              <a:spcBef>
                <a:spcPct val="0"/>
              </a:spcBef>
              <a:spcAft>
                <a:spcPct val="0"/>
              </a:spcAft>
              <a:defRPr>
                <a:solidFill>
                  <a:schemeClr val="tx1"/>
                </a:solidFill>
                <a:latin typeface="Trebuchet MS" panose="020B0603020202020204" pitchFamily="34" charset="0"/>
              </a:defRPr>
            </a:lvl8pPr>
            <a:lvl9pPr fontAlgn="base">
              <a:spcBef>
                <a:spcPct val="0"/>
              </a:spcBef>
              <a:spcAft>
                <a:spcPct val="0"/>
              </a:spcAft>
              <a:defRPr>
                <a:solidFill>
                  <a:schemeClr val="tx1"/>
                </a:solidFill>
                <a:latin typeface="Trebuchet MS" panose="020B0603020202020204" pitchFamily="34" charset="0"/>
              </a:defRPr>
            </a:lvl9pPr>
          </a:lstStyle>
          <a:p>
            <a:pPr algn="ctr" defTabSz="914400" eaLnBrk="1" hangingPunct="1">
              <a:defRPr/>
            </a:pPr>
            <a:r>
              <a:rPr lang="it-IT" altLang="it-IT" dirty="0">
                <a:latin typeface="Arial" panose="020B0604020202020204" pitchFamily="34" charset="0"/>
              </a:rPr>
              <a:t>Atti 6,8-14</a:t>
            </a:r>
          </a:p>
        </p:txBody>
      </p:sp>
    </p:spTree>
    <p:extLst>
      <p:ext uri="{BB962C8B-B14F-4D97-AF65-F5344CB8AC3E}">
        <p14:creationId xmlns:p14="http://schemas.microsoft.com/office/powerpoint/2010/main" val="1847177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201" name="Group 8200">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02" name="Oval 8201">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8203" name="Oval 8202">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8205" name="Rectangle 8204">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Rectangle 8206">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8196" name="Text Box 5"/>
          <p:cNvSpPr txBox="1">
            <a:spLocks noChangeArrowheads="1"/>
          </p:cNvSpPr>
          <p:nvPr/>
        </p:nvSpPr>
        <p:spPr bwMode="auto">
          <a:xfrm>
            <a:off x="643468" y="643466"/>
            <a:ext cx="3686312" cy="552873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914400">
              <a:lnSpc>
                <a:spcPct val="90000"/>
              </a:lnSpc>
              <a:spcBef>
                <a:spcPct val="0"/>
              </a:spcBef>
              <a:spcAft>
                <a:spcPts val="600"/>
              </a:spcAft>
            </a:pPr>
            <a:r>
              <a:rPr lang="en-US" altLang="it-IT" sz="4800" i="1" cap="all">
                <a:solidFill>
                  <a:srgbClr val="FFFFFF"/>
                </a:solidFill>
                <a:latin typeface="+mj-lt"/>
                <a:ea typeface="+mj-ea"/>
                <a:cs typeface="+mj-cs"/>
              </a:rPr>
              <a:t>Atti</a:t>
            </a:r>
            <a:r>
              <a:rPr lang="en-US" altLang="it-IT" sz="4800" cap="all">
                <a:solidFill>
                  <a:srgbClr val="FFFFFF"/>
                </a:solidFill>
                <a:latin typeface="+mj-lt"/>
                <a:ea typeface="+mj-ea"/>
                <a:cs typeface="+mj-cs"/>
              </a:rPr>
              <a:t> 6, 1-6: Ebrei ed Ellenisti</a:t>
            </a:r>
          </a:p>
        </p:txBody>
      </p:sp>
      <p:sp>
        <p:nvSpPr>
          <p:cNvPr id="8194" name="Segnaposto contenuto 2"/>
          <p:cNvSpPr>
            <a:spLocks noGrp="1"/>
          </p:cNvSpPr>
          <p:nvPr>
            <p:ph sz="half" idx="1"/>
          </p:nvPr>
        </p:nvSpPr>
        <p:spPr>
          <a:xfrm>
            <a:off x="5053780" y="599768"/>
            <a:ext cx="6074467" cy="5572432"/>
          </a:xfrm>
        </p:spPr>
        <p:txBody>
          <a:bodyPr vert="horz" lIns="91440" tIns="45720" rIns="91440" bIns="45720" rtlCol="0" anchor="ctr">
            <a:normAutofit/>
          </a:bodyPr>
          <a:lstStyle/>
          <a:p>
            <a:pPr marL="0"/>
            <a:r>
              <a:rPr lang="en-US" altLang="it-IT" sz="1300"/>
              <a:t>In quei giorni, aumentando il numero dei discepoli, quelli di lingua greca mormorarono contro quelli di lingua ebraica perché, nell’assistenza quotidiana, venivano trascurate le loro vedove. Allora i Dodici convocarono il gruppo dei discepoli e dissero: «Non è giusto che noi lasciamo da parte la parola di Dio per servire alle mense. Dunque, fratelli, cercate fra voi sette uomini di buona reputazione, pieni di Spirito e di sapienza, ai quali affideremo questo incarico. Noi, invece, ci dedicheremo alla preghiera e al servizio della Parola». Piacque questa proposta a tutto il gruppo e scelsero Stefano, uomo pieno di fede e di Spirito Santo, Filippo, Pròcoro, Nicànore, Timone, Parmenàs e Nicola, un prosèlito di Antiòchia. Li presentarono agli apostoli e, dopo aver pregato, imposero loro le mani.</a:t>
            </a:r>
          </a:p>
          <a:p>
            <a:pPr marL="0"/>
            <a:r>
              <a:rPr lang="en-US" altLang="it-IT" sz="1300"/>
              <a:t> </a:t>
            </a:r>
          </a:p>
          <a:p>
            <a:pPr marL="0"/>
            <a:r>
              <a:rPr lang="en-US" altLang="it-IT" sz="1300"/>
              <a:t>1)C’è una tensione tra due sottogruppi subordinato ai Dodici o tra due gruppi di seguaci di Gesù diversi da quello che faceva capo ai Dodici? Luca li presenta come sottogruppi</a:t>
            </a:r>
          </a:p>
          <a:p>
            <a:pPr marL="0"/>
            <a:r>
              <a:rPr lang="en-US" altLang="it-IT" sz="1300"/>
              <a:t>2) i Sette hanno un seguito (le vedove). Dalle parole di Luca si intende che non hanno solo funzioni pratiche, ma funzioni più articolate</a:t>
            </a:r>
          </a:p>
          <a:p>
            <a:pPr marL="0"/>
            <a:r>
              <a:rPr lang="en-US" altLang="it-IT" sz="1300"/>
              <a:t>3)I membri del gruppo hanno tutti nomi greci</a:t>
            </a:r>
          </a:p>
          <a:p>
            <a:pPr marL="0"/>
            <a:r>
              <a:rPr lang="en-US" altLang="it-IT" sz="1300"/>
              <a:t>4) I Dodici esercitano un’autorità (riconosciuta) su questo sottogruppo</a:t>
            </a:r>
          </a:p>
          <a:p>
            <a:pPr marL="0"/>
            <a:r>
              <a:rPr lang="en-US" altLang="it-IT" sz="1300"/>
              <a:t>5) Esiste poi un altro sottogruppo: gli Ebrei non hanno un uguale trattamento. </a:t>
            </a:r>
          </a:p>
          <a:p>
            <a:pPr marL="0"/>
            <a:r>
              <a:rPr lang="en-US" altLang="it-IT" sz="1300"/>
              <a:t>6) Stando a Luca, con l’intervento dei Dodici ogni problema è risolto…. Ma in verità le cose sembra un po’ diversa….</a:t>
            </a:r>
          </a:p>
          <a:p>
            <a:pPr marL="0"/>
            <a:endParaRPr lang="en-US" altLang="it-IT" sz="1300"/>
          </a:p>
        </p:txBody>
      </p:sp>
      <p:sp>
        <p:nvSpPr>
          <p:cNvPr id="8209" name="Oval 8208">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211" name="Oval 8210">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Tree>
    <p:extLst>
      <p:ext uri="{BB962C8B-B14F-4D97-AF65-F5344CB8AC3E}">
        <p14:creationId xmlns:p14="http://schemas.microsoft.com/office/powerpoint/2010/main" val="1394334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201" name="Group 8200">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02" name="Oval 8201">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8203" name="Oval 8202">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8205" name="Rectangle 8204">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Rectangle 8206">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8196" name="Text Box 5"/>
          <p:cNvSpPr txBox="1">
            <a:spLocks noChangeArrowheads="1"/>
          </p:cNvSpPr>
          <p:nvPr/>
        </p:nvSpPr>
        <p:spPr bwMode="auto">
          <a:xfrm>
            <a:off x="643468" y="643466"/>
            <a:ext cx="3686312" cy="552873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914400">
              <a:lnSpc>
                <a:spcPct val="90000"/>
              </a:lnSpc>
              <a:spcBef>
                <a:spcPct val="0"/>
              </a:spcBef>
              <a:spcAft>
                <a:spcPts val="600"/>
              </a:spcAft>
            </a:pPr>
            <a:r>
              <a:rPr lang="en-US" altLang="it-IT" sz="4800" i="1" cap="all" dirty="0">
                <a:solidFill>
                  <a:srgbClr val="FFFFFF"/>
                </a:solidFill>
                <a:latin typeface="+mj-lt"/>
                <a:ea typeface="+mj-ea"/>
                <a:cs typeface="+mj-cs"/>
              </a:rPr>
              <a:t>Atti</a:t>
            </a:r>
            <a:r>
              <a:rPr lang="en-US" altLang="it-IT" sz="4800" cap="all" dirty="0">
                <a:solidFill>
                  <a:srgbClr val="FFFFFF"/>
                </a:solidFill>
                <a:latin typeface="+mj-lt"/>
                <a:ea typeface="+mj-ea"/>
                <a:cs typeface="+mj-cs"/>
              </a:rPr>
              <a:t> 6, 1-6: </a:t>
            </a:r>
            <a:r>
              <a:rPr lang="en-US" altLang="it-IT" sz="4800" cap="all" dirty="0" err="1">
                <a:solidFill>
                  <a:srgbClr val="FFFFFF"/>
                </a:solidFill>
                <a:latin typeface="+mj-lt"/>
                <a:ea typeface="+mj-ea"/>
                <a:cs typeface="+mj-cs"/>
              </a:rPr>
              <a:t>Ebrei</a:t>
            </a:r>
            <a:r>
              <a:rPr lang="en-US" altLang="it-IT" sz="4800" cap="all" dirty="0">
                <a:solidFill>
                  <a:srgbClr val="FFFFFF"/>
                </a:solidFill>
                <a:latin typeface="+mj-lt"/>
                <a:ea typeface="+mj-ea"/>
                <a:cs typeface="+mj-cs"/>
              </a:rPr>
              <a:t> ed </a:t>
            </a:r>
            <a:r>
              <a:rPr lang="en-US" altLang="it-IT" sz="4800" cap="all" dirty="0" err="1">
                <a:solidFill>
                  <a:srgbClr val="FFFFFF"/>
                </a:solidFill>
                <a:latin typeface="+mj-lt"/>
                <a:ea typeface="+mj-ea"/>
                <a:cs typeface="+mj-cs"/>
              </a:rPr>
              <a:t>Ellenisti</a:t>
            </a:r>
            <a:r>
              <a:rPr lang="en-US" altLang="it-IT" sz="4800" cap="all" dirty="0">
                <a:solidFill>
                  <a:srgbClr val="FFFFFF"/>
                </a:solidFill>
                <a:latin typeface="+mj-lt"/>
                <a:ea typeface="+mj-ea"/>
                <a:cs typeface="+mj-cs"/>
              </a:rPr>
              <a:t>. Un </a:t>
            </a:r>
            <a:r>
              <a:rPr lang="en-US" altLang="it-IT" sz="4800" cap="all" dirty="0" err="1">
                <a:solidFill>
                  <a:srgbClr val="FFFFFF"/>
                </a:solidFill>
                <a:latin typeface="+mj-lt"/>
                <a:ea typeface="+mj-ea"/>
                <a:cs typeface="+mj-cs"/>
              </a:rPr>
              <a:t>passo</a:t>
            </a:r>
            <a:r>
              <a:rPr lang="en-US" altLang="it-IT" sz="4800" cap="all" dirty="0">
                <a:solidFill>
                  <a:srgbClr val="FFFFFF"/>
                </a:solidFill>
                <a:latin typeface="+mj-lt"/>
                <a:ea typeface="+mj-ea"/>
                <a:cs typeface="+mj-cs"/>
              </a:rPr>
              <a:t> </a:t>
            </a:r>
            <a:r>
              <a:rPr lang="en-US" altLang="it-IT" sz="3400" cap="all" dirty="0" err="1">
                <a:solidFill>
                  <a:srgbClr val="FFFFFF"/>
                </a:solidFill>
                <a:latin typeface="+mj-lt"/>
                <a:ea typeface="+mj-ea"/>
                <a:cs typeface="+mj-cs"/>
              </a:rPr>
              <a:t>problematico</a:t>
            </a:r>
            <a:endParaRPr lang="en-US" altLang="it-IT" sz="3400" cap="all" dirty="0">
              <a:solidFill>
                <a:srgbClr val="FFFFFF"/>
              </a:solidFill>
              <a:latin typeface="+mj-lt"/>
              <a:ea typeface="+mj-ea"/>
              <a:cs typeface="+mj-cs"/>
            </a:endParaRPr>
          </a:p>
        </p:txBody>
      </p:sp>
      <p:sp>
        <p:nvSpPr>
          <p:cNvPr id="8194" name="Segnaposto contenuto 2"/>
          <p:cNvSpPr>
            <a:spLocks noGrp="1"/>
          </p:cNvSpPr>
          <p:nvPr>
            <p:ph sz="half" idx="1"/>
          </p:nvPr>
        </p:nvSpPr>
        <p:spPr>
          <a:xfrm>
            <a:off x="5053780" y="599768"/>
            <a:ext cx="6074467" cy="5572432"/>
          </a:xfrm>
        </p:spPr>
        <p:txBody>
          <a:bodyPr vert="horz" lIns="91440" tIns="45720" rIns="91440" bIns="45720" rtlCol="0" anchor="ctr">
            <a:normAutofit/>
          </a:bodyPr>
          <a:lstStyle/>
          <a:p>
            <a:pPr marL="0"/>
            <a:r>
              <a:rPr lang="en-US" altLang="it-IT" sz="1700"/>
              <a:t>Domande irrisolte… </a:t>
            </a:r>
          </a:p>
          <a:p>
            <a:pPr marL="342900"/>
            <a:r>
              <a:rPr lang="en-US" altLang="it-IT" sz="1700" i="1"/>
              <a:t>Da dove provengono questi gruppi? </a:t>
            </a:r>
            <a:r>
              <a:rPr lang="en-US" altLang="it-IT" sz="1700"/>
              <a:t>Compaiono all’improvviso, senza nessun legame con la narrazione precedente. </a:t>
            </a:r>
          </a:p>
          <a:p>
            <a:pPr marL="0"/>
            <a:r>
              <a:rPr lang="en-US" altLang="it-IT" sz="1700" i="1"/>
              <a:t>2) Che legame c’è tra la vicenda delle vedove e il prosieguo della storia?</a:t>
            </a:r>
            <a:r>
              <a:rPr lang="en-US" altLang="it-IT" sz="1700"/>
              <a:t> degli Ebrei non si parlerà mai più; delle vedove neppure; dei Sette, all’infuori di Filippo non sapremo più nulla; deduciamo che sono stati l’oggetto di una persecuzione, anche se Luca non dice proprio così</a:t>
            </a:r>
          </a:p>
          <a:p>
            <a:pPr marL="0"/>
            <a:r>
              <a:rPr lang="en-US" altLang="it-IT" sz="1700"/>
              <a:t>Eppure </a:t>
            </a:r>
            <a:r>
              <a:rPr lang="en-US" altLang="it-IT" sz="1700" i="1"/>
              <a:t>At</a:t>
            </a:r>
            <a:r>
              <a:rPr lang="en-US" altLang="it-IT" sz="1700"/>
              <a:t> 6 è uno snodo narrativo fondamentale per Luca: Ellenisti – Stefano – lapidazione – persecuzione – dispersione degli Ellenisti – i seguaci di Gesù approdano ad Antiochia - apertura della predicazione ai gentili.</a:t>
            </a:r>
          </a:p>
          <a:p>
            <a:pPr marL="0"/>
            <a:r>
              <a:rPr lang="en-US" altLang="it-IT" sz="1700"/>
              <a:t>Siamo probabilmente di fronte a un materiale composito (più fonti) che Luca cerca di armonizzare (non svilupperemo quest’aspetto che occuperebbe troppo tempo; il criterio dell’imbarazzo permette di riconoscere un fondamento storico agli Ellenisti).</a:t>
            </a:r>
          </a:p>
          <a:p>
            <a:pPr marL="0"/>
            <a:endParaRPr lang="en-US" altLang="it-IT" sz="1700"/>
          </a:p>
        </p:txBody>
      </p:sp>
      <p:sp>
        <p:nvSpPr>
          <p:cNvPr id="8209" name="Oval 8208">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211" name="Oval 8210">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Tree>
    <p:extLst>
      <p:ext uri="{BB962C8B-B14F-4D97-AF65-F5344CB8AC3E}">
        <p14:creationId xmlns:p14="http://schemas.microsoft.com/office/powerpoint/2010/main" val="3491387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7" name="Group 7176">
            <a:extLst>
              <a:ext uri="{FF2B5EF4-FFF2-40B4-BE49-F238E27FC236}">
                <a16:creationId xmlns:a16="http://schemas.microsoft.com/office/drawing/2014/main" id="{E54E1BC5-9799-4C37-9E39-75AD94AE07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78" name="Oval 7177">
              <a:extLst>
                <a:ext uri="{FF2B5EF4-FFF2-40B4-BE49-F238E27FC236}">
                  <a16:creationId xmlns:a16="http://schemas.microsoft.com/office/drawing/2014/main" id="{6EC783E0-E2C4-43D2-93E5-38337F8DA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7179" name="Oval 7178">
              <a:extLst>
                <a:ext uri="{FF2B5EF4-FFF2-40B4-BE49-F238E27FC236}">
                  <a16:creationId xmlns:a16="http://schemas.microsoft.com/office/drawing/2014/main" id="{542544D0-650E-4448-A7E2-E5C6D7398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pic>
        <p:nvPicPr>
          <p:cNvPr id="7172" name="Immagine 1">
            <a:extLst>
              <a:ext uri="{FF2B5EF4-FFF2-40B4-BE49-F238E27FC236}">
                <a16:creationId xmlns:a16="http://schemas.microsoft.com/office/drawing/2014/main" id="{AAC5F23D-F241-25D3-28A2-85F3A00CFC5E}"/>
              </a:ext>
            </a:extLst>
          </p:cNvPr>
          <p:cNvPicPr>
            <a:picLocks noChangeAspect="1"/>
          </p:cNvPicPr>
          <p:nvPr/>
        </p:nvPicPr>
        <p:blipFill>
          <a:blip r:embed="rId4">
            <a:extLst>
              <a:ext uri="{28A0092B-C50C-407E-A947-70E740481C1C}">
                <a14:useLocalDpi xmlns:a14="http://schemas.microsoft.com/office/drawing/2010/main" val="0"/>
              </a:ext>
            </a:extLst>
          </a:blip>
          <a:srcRect r="5610" b="-1"/>
          <a:stretch/>
        </p:blipFill>
        <p:spPr bwMode="auto">
          <a:xfrm>
            <a:off x="3343" y="10"/>
            <a:ext cx="7548923"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1" name="Rectangle 7180">
            <a:extLst>
              <a:ext uri="{FF2B5EF4-FFF2-40B4-BE49-F238E27FC236}">
                <a16:creationId xmlns:a16="http://schemas.microsoft.com/office/drawing/2014/main" id="{04015B9C-179F-43A5-894D-58193B6A8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266" y="0"/>
            <a:ext cx="4639734"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olo 6">
            <a:extLst>
              <a:ext uri="{FF2B5EF4-FFF2-40B4-BE49-F238E27FC236}">
                <a16:creationId xmlns:a16="http://schemas.microsoft.com/office/drawing/2014/main" id="{F8316E96-CBF4-2DFD-5344-718A68A566D5}"/>
              </a:ext>
            </a:extLst>
          </p:cNvPr>
          <p:cNvSpPr>
            <a:spLocks noGrp="1"/>
          </p:cNvSpPr>
          <p:nvPr>
            <p:ph type="title"/>
          </p:nvPr>
        </p:nvSpPr>
        <p:spPr>
          <a:xfrm>
            <a:off x="8129419" y="2866092"/>
            <a:ext cx="3816774" cy="1609344"/>
          </a:xfrm>
          <a:ln>
            <a:noFill/>
          </a:ln>
        </p:spPr>
        <p:txBody>
          <a:bodyPr vert="horz" lIns="91440" tIns="45720" rIns="91440" bIns="45720" rtlCol="0" anchor="ctr">
            <a:normAutofit fontScale="90000"/>
          </a:bodyPr>
          <a:lstStyle/>
          <a:p>
            <a:pPr fontAlgn="auto">
              <a:spcAft>
                <a:spcPts val="0"/>
              </a:spcAft>
              <a:defRPr/>
            </a:pPr>
            <a:r>
              <a:rPr lang="en-US" sz="4000" dirty="0"/>
              <a:t>A)</a:t>
            </a:r>
            <a:r>
              <a:rPr lang="en-US" sz="3600" dirty="0"/>
              <a:t>Chi </a:t>
            </a:r>
            <a:r>
              <a:rPr lang="en-US" sz="3600" dirty="0" err="1"/>
              <a:t>sono</a:t>
            </a:r>
            <a:r>
              <a:rPr lang="en-US" sz="3600" dirty="0"/>
              <a:t> </a:t>
            </a:r>
            <a:r>
              <a:rPr lang="en-US" sz="3600" dirty="0" err="1"/>
              <a:t>gli</a:t>
            </a:r>
            <a:r>
              <a:rPr lang="en-US" sz="3600" dirty="0"/>
              <a:t> </a:t>
            </a:r>
            <a:r>
              <a:rPr lang="en-US" sz="3600" dirty="0" err="1"/>
              <a:t>Ellenisti</a:t>
            </a:r>
            <a:r>
              <a:rPr lang="en-US" sz="3600" dirty="0"/>
              <a:t>?</a:t>
            </a:r>
            <a:br>
              <a:rPr lang="en-US" sz="3600" dirty="0"/>
            </a:br>
            <a:r>
              <a:rPr lang="en-US" sz="3600" dirty="0"/>
              <a:t>Su </a:t>
            </a:r>
            <a:r>
              <a:rPr lang="en-US" sz="3600" dirty="0" err="1"/>
              <a:t>cosa</a:t>
            </a:r>
            <a:r>
              <a:rPr lang="en-US" sz="3600" dirty="0"/>
              <a:t> </a:t>
            </a:r>
            <a:r>
              <a:rPr lang="en-US" sz="3600" dirty="0" err="1"/>
              <a:t>si</a:t>
            </a:r>
            <a:r>
              <a:rPr lang="en-US" sz="3600" dirty="0"/>
              <a:t> </a:t>
            </a:r>
            <a:r>
              <a:rPr lang="en-US" sz="3600" dirty="0" err="1"/>
              <a:t>fonda</a:t>
            </a:r>
            <a:r>
              <a:rPr lang="en-US" sz="3600" dirty="0"/>
              <a:t> la loro </a:t>
            </a:r>
            <a:r>
              <a:rPr lang="en-US" sz="3600" dirty="0" err="1"/>
              <a:t>autorità</a:t>
            </a:r>
            <a:r>
              <a:rPr lang="en-US" sz="3600" dirty="0"/>
              <a:t>?</a:t>
            </a:r>
            <a:br>
              <a:rPr lang="en-US" sz="3600" dirty="0"/>
            </a:br>
            <a:br>
              <a:rPr lang="en-US" sz="3600" dirty="0"/>
            </a:br>
            <a:r>
              <a:rPr lang="en-US" sz="3600" dirty="0"/>
              <a:t>B) chi </a:t>
            </a:r>
            <a:r>
              <a:rPr lang="en-US" sz="3600" dirty="0" err="1"/>
              <a:t>sono</a:t>
            </a:r>
            <a:r>
              <a:rPr lang="en-US" sz="3600" dirty="0"/>
              <a:t> </a:t>
            </a:r>
            <a:r>
              <a:rPr lang="en-US" sz="3600" dirty="0" err="1"/>
              <a:t>gli</a:t>
            </a:r>
            <a:r>
              <a:rPr lang="en-US" sz="3600" dirty="0"/>
              <a:t> </a:t>
            </a:r>
            <a:r>
              <a:rPr lang="en-US" sz="3600" dirty="0" err="1"/>
              <a:t>Ebrei</a:t>
            </a:r>
            <a:r>
              <a:rPr lang="en-US" sz="3600" dirty="0"/>
              <a:t>? Su </a:t>
            </a:r>
            <a:r>
              <a:rPr lang="en-US" sz="3600" dirty="0" err="1"/>
              <a:t>cosa</a:t>
            </a:r>
            <a:r>
              <a:rPr lang="en-US" sz="3600" dirty="0"/>
              <a:t> </a:t>
            </a:r>
            <a:r>
              <a:rPr lang="en-US" sz="3600" dirty="0" err="1"/>
              <a:t>si</a:t>
            </a:r>
            <a:r>
              <a:rPr lang="en-US" sz="3600" dirty="0"/>
              <a:t> </a:t>
            </a:r>
            <a:r>
              <a:rPr lang="en-US" sz="3600" dirty="0" err="1"/>
              <a:t>fonda</a:t>
            </a:r>
            <a:r>
              <a:rPr lang="en-US" sz="3600" dirty="0"/>
              <a:t> la loro </a:t>
            </a:r>
            <a:r>
              <a:rPr lang="en-US" sz="3600" dirty="0" err="1"/>
              <a:t>autorità</a:t>
            </a:r>
            <a:r>
              <a:rPr lang="en-US" sz="3600" dirty="0"/>
              <a:t>?</a:t>
            </a:r>
            <a:br>
              <a:rPr lang="en-US" sz="3600" dirty="0"/>
            </a:br>
            <a:br>
              <a:rPr lang="en-US" sz="1500" dirty="0"/>
            </a:br>
            <a:endParaRPr lang="en-US" sz="1500" dirty="0"/>
          </a:p>
        </p:txBody>
      </p:sp>
      <p:sp>
        <p:nvSpPr>
          <p:cNvPr id="4" name="Segnaposto testo 3">
            <a:extLst>
              <a:ext uri="{FF2B5EF4-FFF2-40B4-BE49-F238E27FC236}">
                <a16:creationId xmlns:a16="http://schemas.microsoft.com/office/drawing/2014/main" id="{981E3390-B04A-27EF-8E4A-A488CC7FFAD8}"/>
              </a:ext>
            </a:extLst>
          </p:cNvPr>
          <p:cNvSpPr>
            <a:spLocks noGrp="1"/>
          </p:cNvSpPr>
          <p:nvPr>
            <p:ph type="body" sz="half" idx="2"/>
          </p:nvPr>
        </p:nvSpPr>
        <p:spPr>
          <a:xfrm>
            <a:off x="7883611" y="2121408"/>
            <a:ext cx="3816774" cy="4050792"/>
          </a:xfrm>
        </p:spPr>
        <p:txBody>
          <a:bodyPr vert="horz" lIns="91440" tIns="45720" rIns="91440" bIns="45720" rtlCol="0">
            <a:normAutofit/>
          </a:bodyPr>
          <a:lstStyle/>
          <a:p>
            <a:pPr indent="-182880" fontAlgn="auto">
              <a:lnSpc>
                <a:spcPct val="90000"/>
              </a:lnSpc>
              <a:spcAft>
                <a:spcPts val="0"/>
              </a:spcAft>
              <a:buFont typeface="Wingdings" pitchFamily="2" charset="2"/>
              <a:buChar char="§"/>
              <a:defRPr/>
            </a:pPr>
            <a:endParaRPr lang="en-US" sz="1600">
              <a:solidFill>
                <a:schemeClr val="tx1"/>
              </a:solidFill>
            </a:endParaRPr>
          </a:p>
          <a:p>
            <a:pPr indent="-182880" fontAlgn="auto">
              <a:lnSpc>
                <a:spcPct val="90000"/>
              </a:lnSpc>
              <a:spcAft>
                <a:spcPts val="0"/>
              </a:spcAft>
              <a:buFont typeface="Wingdings" pitchFamily="2" charset="2"/>
              <a:buChar char="§"/>
              <a:defRPr/>
            </a:pPr>
            <a:endParaRPr lang="en-US" sz="1600">
              <a:solidFill>
                <a:schemeClr val="tx1"/>
              </a:solidFill>
            </a:endParaRPr>
          </a:p>
          <a:p>
            <a:pPr indent="-182880" fontAlgn="auto">
              <a:lnSpc>
                <a:spcPct val="90000"/>
              </a:lnSpc>
              <a:spcAft>
                <a:spcPts val="0"/>
              </a:spcAft>
              <a:buFont typeface="Wingdings" pitchFamily="2" charset="2"/>
              <a:buChar char="§"/>
              <a:defRPr/>
            </a:pPr>
            <a:endParaRPr lang="en-US" sz="1600">
              <a:solidFill>
                <a:schemeClr val="tx1"/>
              </a:solidFill>
            </a:endParaRPr>
          </a:p>
          <a:p>
            <a:pPr indent="-182880" fontAlgn="auto">
              <a:lnSpc>
                <a:spcPct val="90000"/>
              </a:lnSpc>
              <a:spcAft>
                <a:spcPts val="0"/>
              </a:spcAft>
              <a:buFont typeface="Wingdings" pitchFamily="2" charset="2"/>
              <a:buChar char="§"/>
              <a:defRPr/>
            </a:pPr>
            <a:endParaRPr lang="en-US" sz="1600">
              <a:solidFill>
                <a:schemeClr val="tx1"/>
              </a:solidFill>
            </a:endParaRPr>
          </a:p>
        </p:txBody>
      </p:sp>
      <p:grpSp>
        <p:nvGrpSpPr>
          <p:cNvPr id="7183" name="Group 7182">
            <a:extLst>
              <a:ext uri="{FF2B5EF4-FFF2-40B4-BE49-F238E27FC236}">
                <a16:creationId xmlns:a16="http://schemas.microsoft.com/office/drawing/2014/main" id="{66F85F57-956F-40FF-BE22-C6EB6E36C9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4" name="Oval 7183">
              <a:extLst>
                <a:ext uri="{FF2B5EF4-FFF2-40B4-BE49-F238E27FC236}">
                  <a16:creationId xmlns:a16="http://schemas.microsoft.com/office/drawing/2014/main" id="{5AA35EF8-94F7-4A24-AA24-845DB2A1F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85" name="Oval 7184">
              <a:extLst>
                <a:ext uri="{FF2B5EF4-FFF2-40B4-BE49-F238E27FC236}">
                  <a16:creationId xmlns:a16="http://schemas.microsoft.com/office/drawing/2014/main" id="{A38E4383-DE91-4221-BD38-50EFE38913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518878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lnSpcReduction="10000"/>
          </a:bodyPr>
          <a:lstStyle/>
          <a:p>
            <a:pPr marL="0" indent="0" eaLnBrk="1" hangingPunct="1">
              <a:lnSpc>
                <a:spcPct val="100000"/>
              </a:lnSpc>
              <a:buFont typeface="Wingdings" panose="05000000000000000000" pitchFamily="2" charset="2"/>
              <a:buNone/>
            </a:pPr>
            <a:r>
              <a:rPr lang="it-IT" altLang="it-IT" dirty="0"/>
              <a:t>In quei giorni, </a:t>
            </a:r>
            <a:r>
              <a:rPr lang="it-IT" altLang="it-IT" u="sng" dirty="0"/>
              <a:t>aumentando il numero </a:t>
            </a:r>
            <a:r>
              <a:rPr lang="it-IT" altLang="it-IT" dirty="0"/>
              <a:t>dei </a:t>
            </a:r>
            <a:r>
              <a:rPr lang="it-IT" altLang="it-IT" dirty="0">
                <a:solidFill>
                  <a:srgbClr val="C00000"/>
                </a:solidFill>
              </a:rPr>
              <a:t>discepoli</a:t>
            </a:r>
            <a:r>
              <a:rPr lang="it-IT" altLang="it-IT" dirty="0"/>
              <a:t>, </a:t>
            </a:r>
            <a:r>
              <a:rPr lang="it-IT" altLang="it-IT" i="1" cap="small" dirty="0"/>
              <a:t>quelli di lingua greca </a:t>
            </a:r>
            <a:r>
              <a:rPr lang="it-IT" altLang="it-IT" i="1" dirty="0"/>
              <a:t>mormorarono contro </a:t>
            </a:r>
            <a:r>
              <a:rPr lang="it-IT" altLang="it-IT" i="1" cap="small" dirty="0"/>
              <a:t>quelli di lingua ebraica</a:t>
            </a:r>
            <a:r>
              <a:rPr lang="it-IT" altLang="it-IT" dirty="0"/>
              <a:t> </a:t>
            </a:r>
            <a:r>
              <a:rPr lang="it-IT" altLang="it-IT" i="1" dirty="0"/>
              <a:t>perché, nell’assistenza quotidiana, venivano trascurate le loro </a:t>
            </a:r>
            <a:r>
              <a:rPr lang="it-IT" altLang="it-IT" i="1" dirty="0">
                <a:solidFill>
                  <a:srgbClr val="C00000"/>
                </a:solidFill>
              </a:rPr>
              <a:t>vedove</a:t>
            </a:r>
            <a:r>
              <a:rPr lang="it-IT" altLang="it-IT" dirty="0"/>
              <a:t>. Allora i </a:t>
            </a:r>
            <a:r>
              <a:rPr lang="it-IT" altLang="it-IT" dirty="0">
                <a:solidFill>
                  <a:srgbClr val="C00000"/>
                </a:solidFill>
              </a:rPr>
              <a:t>Dodici</a:t>
            </a:r>
            <a:r>
              <a:rPr lang="it-IT" altLang="it-IT" dirty="0"/>
              <a:t> convocarono il gruppo dei </a:t>
            </a:r>
            <a:r>
              <a:rPr lang="it-IT" altLang="it-IT" dirty="0">
                <a:solidFill>
                  <a:srgbClr val="C00000"/>
                </a:solidFill>
              </a:rPr>
              <a:t>discepoli</a:t>
            </a:r>
            <a:r>
              <a:rPr lang="it-IT" altLang="it-IT" dirty="0"/>
              <a:t> e dissero: «Non è giusto che </a:t>
            </a:r>
            <a:r>
              <a:rPr lang="it-IT" altLang="it-IT" dirty="0">
                <a:solidFill>
                  <a:srgbClr val="C00000"/>
                </a:solidFill>
              </a:rPr>
              <a:t>noi</a:t>
            </a:r>
            <a:r>
              <a:rPr lang="it-IT" altLang="it-IT" dirty="0"/>
              <a:t> lasciamo da parte la parola di Dio per servire alle mense. Dunque, fratelli, cercate fra </a:t>
            </a:r>
            <a:r>
              <a:rPr lang="it-IT" altLang="it-IT" dirty="0">
                <a:solidFill>
                  <a:srgbClr val="C00000"/>
                </a:solidFill>
              </a:rPr>
              <a:t>voi</a:t>
            </a:r>
            <a:r>
              <a:rPr lang="it-IT" altLang="it-IT" dirty="0"/>
              <a:t> </a:t>
            </a:r>
            <a:r>
              <a:rPr lang="it-IT" altLang="it-IT" dirty="0">
                <a:solidFill>
                  <a:srgbClr val="C00000"/>
                </a:solidFill>
              </a:rPr>
              <a:t>sette uomini </a:t>
            </a:r>
            <a:r>
              <a:rPr lang="it-IT" altLang="it-IT" dirty="0"/>
              <a:t>di buona reputazione, pieni di Spirito e di sapienza, ai quali affideremo questo incarico. Noi, invece, ci dedicheremo alla preghiera e al servizio della Parola». Piacque questa proposta </a:t>
            </a:r>
            <a:r>
              <a:rPr lang="it-IT" altLang="it-IT" dirty="0">
                <a:solidFill>
                  <a:srgbClr val="C00000"/>
                </a:solidFill>
              </a:rPr>
              <a:t>a tutto il gruppo </a:t>
            </a:r>
            <a:r>
              <a:rPr lang="it-IT" altLang="it-IT" dirty="0"/>
              <a:t>e scelsero Stefano, uomo pieno di fede e di Spirito Santo, Filippo, </a:t>
            </a:r>
            <a:r>
              <a:rPr lang="it-IT" altLang="it-IT" dirty="0" err="1"/>
              <a:t>Pròcoro</a:t>
            </a:r>
            <a:r>
              <a:rPr lang="it-IT" altLang="it-IT" dirty="0"/>
              <a:t>, </a:t>
            </a:r>
            <a:r>
              <a:rPr lang="it-IT" altLang="it-IT" dirty="0" err="1"/>
              <a:t>Nicànore</a:t>
            </a:r>
            <a:r>
              <a:rPr lang="it-IT" altLang="it-IT" dirty="0"/>
              <a:t>, Timone, </a:t>
            </a:r>
            <a:r>
              <a:rPr lang="it-IT" altLang="it-IT" dirty="0" err="1"/>
              <a:t>Parmenàs</a:t>
            </a:r>
            <a:r>
              <a:rPr lang="it-IT" altLang="it-IT" dirty="0"/>
              <a:t> e Nicola, un </a:t>
            </a:r>
            <a:r>
              <a:rPr lang="it-IT" altLang="it-IT" dirty="0" err="1"/>
              <a:t>prosèlito</a:t>
            </a:r>
            <a:r>
              <a:rPr lang="it-IT" altLang="it-IT" dirty="0"/>
              <a:t> di </a:t>
            </a:r>
            <a:r>
              <a:rPr lang="it-IT" altLang="it-IT" dirty="0" err="1"/>
              <a:t>Antiòchia</a:t>
            </a:r>
            <a:r>
              <a:rPr lang="it-IT" altLang="it-IT" dirty="0"/>
              <a:t>. Li presentarono agli </a:t>
            </a:r>
            <a:r>
              <a:rPr lang="it-IT" altLang="it-IT" dirty="0">
                <a:solidFill>
                  <a:srgbClr val="C00000"/>
                </a:solidFill>
              </a:rPr>
              <a:t>apostoli</a:t>
            </a:r>
            <a:r>
              <a:rPr lang="it-IT" altLang="it-IT" dirty="0"/>
              <a:t> e, dopo aver pregato, imposero loro le mani.</a:t>
            </a:r>
            <a:r>
              <a:rPr lang="it-IT" altLang="it-IT" sz="1800" dirty="0"/>
              <a:t> </a:t>
            </a:r>
          </a:p>
          <a:p>
            <a:pPr marL="0" indent="0" eaLnBrk="1" hangingPunct="1">
              <a:lnSpc>
                <a:spcPct val="100000"/>
              </a:lnSpc>
              <a:buFont typeface="Wingdings" panose="05000000000000000000" pitchFamily="2" charset="2"/>
              <a:buNone/>
            </a:pPr>
            <a:endParaRPr lang="it-IT" altLang="it-IT" sz="1800" dirty="0"/>
          </a:p>
          <a:p>
            <a:pPr marL="0" indent="0" eaLnBrk="1" hangingPunct="1">
              <a:lnSpc>
                <a:spcPct val="100000"/>
              </a:lnSpc>
              <a:buFont typeface="Wingdings" panose="05000000000000000000" pitchFamily="2" charset="2"/>
              <a:buNone/>
            </a:pPr>
            <a:r>
              <a:rPr lang="it-IT" altLang="it-IT" sz="2400" dirty="0">
                <a:latin typeface="Times New Roman" panose="02020603050405020304" pitchFamily="18" charset="0"/>
                <a:cs typeface="Times New Roman" panose="02020603050405020304" pitchFamily="18" charset="0"/>
              </a:rPr>
              <a:t>ΕΝ ΔΕ ΤΑΙΣ ΗΜΕΡΑΙΣ τα</a:t>
            </a:r>
            <a:r>
              <a:rPr lang="it-IT" altLang="it-IT" sz="2400" dirty="0" err="1">
                <a:latin typeface="Times New Roman" panose="02020603050405020304" pitchFamily="18" charset="0"/>
                <a:cs typeface="Times New Roman" panose="02020603050405020304" pitchFamily="18" charset="0"/>
              </a:rPr>
              <a:t>ύτ</a:t>
            </a:r>
            <a:r>
              <a:rPr lang="it-IT" altLang="it-IT" sz="2400" dirty="0">
                <a:latin typeface="Times New Roman" panose="02020603050405020304" pitchFamily="18" charset="0"/>
                <a:cs typeface="Times New Roman" panose="02020603050405020304" pitchFamily="18" charset="0"/>
              </a:rPr>
              <a:t>αις </a:t>
            </a:r>
            <a:r>
              <a:rPr lang="it-IT" altLang="it-IT" sz="2400" u="sng" dirty="0">
                <a:solidFill>
                  <a:srgbClr val="C00000"/>
                </a:solidFill>
                <a:highlight>
                  <a:srgbClr val="FFFF00"/>
                </a:highlight>
                <a:latin typeface="Times New Roman" panose="02020603050405020304" pitchFamily="18" charset="0"/>
                <a:cs typeface="Times New Roman" panose="02020603050405020304" pitchFamily="18" charset="0"/>
              </a:rPr>
              <a:t>πληθυνόντων</a:t>
            </a:r>
            <a:r>
              <a:rPr lang="it-IT" altLang="it-IT" sz="2400" dirty="0">
                <a:solidFill>
                  <a:srgbClr val="C00000"/>
                </a:solidFill>
                <a:highlight>
                  <a:srgbClr val="FFFF00"/>
                </a:highlight>
                <a:latin typeface="Times New Roman" panose="02020603050405020304" pitchFamily="18" charset="0"/>
                <a:cs typeface="Times New Roman" panose="02020603050405020304" pitchFamily="18" charset="0"/>
              </a:rPr>
              <a:t> τῶν μαθητῶν </a:t>
            </a:r>
            <a:r>
              <a:rPr lang="it-IT" altLang="it-IT" sz="2400" dirty="0">
                <a:latin typeface="Times New Roman" panose="02020603050405020304" pitchFamily="18" charset="0"/>
                <a:cs typeface="Times New Roman" panose="02020603050405020304" pitchFamily="18" charset="0"/>
              </a:rPr>
              <a:t>ἐγένετο </a:t>
            </a:r>
            <a:r>
              <a:rPr lang="it-IT" altLang="it-IT" sz="2400" u="sng" dirty="0">
                <a:latin typeface="Times New Roman" panose="02020603050405020304" pitchFamily="18" charset="0"/>
                <a:cs typeface="Times New Roman" panose="02020603050405020304" pitchFamily="18" charset="0"/>
              </a:rPr>
              <a:t>γογγυσμὸς </a:t>
            </a:r>
            <a:r>
              <a:rPr lang="it-IT" altLang="it-IT" sz="2400" u="sng" dirty="0">
                <a:highlight>
                  <a:srgbClr val="00FF00"/>
                </a:highlight>
                <a:latin typeface="Times New Roman" panose="02020603050405020304" pitchFamily="18" charset="0"/>
                <a:cs typeface="Times New Roman" panose="02020603050405020304" pitchFamily="18" charset="0"/>
              </a:rPr>
              <a:t>τῶν Ἑλληνιστῶν </a:t>
            </a:r>
            <a:r>
              <a:rPr lang="it-IT" altLang="it-IT" sz="2400" u="sng" dirty="0">
                <a:highlight>
                  <a:srgbClr val="FF00FF"/>
                </a:highlight>
                <a:latin typeface="Times New Roman" panose="02020603050405020304" pitchFamily="18" charset="0"/>
                <a:cs typeface="Times New Roman" panose="02020603050405020304" pitchFamily="18" charset="0"/>
              </a:rPr>
              <a:t>πρὸς τοὺς Ἐβραίους</a:t>
            </a:r>
            <a:r>
              <a:rPr lang="it-IT" altLang="it-IT" sz="2400" dirty="0">
                <a:highlight>
                  <a:srgbClr val="FF00FF"/>
                </a:highlight>
                <a:latin typeface="Times New Roman" panose="02020603050405020304" pitchFamily="18" charset="0"/>
                <a:cs typeface="Times New Roman" panose="02020603050405020304" pitchFamily="18" charset="0"/>
              </a:rPr>
              <a:t> </a:t>
            </a:r>
            <a:r>
              <a:rPr lang="it-IT" altLang="it-IT" sz="2400" dirty="0">
                <a:latin typeface="Times New Roman" panose="02020603050405020304" pitchFamily="18" charset="0"/>
                <a:cs typeface="Times New Roman" panose="02020603050405020304" pitchFamily="18" charset="0"/>
              </a:rPr>
              <a:t>ὅτι παρεθεωροῦντο ἐν τῇ διακονίᾳ τῇ καθημερινῇ αἱ χῆραι αὐτῶν. π</a:t>
            </a:r>
            <a:r>
              <a:rPr lang="it-IT" altLang="it-IT" sz="2400" dirty="0" err="1">
                <a:latin typeface="Times New Roman" panose="02020603050405020304" pitchFamily="18" charset="0"/>
                <a:cs typeface="Times New Roman" panose="02020603050405020304" pitchFamily="18" charset="0"/>
              </a:rPr>
              <a:t>ροσκ</a:t>
            </a:r>
            <a:r>
              <a:rPr lang="it-IT" altLang="it-IT" sz="2400" dirty="0">
                <a:latin typeface="Times New Roman" panose="02020603050405020304" pitchFamily="18" charset="0"/>
                <a:cs typeface="Times New Roman" panose="02020603050405020304" pitchFamily="18" charset="0"/>
              </a:rPr>
              <a:t>αλεσάμενοι δὲ </a:t>
            </a:r>
            <a:r>
              <a:rPr lang="it-IT" altLang="it-IT" sz="2400" dirty="0">
                <a:highlight>
                  <a:srgbClr val="00FFFF"/>
                </a:highlight>
                <a:latin typeface="Times New Roman" panose="02020603050405020304" pitchFamily="18" charset="0"/>
                <a:cs typeface="Times New Roman" panose="02020603050405020304" pitchFamily="18" charset="0"/>
              </a:rPr>
              <a:t>οἱ δώδεκα </a:t>
            </a:r>
            <a:r>
              <a:rPr lang="it-IT" altLang="it-IT" sz="2400" dirty="0">
                <a:solidFill>
                  <a:srgbClr val="C00000"/>
                </a:solidFill>
                <a:highlight>
                  <a:srgbClr val="FFFF00"/>
                </a:highlight>
                <a:latin typeface="Times New Roman" panose="02020603050405020304" pitchFamily="18" charset="0"/>
                <a:cs typeface="Times New Roman" panose="02020603050405020304" pitchFamily="18" charset="0"/>
              </a:rPr>
              <a:t>τὸ πλῆθος τῶν μαθητῶν </a:t>
            </a:r>
            <a:r>
              <a:rPr lang="it-IT" altLang="it-IT" sz="2400" dirty="0">
                <a:latin typeface="Times New Roman" panose="02020603050405020304" pitchFamily="18" charset="0"/>
                <a:cs typeface="Times New Roman" panose="02020603050405020304" pitchFamily="18" charset="0"/>
              </a:rPr>
              <a:t>εἶπαν Οὐκ ἀρεστόν ἐστιν ἡμᾶς καταλείψαντας τὸν λόγον τοῦ θεοῦ διακονεῖν τραπέζαις:  ἐπισκέψασθε δέ, ἀδελφοί, ἄνδρας ἐξ ὑμῶν μαρτυρουμένους </a:t>
            </a:r>
            <a:r>
              <a:rPr lang="it-IT" altLang="it-IT" sz="2400" dirty="0">
                <a:solidFill>
                  <a:srgbClr val="C00000"/>
                </a:solidFill>
                <a:latin typeface="Times New Roman" panose="02020603050405020304" pitchFamily="18" charset="0"/>
                <a:cs typeface="Times New Roman" panose="02020603050405020304" pitchFamily="18" charset="0"/>
              </a:rPr>
              <a:t>ἑπτὰ</a:t>
            </a:r>
            <a:r>
              <a:rPr lang="it-IT" altLang="it-IT" sz="2400" dirty="0">
                <a:latin typeface="Times New Roman" panose="02020603050405020304" pitchFamily="18" charset="0"/>
                <a:cs typeface="Times New Roman" panose="02020603050405020304" pitchFamily="18" charset="0"/>
              </a:rPr>
              <a:t> πλήρεις πνεύματος καὶ σοφίας, οὓς καταστήσομεν ἐπὶ τῆς χρείας ταύτης: </a:t>
            </a:r>
            <a:r>
              <a:rPr lang="it-IT" altLang="it-IT" sz="2400" dirty="0">
                <a:solidFill>
                  <a:srgbClr val="C00000"/>
                </a:solidFill>
                <a:latin typeface="Times New Roman" panose="02020603050405020304" pitchFamily="18" charset="0"/>
                <a:cs typeface="Times New Roman" panose="02020603050405020304" pitchFamily="18" charset="0"/>
              </a:rPr>
              <a:t>ἡμεῖς</a:t>
            </a:r>
            <a:r>
              <a:rPr lang="it-IT" altLang="it-IT" sz="2400" dirty="0">
                <a:latin typeface="Times New Roman" panose="02020603050405020304" pitchFamily="18" charset="0"/>
                <a:cs typeface="Times New Roman" panose="02020603050405020304" pitchFamily="18" charset="0"/>
              </a:rPr>
              <a:t> δὲ τῇ προσευχῇ καὶ τῇ διακονίᾳ τοῦ λόγου προσκαρτερήσομεν. καὶ </a:t>
            </a:r>
            <a:r>
              <a:rPr lang="it-IT" altLang="it-IT" sz="2400" dirty="0" err="1">
                <a:latin typeface="Times New Roman" panose="02020603050405020304" pitchFamily="18" charset="0"/>
                <a:cs typeface="Times New Roman" panose="02020603050405020304" pitchFamily="18" charset="0"/>
              </a:rPr>
              <a:t>ἤρεσεν</a:t>
            </a:r>
            <a:r>
              <a:rPr lang="it-IT" altLang="it-IT" sz="2400" dirty="0">
                <a:latin typeface="Times New Roman" panose="02020603050405020304" pitchFamily="18" charset="0"/>
                <a:cs typeface="Times New Roman" panose="02020603050405020304" pitchFamily="18" charset="0"/>
              </a:rPr>
              <a:t> ὁ </a:t>
            </a:r>
            <a:r>
              <a:rPr lang="it-IT" altLang="it-IT" sz="2400" dirty="0" err="1">
                <a:latin typeface="Times New Roman" panose="02020603050405020304" pitchFamily="18" charset="0"/>
                <a:cs typeface="Times New Roman" panose="02020603050405020304" pitchFamily="18" charset="0"/>
              </a:rPr>
              <a:t>λόγος</a:t>
            </a:r>
            <a:r>
              <a:rPr lang="it-IT" altLang="it-IT" sz="2400" dirty="0">
                <a:latin typeface="Times New Roman" panose="02020603050405020304" pitchFamily="18" charset="0"/>
                <a:cs typeface="Times New Roman" panose="02020603050405020304" pitchFamily="18" charset="0"/>
              </a:rPr>
              <a:t> </a:t>
            </a:r>
            <a:r>
              <a:rPr lang="it-IT" altLang="it-IT" sz="2400" dirty="0" err="1">
                <a:latin typeface="Times New Roman" panose="02020603050405020304" pitchFamily="18" charset="0"/>
                <a:cs typeface="Times New Roman" panose="02020603050405020304" pitchFamily="18" charset="0"/>
              </a:rPr>
              <a:t>ἐνώ</a:t>
            </a:r>
            <a:r>
              <a:rPr lang="it-IT" altLang="it-IT" sz="2400" dirty="0">
                <a:latin typeface="Times New Roman" panose="02020603050405020304" pitchFamily="18" charset="0"/>
                <a:cs typeface="Times New Roman" panose="02020603050405020304" pitchFamily="18" charset="0"/>
              </a:rPr>
              <a:t>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a:t>
            </a:r>
            <a:r>
              <a:rPr lang="it-IT" altLang="it-IT" sz="2400" dirty="0">
                <a:solidFill>
                  <a:srgbClr val="C00000"/>
                </a:solidFill>
                <a:highlight>
                  <a:srgbClr val="C0C0C0"/>
                </a:highlight>
                <a:latin typeface="Times New Roman" panose="02020603050405020304" pitchFamily="18" charset="0"/>
                <a:cs typeface="Times New Roman" panose="02020603050405020304" pitchFamily="18" charset="0"/>
              </a:rPr>
              <a:t>τῶν ἀποστόλων</a:t>
            </a:r>
            <a:r>
              <a:rPr lang="it-IT" altLang="it-IT" sz="2400" dirty="0">
                <a:latin typeface="Times New Roman" panose="02020603050405020304" pitchFamily="18" charset="0"/>
                <a:cs typeface="Times New Roman" panose="02020603050405020304" pitchFamily="18" charset="0"/>
              </a:rPr>
              <a:t>, καὶ προσευξάμενοι ἐπέθηκαν αὐτοῖς τὰς χεῖρας.</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1880316" y="0"/>
            <a:ext cx="8397026" cy="46166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dirty="0"/>
              <a:t>Quali e quanti gruppi sono presenti in questo racconto?</a:t>
            </a:r>
          </a:p>
        </p:txBody>
      </p:sp>
    </p:spTree>
    <p:extLst>
      <p:ext uri="{BB962C8B-B14F-4D97-AF65-F5344CB8AC3E}">
        <p14:creationId xmlns:p14="http://schemas.microsoft.com/office/powerpoint/2010/main" val="1283539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10" name="Oval 9">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12" name="Rectangle 11">
            <a:extLst>
              <a:ext uri="{FF2B5EF4-FFF2-40B4-BE49-F238E27FC236}">
                <a16:creationId xmlns:a16="http://schemas.microsoft.com/office/drawing/2014/main" id="{9FB3768C-1D21-400E-B059-EFF86063F5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1"/>
            <a:ext cx="121886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D87BCA1-45E6-44B3-B3DA-1F4144DE6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6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643467" y="643466"/>
            <a:ext cx="3682969" cy="5580353"/>
          </a:xfrm>
        </p:spPr>
        <p:txBody>
          <a:bodyPr vert="horz" lIns="91440" tIns="45720" rIns="91440" bIns="45720" rtlCol="0" anchor="ctr">
            <a:normAutofit/>
          </a:bodyPr>
          <a:lstStyle/>
          <a:p>
            <a:pPr algn="r"/>
            <a:r>
              <a:rPr lang="en-US" sz="3800" cap="all">
                <a:solidFill>
                  <a:srgbClr val="FFFFFF"/>
                </a:solidFill>
              </a:rPr>
              <a:t>Quali e quanti gruppi si celano dietro questo racconto?</a:t>
            </a:r>
            <a:endParaRPr lang="en-US" sz="3800" i="1" cap="all">
              <a:solidFill>
                <a:srgbClr val="FFFFFF"/>
              </a:solidFill>
            </a:endParaRPr>
          </a:p>
        </p:txBody>
      </p:sp>
      <p:sp>
        <p:nvSpPr>
          <p:cNvPr id="3" name="Segnaposto contenuto 2"/>
          <p:cNvSpPr>
            <a:spLocks noGrp="1"/>
          </p:cNvSpPr>
          <p:nvPr>
            <p:ph sz="half" idx="1"/>
          </p:nvPr>
        </p:nvSpPr>
        <p:spPr>
          <a:xfrm>
            <a:off x="4932557" y="643466"/>
            <a:ext cx="6630177" cy="5528734"/>
          </a:xfrm>
        </p:spPr>
        <p:txBody>
          <a:bodyPr vert="horz" lIns="91440" tIns="45720" rIns="91440" bIns="45720" rtlCol="0" anchor="ctr">
            <a:normAutofit/>
          </a:bodyPr>
          <a:lstStyle/>
          <a:p>
            <a:pPr marL="0"/>
            <a:endParaRPr lang="en-US" sz="1800"/>
          </a:p>
          <a:p>
            <a:pPr marL="0"/>
            <a:r>
              <a:rPr lang="en-US" sz="1800"/>
              <a:t>Paolo, </a:t>
            </a:r>
            <a:r>
              <a:rPr lang="en-US" sz="1800" i="1"/>
              <a:t>1Cor</a:t>
            </a:r>
            <a:r>
              <a:rPr lang="en-US" sz="1800"/>
              <a:t> 15,5-8</a:t>
            </a:r>
          </a:p>
          <a:p>
            <a:pPr marL="0"/>
            <a:r>
              <a:rPr lang="en-US" sz="1800"/>
              <a:t>…</a:t>
            </a:r>
            <a:r>
              <a:rPr lang="en-US" sz="1800">
                <a:highlight>
                  <a:srgbClr val="00FFFF"/>
                </a:highlight>
              </a:rPr>
              <a:t>Apparve a Cefa e quindi ai Dodici</a:t>
            </a:r>
            <a:r>
              <a:rPr lang="en-US" sz="1800"/>
              <a:t>. </a:t>
            </a:r>
            <a:r>
              <a:rPr lang="en-US" sz="1800">
                <a:highlight>
                  <a:srgbClr val="FF0000"/>
                </a:highlight>
              </a:rPr>
              <a:t>In seguito apparve a più di cinquecento fratelli in una sola volta</a:t>
            </a:r>
            <a:r>
              <a:rPr lang="en-US" sz="1800"/>
              <a:t>: la maggior parte di essi vive ancora, mentre alcuni sono morti. Inoltre apparve a </a:t>
            </a:r>
            <a:r>
              <a:rPr lang="en-US" sz="1800">
                <a:highlight>
                  <a:srgbClr val="C0C0C0"/>
                </a:highlight>
              </a:rPr>
              <a:t>Giacomo, e quindi a tutti gli apostoli</a:t>
            </a:r>
            <a:r>
              <a:rPr lang="en-US" sz="1800"/>
              <a:t>.</a:t>
            </a:r>
          </a:p>
          <a:p>
            <a:pPr marL="0"/>
            <a:endParaRPr lang="en-US" sz="1800"/>
          </a:p>
          <a:p>
            <a:pPr marL="0"/>
            <a:r>
              <a:rPr lang="en-US" sz="1800"/>
              <a:t>παρέδωκα γὰρ ὑμῖν ἐν πρώτοις, ὃ καὶ παρέλαβον, ὅτι Χριστὸς ἀπέθανεν ὑπὲρ τῶν ἁμαρτιῶν ἡμῶν κατὰ τὰς γραφὰς 4καὶ ὅτι ἐτάφη καὶ ὅτι ἐγήγερται τῇ ἡμέρᾳ τῇ τρίτῃ κατὰ τὰς γραφὰς 5καὶ ὅτι ὤφθη </a:t>
            </a:r>
            <a:r>
              <a:rPr lang="en-US" sz="1800">
                <a:highlight>
                  <a:srgbClr val="00FFFF"/>
                </a:highlight>
              </a:rPr>
              <a:t>Κηφᾷ εἶτα τοῖς δώδεκα</a:t>
            </a:r>
            <a:r>
              <a:rPr lang="en-US" sz="1800"/>
              <a:t>· </a:t>
            </a:r>
            <a:r>
              <a:rPr lang="en-US" sz="1800">
                <a:highlight>
                  <a:srgbClr val="FF0000"/>
                </a:highlight>
              </a:rPr>
              <a:t>6 ἔπειτα ὤφθη ἐπάνω πεντακοσίοις ἀδελφοῖς ἐφάπαξ</a:t>
            </a:r>
            <a:r>
              <a:rPr lang="en-US" sz="1800"/>
              <a:t>, ἐξ ὧν οἱ πλείονες μένουσιν ἕως ἄρτι, τινὲς δὲ ἐκοιμήθησαν· 7 </a:t>
            </a:r>
            <a:r>
              <a:rPr lang="en-US" sz="1800">
                <a:highlight>
                  <a:srgbClr val="C0C0C0"/>
                </a:highlight>
              </a:rPr>
              <a:t>ἔπειτα ὤφθη Ἰακώβῳ εἶτα τοῖς ἀποστόλοις πᾶσιν</a:t>
            </a:r>
            <a:r>
              <a:rPr lang="en-US" sz="1800"/>
              <a:t>· 8 ἔσχατον δὲ πάντων ὡσπερεὶ τῷ ἐκτρώματι ὤφθη </a:t>
            </a:r>
            <a:r>
              <a:rPr lang="en-US" sz="1800">
                <a:highlight>
                  <a:srgbClr val="008000"/>
                </a:highlight>
              </a:rPr>
              <a:t>κἀμοί</a:t>
            </a:r>
            <a:r>
              <a:rPr lang="en-US" sz="1800"/>
              <a:t>.</a:t>
            </a:r>
          </a:p>
          <a:p>
            <a:pPr marL="0"/>
            <a:endParaRPr lang="en-US" sz="1800"/>
          </a:p>
          <a:p>
            <a:pPr marL="0"/>
            <a:endParaRPr lang="en-US" sz="1800"/>
          </a:p>
          <a:p>
            <a:pPr marL="0"/>
            <a:endParaRPr lang="en-US" sz="1800"/>
          </a:p>
          <a:p>
            <a:pPr marL="0"/>
            <a:endParaRPr lang="en-US" sz="1800"/>
          </a:p>
        </p:txBody>
      </p:sp>
      <p:grpSp>
        <p:nvGrpSpPr>
          <p:cNvPr id="16" name="Group 15">
            <a:extLst>
              <a:ext uri="{FF2B5EF4-FFF2-40B4-BE49-F238E27FC236}">
                <a16:creationId xmlns:a16="http://schemas.microsoft.com/office/drawing/2014/main" id="{9AE62FDA-E44C-440D-A3D3-5C188720D4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401725" y="6229681"/>
            <a:chExt cx="457200" cy="457200"/>
          </a:xfrm>
        </p:grpSpPr>
        <p:sp>
          <p:nvSpPr>
            <p:cNvPr id="17" name="Oval 16">
              <a:extLst>
                <a:ext uri="{FF2B5EF4-FFF2-40B4-BE49-F238E27FC236}">
                  <a16:creationId xmlns:a16="http://schemas.microsoft.com/office/drawing/2014/main" id="{28B45BF8-A8A3-426E-89DE-A44F6E180F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647C25B3-5F51-49AB-A886-D555D2F4A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89453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10" name="Oval 9">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12" name="Rectangle 11">
            <a:extLst>
              <a:ext uri="{FF2B5EF4-FFF2-40B4-BE49-F238E27FC236}">
                <a16:creationId xmlns:a16="http://schemas.microsoft.com/office/drawing/2014/main" id="{9FB3768C-1D21-400E-B059-EFF86063F5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1"/>
            <a:ext cx="121886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D87BCA1-45E6-44B3-B3DA-1F4144DE6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6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643467" y="643466"/>
            <a:ext cx="3682969" cy="5580353"/>
          </a:xfrm>
        </p:spPr>
        <p:txBody>
          <a:bodyPr vert="horz" lIns="91440" tIns="45720" rIns="91440" bIns="45720" rtlCol="0" anchor="ctr">
            <a:normAutofit/>
          </a:bodyPr>
          <a:lstStyle/>
          <a:p>
            <a:pPr algn="r"/>
            <a:r>
              <a:rPr lang="en-US" sz="3800" cap="all">
                <a:solidFill>
                  <a:srgbClr val="FFFFFF"/>
                </a:solidFill>
              </a:rPr>
              <a:t>Quali e quanti gruppi si celano dietro questo racconto?</a:t>
            </a:r>
            <a:endParaRPr lang="en-US" sz="3800" i="1" cap="all">
              <a:solidFill>
                <a:srgbClr val="FFFFFF"/>
              </a:solidFill>
            </a:endParaRPr>
          </a:p>
        </p:txBody>
      </p:sp>
      <p:sp>
        <p:nvSpPr>
          <p:cNvPr id="3" name="Segnaposto contenuto 2"/>
          <p:cNvSpPr>
            <a:spLocks noGrp="1"/>
          </p:cNvSpPr>
          <p:nvPr>
            <p:ph sz="half" idx="1"/>
          </p:nvPr>
        </p:nvSpPr>
        <p:spPr>
          <a:xfrm>
            <a:off x="4932557" y="643466"/>
            <a:ext cx="6630177" cy="5528734"/>
          </a:xfrm>
        </p:spPr>
        <p:txBody>
          <a:bodyPr vert="horz" lIns="91440" tIns="45720" rIns="91440" bIns="45720" rtlCol="0" anchor="ctr">
            <a:normAutofit/>
          </a:bodyPr>
          <a:lstStyle/>
          <a:p>
            <a:pPr marL="0"/>
            <a:endParaRPr lang="en-US" sz="1800"/>
          </a:p>
          <a:p>
            <a:pPr marL="0"/>
            <a:r>
              <a:rPr lang="en-US" sz="1800"/>
              <a:t>Paolo, </a:t>
            </a:r>
            <a:r>
              <a:rPr lang="en-US" sz="1800" i="1"/>
              <a:t>Gal</a:t>
            </a:r>
            <a:r>
              <a:rPr lang="en-US" sz="1800"/>
              <a:t> 1,18-19</a:t>
            </a:r>
          </a:p>
          <a:p>
            <a:pPr marL="0"/>
            <a:r>
              <a:rPr lang="en-US" sz="1800" b="0" i="0">
                <a:effectLst/>
              </a:rPr>
              <a:t>In seguito, dopo tre anni andai a Gerusalemme per consultare </a:t>
            </a:r>
            <a:r>
              <a:rPr lang="en-US" sz="1800" b="0" i="0">
                <a:effectLst/>
                <a:highlight>
                  <a:srgbClr val="00FFFF"/>
                </a:highlight>
              </a:rPr>
              <a:t>Cefa</a:t>
            </a:r>
            <a:r>
              <a:rPr lang="en-US" sz="1800" b="0" i="0">
                <a:effectLst/>
              </a:rPr>
              <a:t>, e rimasi presso di lui quindici giorni; </a:t>
            </a:r>
            <a:r>
              <a:rPr lang="en-US" sz="1800" b="1" i="0">
                <a:effectLst/>
              </a:rPr>
              <a:t>[19] </a:t>
            </a:r>
            <a:r>
              <a:rPr lang="en-US" sz="1800" b="0" i="0">
                <a:effectLst/>
                <a:highlight>
                  <a:srgbClr val="C0C0C0"/>
                </a:highlight>
              </a:rPr>
              <a:t>degli apostoli </a:t>
            </a:r>
            <a:r>
              <a:rPr lang="en-US" sz="1800" b="0" i="0">
                <a:effectLst/>
              </a:rPr>
              <a:t>non vidi nessun </a:t>
            </a:r>
            <a:r>
              <a:rPr lang="en-US" sz="1800" b="0" i="0">
                <a:effectLst/>
                <a:highlight>
                  <a:srgbClr val="C0C0C0"/>
                </a:highlight>
              </a:rPr>
              <a:t>altro</a:t>
            </a:r>
            <a:r>
              <a:rPr lang="en-US" sz="1800" b="0" i="0">
                <a:effectLst/>
              </a:rPr>
              <a:t>, se non </a:t>
            </a:r>
            <a:r>
              <a:rPr lang="en-US" sz="1800" b="0" i="0">
                <a:effectLst/>
                <a:highlight>
                  <a:srgbClr val="C0C0C0"/>
                </a:highlight>
              </a:rPr>
              <a:t>Giacomo</a:t>
            </a:r>
            <a:r>
              <a:rPr lang="en-US" sz="1800" b="0" i="0">
                <a:effectLst/>
              </a:rPr>
              <a:t>, il fratello del Signore</a:t>
            </a:r>
          </a:p>
          <a:p>
            <a:pPr marL="0"/>
            <a:endParaRPr lang="en-US" sz="1800"/>
          </a:p>
          <a:p>
            <a:pPr marL="0"/>
            <a:r>
              <a:rPr lang="en-US" sz="1800"/>
              <a:t>Ἔπειτα μετὰ ἔτη τρία ἀνῆλθον εἰς Ἱεροσόλυμα ἱστορῆσαι </a:t>
            </a:r>
            <a:r>
              <a:rPr lang="en-US" sz="1800">
                <a:highlight>
                  <a:srgbClr val="00FFFF"/>
                </a:highlight>
              </a:rPr>
              <a:t>Κηφᾶν</a:t>
            </a:r>
            <a:r>
              <a:rPr lang="en-US" sz="1800"/>
              <a:t> καὶ ἐπέμεινα πρὸς αὐτὸν ἡμέρας δεκαπέντε, 19 </a:t>
            </a:r>
            <a:r>
              <a:rPr lang="en-US" sz="1800">
                <a:highlight>
                  <a:srgbClr val="C0C0C0"/>
                </a:highlight>
              </a:rPr>
              <a:t>ἕτερον</a:t>
            </a:r>
            <a:r>
              <a:rPr lang="en-US" sz="1800"/>
              <a:t> δὲ </a:t>
            </a:r>
            <a:r>
              <a:rPr lang="en-US" sz="1800">
                <a:highlight>
                  <a:srgbClr val="C0C0C0"/>
                </a:highlight>
              </a:rPr>
              <a:t>τῶν ἀποστόλων </a:t>
            </a:r>
            <a:r>
              <a:rPr lang="en-US" sz="1800"/>
              <a:t>οὐκ εἶδον εἰ μὴ </a:t>
            </a:r>
            <a:r>
              <a:rPr lang="en-US" sz="1800">
                <a:highlight>
                  <a:srgbClr val="C0C0C0"/>
                </a:highlight>
              </a:rPr>
              <a:t>Ἰάκωβον</a:t>
            </a:r>
            <a:r>
              <a:rPr lang="en-US" sz="1800"/>
              <a:t> τὸν ἀδελφὸν τοῦ κυρίου.</a:t>
            </a:r>
          </a:p>
          <a:p>
            <a:pPr marL="0"/>
            <a:endParaRPr lang="en-US" sz="1800"/>
          </a:p>
          <a:p>
            <a:pPr marL="0"/>
            <a:endParaRPr lang="en-US" sz="1800"/>
          </a:p>
          <a:p>
            <a:pPr marL="0"/>
            <a:endParaRPr lang="en-US" sz="1800"/>
          </a:p>
        </p:txBody>
      </p:sp>
      <p:grpSp>
        <p:nvGrpSpPr>
          <p:cNvPr id="16" name="Group 15">
            <a:extLst>
              <a:ext uri="{FF2B5EF4-FFF2-40B4-BE49-F238E27FC236}">
                <a16:creationId xmlns:a16="http://schemas.microsoft.com/office/drawing/2014/main" id="{9AE62FDA-E44C-440D-A3D3-5C188720D4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401725" y="6229681"/>
            <a:chExt cx="457200" cy="457200"/>
          </a:xfrm>
        </p:grpSpPr>
        <p:sp>
          <p:nvSpPr>
            <p:cNvPr id="17" name="Oval 16">
              <a:extLst>
                <a:ext uri="{FF2B5EF4-FFF2-40B4-BE49-F238E27FC236}">
                  <a16:creationId xmlns:a16="http://schemas.microsoft.com/office/drawing/2014/main" id="{28B45BF8-A8A3-426E-89DE-A44F6E180F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647C25B3-5F51-49AB-A886-D555D2F4A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284507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10" name="Oval 9">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12" name="Rectangle 11">
            <a:extLst>
              <a:ext uri="{FF2B5EF4-FFF2-40B4-BE49-F238E27FC236}">
                <a16:creationId xmlns:a16="http://schemas.microsoft.com/office/drawing/2014/main" id="{9FB3768C-1D21-400E-B059-EFF86063F5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1"/>
            <a:ext cx="121886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D87BCA1-45E6-44B3-B3DA-1F4144DE6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6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643467" y="643466"/>
            <a:ext cx="3682969" cy="5580353"/>
          </a:xfrm>
        </p:spPr>
        <p:txBody>
          <a:bodyPr vert="horz" lIns="91440" tIns="45720" rIns="91440" bIns="45720" rtlCol="0" anchor="ctr">
            <a:normAutofit/>
          </a:bodyPr>
          <a:lstStyle/>
          <a:p>
            <a:pPr algn="r"/>
            <a:r>
              <a:rPr lang="en-US" sz="3800" cap="all">
                <a:solidFill>
                  <a:srgbClr val="FFFFFF"/>
                </a:solidFill>
              </a:rPr>
              <a:t>Quali e quanti gruppi si celano dietro questo racconto?</a:t>
            </a:r>
            <a:endParaRPr lang="en-US" sz="3800" i="1" cap="all">
              <a:solidFill>
                <a:srgbClr val="FFFFFF"/>
              </a:solidFill>
            </a:endParaRPr>
          </a:p>
        </p:txBody>
      </p:sp>
      <p:sp>
        <p:nvSpPr>
          <p:cNvPr id="3" name="Segnaposto contenuto 2"/>
          <p:cNvSpPr>
            <a:spLocks noGrp="1"/>
          </p:cNvSpPr>
          <p:nvPr>
            <p:ph sz="half" idx="1"/>
          </p:nvPr>
        </p:nvSpPr>
        <p:spPr>
          <a:xfrm>
            <a:off x="4932557" y="643466"/>
            <a:ext cx="6630177" cy="5528734"/>
          </a:xfrm>
        </p:spPr>
        <p:txBody>
          <a:bodyPr vert="horz" lIns="91440" tIns="45720" rIns="91440" bIns="45720" rtlCol="0" anchor="ctr">
            <a:normAutofit/>
          </a:bodyPr>
          <a:lstStyle/>
          <a:p>
            <a:r>
              <a:rPr lang="en-US" sz="1800"/>
              <a:t>Paolo (</a:t>
            </a:r>
            <a:r>
              <a:rPr lang="en-US" sz="1800" i="1"/>
              <a:t>1Cor 9,1</a:t>
            </a:r>
            <a:r>
              <a:rPr lang="en-US" sz="1800"/>
              <a:t>): </a:t>
            </a:r>
          </a:p>
          <a:p>
            <a:pPr marL="0"/>
            <a:r>
              <a:rPr lang="en-US" sz="1800"/>
              <a:t>Non sono forse libero, io? </a:t>
            </a:r>
            <a:r>
              <a:rPr lang="en-US" sz="1800">
                <a:highlight>
                  <a:srgbClr val="C0C0C0"/>
                </a:highlight>
              </a:rPr>
              <a:t>Non sono un apostolo? Non ho veduto Gesù</a:t>
            </a:r>
            <a:r>
              <a:rPr lang="en-US" sz="1800"/>
              <a:t>, Signore nostro? E non siete voi la mia opera nel Signore? Anche se non sono apostolo per altri, almeno per voi lo sono; voi siete nel Signore il sigillo del mio apostolato</a:t>
            </a:r>
          </a:p>
          <a:p>
            <a:pPr marL="0"/>
            <a:endParaRPr lang="en-US" sz="1800"/>
          </a:p>
          <a:p>
            <a:pPr marL="0"/>
            <a:r>
              <a:rPr lang="en-US" sz="1800"/>
              <a:t>1Οὐκ εἰμὶ ἐλεύθερος; </a:t>
            </a:r>
            <a:r>
              <a:rPr lang="en-US" sz="1800">
                <a:highlight>
                  <a:srgbClr val="C0C0C0"/>
                </a:highlight>
              </a:rPr>
              <a:t>οὐκ εἰμὶ ἀπόστολος; οὐχὶ Ἰησοῦν τὸν κύριον ἡμῶν ἑόρακα</a:t>
            </a:r>
            <a:r>
              <a:rPr lang="en-US" sz="1800"/>
              <a:t>; οὐ τὸ ἔργον μου ὑμεῖς ἐστε ἐν κυρίῳ; 2 εἰ ἄλλοις οὐκ εἰμὶ ἀπόστολος, ἀλλά γε ὑμῖν εἰμι· ἡ γὰρ σφραγίς μου τῆς ἀποστολῆς ὑμεῖς ἐστε ἐν κυρίῳ. </a:t>
            </a:r>
          </a:p>
          <a:p>
            <a:pPr marL="0"/>
            <a:endParaRPr lang="en-US" sz="1800"/>
          </a:p>
          <a:p>
            <a:pPr marL="0"/>
            <a:endParaRPr lang="en-US" sz="1800"/>
          </a:p>
          <a:p>
            <a:endParaRPr lang="en-US" sz="1800"/>
          </a:p>
        </p:txBody>
      </p:sp>
      <p:grpSp>
        <p:nvGrpSpPr>
          <p:cNvPr id="16" name="Group 15">
            <a:extLst>
              <a:ext uri="{FF2B5EF4-FFF2-40B4-BE49-F238E27FC236}">
                <a16:creationId xmlns:a16="http://schemas.microsoft.com/office/drawing/2014/main" id="{9AE62FDA-E44C-440D-A3D3-5C188720D4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401725" y="6229681"/>
            <a:chExt cx="457200" cy="457200"/>
          </a:xfrm>
        </p:grpSpPr>
        <p:sp>
          <p:nvSpPr>
            <p:cNvPr id="17" name="Oval 16">
              <a:extLst>
                <a:ext uri="{FF2B5EF4-FFF2-40B4-BE49-F238E27FC236}">
                  <a16:creationId xmlns:a16="http://schemas.microsoft.com/office/drawing/2014/main" id="{28B45BF8-A8A3-426E-89DE-A44F6E180F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647C25B3-5F51-49AB-A886-D555D2F4A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270666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981E3390-B04A-27EF-8E4A-A488CC7FFAD8}"/>
              </a:ext>
            </a:extLst>
          </p:cNvPr>
          <p:cNvSpPr>
            <a:spLocks noGrp="1"/>
          </p:cNvSpPr>
          <p:nvPr>
            <p:ph type="body" sz="half" idx="2"/>
          </p:nvPr>
        </p:nvSpPr>
        <p:spPr>
          <a:xfrm>
            <a:off x="8550275" y="2422525"/>
            <a:ext cx="3200400" cy="3292475"/>
          </a:xfrm>
        </p:spPr>
        <p:txBody>
          <a:bodyPr rtlCol="0"/>
          <a:lstStyle/>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p:txBody>
      </p:sp>
      <p:sp>
        <p:nvSpPr>
          <p:cNvPr id="7" name="Titolo 6">
            <a:extLst>
              <a:ext uri="{FF2B5EF4-FFF2-40B4-BE49-F238E27FC236}">
                <a16:creationId xmlns:a16="http://schemas.microsoft.com/office/drawing/2014/main" id="{F8316E96-CBF4-2DFD-5344-718A68A566D5}"/>
              </a:ext>
            </a:extLst>
          </p:cNvPr>
          <p:cNvSpPr>
            <a:spLocks noGrp="1"/>
          </p:cNvSpPr>
          <p:nvPr>
            <p:ph type="title"/>
          </p:nvPr>
        </p:nvSpPr>
        <p:spPr>
          <a:xfrm>
            <a:off x="8307388" y="158620"/>
            <a:ext cx="3884612" cy="5971592"/>
          </a:xfrm>
          <a:solidFill>
            <a:srgbClr val="FFC000"/>
          </a:solidFill>
        </p:spPr>
        <p:txBody>
          <a:bodyPr>
            <a:normAutofit/>
          </a:bodyPr>
          <a:lstStyle/>
          <a:p>
            <a:pPr eaLnBrk="1" fontAlgn="auto" hangingPunct="1">
              <a:spcAft>
                <a:spcPts val="0"/>
              </a:spcAft>
              <a:defRPr/>
            </a:pPr>
            <a:r>
              <a:rPr lang="it-IT" dirty="0"/>
              <a:t>Tiriamo qualche (ipotetica) conclusione…</a:t>
            </a:r>
            <a:br>
              <a:rPr lang="it-IT" dirty="0"/>
            </a:br>
            <a:br>
              <a:rPr lang="it-IT" dirty="0"/>
            </a:br>
            <a:r>
              <a:rPr lang="it-IT" sz="1800" b="0" dirty="0"/>
              <a:t>Ellenisti come gruppo </a:t>
            </a:r>
            <a:r>
              <a:rPr lang="it-IT" sz="1800" b="0" dirty="0" err="1"/>
              <a:t>pre</a:t>
            </a:r>
            <a:r>
              <a:rPr lang="it-IT" sz="1800" b="0" dirty="0"/>
              <a:t>-pasquale di Gerusalemme?</a:t>
            </a:r>
            <a:br>
              <a:rPr lang="it-IT" sz="1800" b="0" dirty="0"/>
            </a:br>
            <a:br>
              <a:rPr lang="it-IT" sz="1800" b="0" dirty="0"/>
            </a:br>
            <a:r>
              <a:rPr lang="it-IT" sz="1800" b="0" dirty="0"/>
              <a:t>Testimoni della passione?</a:t>
            </a:r>
            <a:br>
              <a:rPr lang="it-IT" sz="1800" b="0" dirty="0"/>
            </a:br>
            <a:br>
              <a:rPr lang="it-IT" sz="1800" b="0" dirty="0"/>
            </a:br>
            <a:r>
              <a:rPr lang="it-IT" sz="1800" b="0" dirty="0"/>
              <a:t>Ellenisti sono gruppo di seguaci di Gesù che ha elaborato una propria cristologia che è </a:t>
            </a:r>
            <a:r>
              <a:rPr lang="it-IT" sz="1800" b="0" dirty="0" err="1"/>
              <a:t>anunciata</a:t>
            </a:r>
            <a:r>
              <a:rPr lang="it-IT" sz="1800" b="0" dirty="0"/>
              <a:t> nelle sinagoghe di lingua greca ?</a:t>
            </a:r>
            <a:br>
              <a:rPr lang="it-IT" sz="1800" b="0" dirty="0"/>
            </a:br>
            <a:br>
              <a:rPr lang="it-IT" sz="1800" b="0" dirty="0"/>
            </a:br>
            <a:r>
              <a:rPr lang="it-IT" sz="1800" b="0" dirty="0"/>
              <a:t>Ebrei come gruppo sopraggiunto dalla Galilea? Guidati da Giacomo? </a:t>
            </a:r>
            <a:br>
              <a:rPr lang="it-IT" sz="1800" b="0" dirty="0"/>
            </a:br>
            <a:br>
              <a:rPr lang="it-IT" sz="1800" b="0" dirty="0"/>
            </a:br>
            <a:r>
              <a:rPr lang="it-IT" sz="1800" b="0" dirty="0"/>
              <a:t>Ebrei come apostoli/testimoni della resurrezione (e perciò godono di grande credito)?</a:t>
            </a:r>
          </a:p>
        </p:txBody>
      </p:sp>
      <p:pic>
        <p:nvPicPr>
          <p:cNvPr id="7172" name="Immagine 1">
            <a:extLst>
              <a:ext uri="{FF2B5EF4-FFF2-40B4-BE49-F238E27FC236}">
                <a16:creationId xmlns:a16="http://schemas.microsoft.com/office/drawing/2014/main" id="{AAC5F23D-F241-25D3-28A2-85F3A00CFC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994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52704-22EF-6A43-7209-F4F1FCD13FDD}"/>
            </a:ext>
          </a:extLst>
        </p:cNvPr>
        <p:cNvGrpSpPr/>
        <p:nvPr/>
      </p:nvGrpSpPr>
      <p:grpSpPr>
        <a:xfrm>
          <a:off x="0" y="0"/>
          <a:ext cx="0" cy="0"/>
          <a:chOff x="0" y="0"/>
          <a:chExt cx="0" cy="0"/>
        </a:xfrm>
      </p:grpSpPr>
      <p:sp>
        <p:nvSpPr>
          <p:cNvPr id="4" name="Segnaposto testo 3">
            <a:extLst>
              <a:ext uri="{FF2B5EF4-FFF2-40B4-BE49-F238E27FC236}">
                <a16:creationId xmlns:a16="http://schemas.microsoft.com/office/drawing/2014/main" id="{07CA96AD-F12B-73DD-8344-722480550B21}"/>
              </a:ext>
            </a:extLst>
          </p:cNvPr>
          <p:cNvSpPr>
            <a:spLocks noGrp="1"/>
          </p:cNvSpPr>
          <p:nvPr>
            <p:ph type="body" sz="half" idx="2"/>
          </p:nvPr>
        </p:nvSpPr>
        <p:spPr>
          <a:xfrm>
            <a:off x="8550275" y="2422525"/>
            <a:ext cx="3200400" cy="3292475"/>
          </a:xfrm>
        </p:spPr>
        <p:txBody>
          <a:bodyPr rtlCol="0"/>
          <a:lstStyle/>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p:txBody>
      </p:sp>
      <p:sp>
        <p:nvSpPr>
          <p:cNvPr id="7" name="Titolo 6">
            <a:extLst>
              <a:ext uri="{FF2B5EF4-FFF2-40B4-BE49-F238E27FC236}">
                <a16:creationId xmlns:a16="http://schemas.microsoft.com/office/drawing/2014/main" id="{67DA43F3-45AA-7CBE-19E6-8910349C8B84}"/>
              </a:ext>
            </a:extLst>
          </p:cNvPr>
          <p:cNvSpPr>
            <a:spLocks noGrp="1"/>
          </p:cNvSpPr>
          <p:nvPr>
            <p:ph type="title"/>
          </p:nvPr>
        </p:nvSpPr>
        <p:spPr>
          <a:xfrm>
            <a:off x="8307388" y="158620"/>
            <a:ext cx="3884612" cy="5971592"/>
          </a:xfrm>
          <a:solidFill>
            <a:srgbClr val="FFC000"/>
          </a:solidFill>
        </p:spPr>
        <p:txBody>
          <a:bodyPr>
            <a:normAutofit/>
          </a:bodyPr>
          <a:lstStyle/>
          <a:p>
            <a:pPr eaLnBrk="1" fontAlgn="auto" hangingPunct="1">
              <a:spcAft>
                <a:spcPts val="0"/>
              </a:spcAft>
              <a:defRPr/>
            </a:pPr>
            <a:r>
              <a:rPr lang="en-US" sz="3200" dirty="0"/>
              <a:t>Cosa </a:t>
            </a:r>
            <a:r>
              <a:rPr lang="en-US" sz="3200" dirty="0" err="1"/>
              <a:t>dicevano</a:t>
            </a:r>
            <a:r>
              <a:rPr lang="en-US" sz="3200" dirty="0"/>
              <a:t> </a:t>
            </a:r>
            <a:r>
              <a:rPr lang="en-US" sz="3200" dirty="0" err="1"/>
              <a:t>gli</a:t>
            </a:r>
            <a:r>
              <a:rPr lang="en-US" sz="3200" dirty="0"/>
              <a:t> </a:t>
            </a:r>
            <a:r>
              <a:rPr lang="en-US" sz="3200" dirty="0" err="1"/>
              <a:t>Ellenisti</a:t>
            </a:r>
            <a:r>
              <a:rPr lang="en-US" sz="3200" dirty="0"/>
              <a:t> di </a:t>
            </a:r>
            <a:r>
              <a:rPr lang="en-US" sz="3200" dirty="0" err="1"/>
              <a:t>così</a:t>
            </a:r>
            <a:r>
              <a:rPr lang="en-US" sz="3200" dirty="0"/>
              <a:t> grave da </a:t>
            </a:r>
            <a:r>
              <a:rPr lang="en-US" sz="3200" dirty="0" err="1"/>
              <a:t>essere</a:t>
            </a:r>
            <a:r>
              <a:rPr lang="en-US" sz="3200" dirty="0"/>
              <a:t> </a:t>
            </a:r>
            <a:r>
              <a:rPr lang="en-US" sz="3200" dirty="0" err="1"/>
              <a:t>perseguitati</a:t>
            </a:r>
            <a:r>
              <a:rPr lang="en-US" sz="3200" dirty="0"/>
              <a:t>?</a:t>
            </a:r>
            <a:br>
              <a:rPr lang="it-IT" sz="3200" dirty="0"/>
            </a:br>
            <a:r>
              <a:rPr lang="it-IT" sz="3200" dirty="0"/>
              <a:t>Di Stefano si dice che era irresistibile nella parola. La sua fama è legata ala sua predicazione </a:t>
            </a:r>
            <a:br>
              <a:rPr lang="it-IT" dirty="0"/>
            </a:br>
            <a:br>
              <a:rPr lang="it-IT" dirty="0"/>
            </a:br>
            <a:endParaRPr lang="it-IT" sz="1800" b="0" dirty="0"/>
          </a:p>
        </p:txBody>
      </p:sp>
      <p:pic>
        <p:nvPicPr>
          <p:cNvPr id="7172" name="Immagine 1">
            <a:extLst>
              <a:ext uri="{FF2B5EF4-FFF2-40B4-BE49-F238E27FC236}">
                <a16:creationId xmlns:a16="http://schemas.microsoft.com/office/drawing/2014/main" id="{4F7FAE59-2F09-D903-F24D-A35ED1919E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994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692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contenuto 2"/>
          <p:cNvSpPr>
            <a:spLocks noGrp="1"/>
          </p:cNvSpPr>
          <p:nvPr>
            <p:ph sz="half" idx="1"/>
          </p:nvPr>
        </p:nvSpPr>
        <p:spPr>
          <a:xfrm>
            <a:off x="962025" y="754063"/>
            <a:ext cx="4754563" cy="5619750"/>
          </a:xfrm>
          <a:ln w="38100">
            <a:solidFill>
              <a:srgbClr val="FFC000"/>
            </a:solidFill>
            <a:miter lim="800000"/>
            <a:headEnd/>
            <a:tailEnd/>
          </a:ln>
        </p:spPr>
        <p:txBody>
          <a:bodyPr>
            <a:normAutofit lnSpcReduction="10000"/>
          </a:bodyPr>
          <a:lstStyle/>
          <a:p>
            <a:pPr marL="0" indent="0" algn="just" eaLnBrk="1" hangingPunct="1">
              <a:lnSpc>
                <a:spcPct val="100000"/>
              </a:lnSpc>
              <a:buFont typeface="Wingdings" panose="05000000000000000000" pitchFamily="2" charset="2"/>
              <a:buNone/>
            </a:pPr>
            <a:r>
              <a:rPr lang="it-IT" altLang="it-IT" sz="1800" dirty="0"/>
              <a:t> Stefano intanto, pieno di grazia e di potenza, faceva grandi prodigi e segni tra il popolo. </a:t>
            </a:r>
            <a:r>
              <a:rPr lang="it-IT" altLang="it-IT" sz="1800" dirty="0">
                <a:solidFill>
                  <a:srgbClr val="0070C0"/>
                </a:solidFill>
              </a:rPr>
              <a:t>Allora alcuni della sinagoga detta dei Liberti, dei Cirenei, degli Alessandrini e di quelli della </a:t>
            </a:r>
            <a:r>
              <a:rPr lang="it-IT" altLang="it-IT" sz="1800" dirty="0" err="1">
                <a:solidFill>
                  <a:srgbClr val="0070C0"/>
                </a:solidFill>
              </a:rPr>
              <a:t>Cilìcia</a:t>
            </a:r>
            <a:r>
              <a:rPr lang="it-IT" altLang="it-IT" sz="1800" dirty="0">
                <a:solidFill>
                  <a:srgbClr val="0070C0"/>
                </a:solidFill>
              </a:rPr>
              <a:t> e dell’Asia</a:t>
            </a:r>
            <a:r>
              <a:rPr lang="it-IT" altLang="it-IT" sz="1800" dirty="0"/>
              <a:t>, si alzarono a discutere con Stefano, ma non riuscivano a resistere alla sapienza e allo Spirito con cui egli parlava. </a:t>
            </a:r>
            <a:r>
              <a:rPr lang="it-IT" altLang="it-IT" sz="1800" dirty="0">
                <a:solidFill>
                  <a:srgbClr val="FF0000"/>
                </a:solidFill>
              </a:rPr>
              <a:t>Allora istigarono alcuni perché dicessero: «Lo abbiamo udito pronunciare parole blasfeme contro Mosè e contro Dio»</a:t>
            </a:r>
            <a:r>
              <a:rPr lang="it-IT" altLang="it-IT" sz="1800" dirty="0"/>
              <a:t>. E così sollevarono il popolo, gli anziani e gli scribi, gli piombarono addosso, lo catturarono e lo condussero davanti al sinedrio. </a:t>
            </a:r>
            <a:r>
              <a:rPr lang="it-IT" altLang="it-IT" sz="1800" dirty="0">
                <a:solidFill>
                  <a:srgbClr val="00B050"/>
                </a:solidFill>
              </a:rPr>
              <a:t>Presentarono quindi falsi testimoni, che dissero: «Costui non fa che parlare contro questo luogo santo e contro la Legge. Lo abbiamo infatti udito dichiarare che Gesù, questo Nazareno, distruggerà questo luogo e sovvertirà le usanze che Mosè ci ha tramandato</a:t>
            </a:r>
            <a:r>
              <a:rPr lang="it-IT" altLang="it-IT" sz="1800" dirty="0"/>
              <a:t>».</a:t>
            </a:r>
            <a:br>
              <a:rPr lang="it-IT" altLang="it-IT" sz="1800" b="1" dirty="0"/>
            </a:br>
            <a:endParaRPr lang="it-IT" altLang="it-IT" sz="1800" b="1" dirty="0"/>
          </a:p>
        </p:txBody>
      </p:sp>
      <p:sp>
        <p:nvSpPr>
          <p:cNvPr id="9219" name="Segnaposto contenuto 2"/>
          <p:cNvSpPr>
            <a:spLocks noGrp="1"/>
          </p:cNvSpPr>
          <p:nvPr>
            <p:ph sz="half" idx="1"/>
          </p:nvPr>
        </p:nvSpPr>
        <p:spPr>
          <a:xfrm>
            <a:off x="6135688" y="754063"/>
            <a:ext cx="4754562" cy="5619750"/>
          </a:xfrm>
          <a:ln w="38100">
            <a:solidFill>
              <a:srgbClr val="FFC000"/>
            </a:solidFill>
            <a:miter lim="800000"/>
            <a:headEnd/>
            <a:tailEnd/>
          </a:ln>
        </p:spPr>
        <p:txBody>
          <a:bodyPr/>
          <a:lstStyle/>
          <a:p>
            <a:pPr marL="0" indent="0" algn="just" eaLnBrk="1" hangingPunct="1">
              <a:buFont typeface="Wingdings" panose="05000000000000000000" pitchFamily="2" charset="2"/>
              <a:buNone/>
            </a:pPr>
            <a:r>
              <a:rPr lang="it-IT" altLang="it-IT" sz="1800" dirty="0">
                <a:solidFill>
                  <a:srgbClr val="0070C0"/>
                </a:solidFill>
              </a:rPr>
              <a:t>Accuse nuove, diverse da quelle mosse finora ai Dodici, mosse in un contesto diverso</a:t>
            </a:r>
            <a:r>
              <a:rPr lang="it-IT" altLang="it-IT" sz="1800" dirty="0"/>
              <a:t>.</a:t>
            </a:r>
          </a:p>
          <a:p>
            <a:pPr marL="0" indent="0" algn="just" eaLnBrk="1" hangingPunct="1">
              <a:buFont typeface="Wingdings" panose="05000000000000000000" pitchFamily="2" charset="2"/>
              <a:buNone/>
            </a:pPr>
            <a:endParaRPr lang="it-IT" altLang="it-IT" sz="1800" dirty="0">
              <a:solidFill>
                <a:srgbClr val="FF0000"/>
              </a:solidFill>
            </a:endParaRPr>
          </a:p>
          <a:p>
            <a:pPr marL="0" indent="0" algn="just" eaLnBrk="1" hangingPunct="1">
              <a:buFont typeface="Wingdings" panose="05000000000000000000" pitchFamily="2" charset="2"/>
              <a:buNone/>
            </a:pPr>
            <a:endParaRPr lang="it-IT" altLang="it-IT" sz="1800" dirty="0">
              <a:solidFill>
                <a:srgbClr val="FF0000"/>
              </a:solidFill>
            </a:endParaRPr>
          </a:p>
          <a:p>
            <a:pPr marL="0" indent="0" algn="just" eaLnBrk="1" hangingPunct="1">
              <a:buFont typeface="Wingdings" panose="05000000000000000000" pitchFamily="2" charset="2"/>
              <a:buNone/>
            </a:pPr>
            <a:endParaRPr lang="it-IT" altLang="it-IT" sz="1800" dirty="0">
              <a:solidFill>
                <a:srgbClr val="FF0000"/>
              </a:solidFill>
            </a:endParaRPr>
          </a:p>
          <a:p>
            <a:pPr marL="0" indent="0" algn="just" eaLnBrk="1" hangingPunct="1">
              <a:buFont typeface="Wingdings" panose="05000000000000000000" pitchFamily="2" charset="2"/>
              <a:buNone/>
            </a:pPr>
            <a:r>
              <a:rPr lang="it-IT" altLang="it-IT" sz="1800" dirty="0">
                <a:solidFill>
                  <a:srgbClr val="FF0000"/>
                </a:solidFill>
              </a:rPr>
              <a:t>Stefano è accusato di blasfemia per aver parlato contro Mosè e contro Dio.</a:t>
            </a:r>
          </a:p>
          <a:p>
            <a:pPr marL="0" indent="0" algn="just" eaLnBrk="1" hangingPunct="1">
              <a:buFont typeface="Wingdings" panose="05000000000000000000" pitchFamily="2" charset="2"/>
              <a:buNone/>
            </a:pPr>
            <a:endParaRPr lang="it-IT" altLang="it-IT" sz="1800" dirty="0">
              <a:solidFill>
                <a:srgbClr val="FF0000"/>
              </a:solidFill>
            </a:endParaRPr>
          </a:p>
          <a:p>
            <a:pPr marL="0" indent="0" algn="just" eaLnBrk="1" hangingPunct="1">
              <a:buFont typeface="Wingdings" panose="05000000000000000000" pitchFamily="2" charset="2"/>
              <a:buNone/>
            </a:pPr>
            <a:endParaRPr lang="it-IT" altLang="it-IT" sz="1800" dirty="0">
              <a:solidFill>
                <a:srgbClr val="FF0000"/>
              </a:solidFill>
            </a:endParaRPr>
          </a:p>
          <a:p>
            <a:pPr marL="0" indent="0" algn="just" eaLnBrk="1" hangingPunct="1">
              <a:buFont typeface="Wingdings" panose="05000000000000000000" pitchFamily="2" charset="2"/>
              <a:buNone/>
            </a:pPr>
            <a:r>
              <a:rPr lang="it-IT" altLang="it-IT" sz="1800" dirty="0">
                <a:solidFill>
                  <a:srgbClr val="00B050"/>
                </a:solidFill>
              </a:rPr>
              <a:t>Qui le accuse si fanno più chiare: Stefano avrebbe parlato contro il Tempio e contro la Legge, e lo avrebbe fatto parlando di Gesù</a:t>
            </a:r>
            <a:endParaRPr lang="it-IT" altLang="it-IT" sz="1800" dirty="0">
              <a:solidFill>
                <a:srgbClr val="FF0000"/>
              </a:solidFill>
            </a:endParaRPr>
          </a:p>
        </p:txBody>
      </p:sp>
      <p:sp>
        <p:nvSpPr>
          <p:cNvPr id="17413" name="Text Box 5"/>
          <p:cNvSpPr txBox="1">
            <a:spLocks noChangeArrowheads="1"/>
          </p:cNvSpPr>
          <p:nvPr/>
        </p:nvSpPr>
        <p:spPr bwMode="auto">
          <a:xfrm>
            <a:off x="1429555" y="52388"/>
            <a:ext cx="7598535" cy="366712"/>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t="100000" r="100000"/>
            </a:path>
            <a:tileRect l="-100000" b="-100000"/>
          </a:gradFill>
          <a:ln>
            <a:noFill/>
          </a:ln>
          <a:effectLst/>
        </p:spPr>
        <p:txBody>
          <a:bodyPr>
            <a:spAutoFit/>
          </a:bodyPr>
          <a:lstStyle>
            <a:lvl1pPr>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a:defRPr>
                <a:solidFill>
                  <a:schemeClr val="tx1"/>
                </a:solidFill>
                <a:latin typeface="Trebuchet MS" panose="020B0603020202020204" pitchFamily="34" charset="0"/>
              </a:defRPr>
            </a:lvl3pPr>
            <a:lvl4pPr>
              <a:defRPr>
                <a:solidFill>
                  <a:schemeClr val="tx1"/>
                </a:solidFill>
                <a:latin typeface="Trebuchet MS" panose="020B0603020202020204" pitchFamily="34" charset="0"/>
              </a:defRPr>
            </a:lvl4pPr>
            <a:lvl5pPr>
              <a:defRPr>
                <a:solidFill>
                  <a:schemeClr val="tx1"/>
                </a:solidFill>
                <a:latin typeface="Trebuchet MS" panose="020B0603020202020204" pitchFamily="34" charset="0"/>
              </a:defRPr>
            </a:lvl5pPr>
            <a:lvl6pPr fontAlgn="base">
              <a:spcBef>
                <a:spcPct val="0"/>
              </a:spcBef>
              <a:spcAft>
                <a:spcPct val="0"/>
              </a:spcAft>
              <a:defRPr>
                <a:solidFill>
                  <a:schemeClr val="tx1"/>
                </a:solidFill>
                <a:latin typeface="Trebuchet MS" panose="020B0603020202020204" pitchFamily="34" charset="0"/>
              </a:defRPr>
            </a:lvl6pPr>
            <a:lvl7pPr fontAlgn="base">
              <a:spcBef>
                <a:spcPct val="0"/>
              </a:spcBef>
              <a:spcAft>
                <a:spcPct val="0"/>
              </a:spcAft>
              <a:defRPr>
                <a:solidFill>
                  <a:schemeClr val="tx1"/>
                </a:solidFill>
                <a:latin typeface="Trebuchet MS" panose="020B0603020202020204" pitchFamily="34" charset="0"/>
              </a:defRPr>
            </a:lvl7pPr>
            <a:lvl8pPr fontAlgn="base">
              <a:spcBef>
                <a:spcPct val="0"/>
              </a:spcBef>
              <a:spcAft>
                <a:spcPct val="0"/>
              </a:spcAft>
              <a:defRPr>
                <a:solidFill>
                  <a:schemeClr val="tx1"/>
                </a:solidFill>
                <a:latin typeface="Trebuchet MS" panose="020B0603020202020204" pitchFamily="34" charset="0"/>
              </a:defRPr>
            </a:lvl8pPr>
            <a:lvl9pPr fontAlgn="base">
              <a:spcBef>
                <a:spcPct val="0"/>
              </a:spcBef>
              <a:spcAft>
                <a:spcPct val="0"/>
              </a:spcAft>
              <a:defRPr>
                <a:solidFill>
                  <a:schemeClr val="tx1"/>
                </a:solidFill>
                <a:latin typeface="Trebuchet MS" panose="020B0603020202020204" pitchFamily="34" charset="0"/>
              </a:defRPr>
            </a:lvl9pPr>
          </a:lstStyle>
          <a:p>
            <a:pPr algn="ctr" defTabSz="914400" eaLnBrk="1" hangingPunct="1">
              <a:defRPr/>
            </a:pPr>
            <a:r>
              <a:rPr lang="it-IT" altLang="it-IT" dirty="0">
                <a:latin typeface="Arial" panose="020B0604020202020204" pitchFamily="34" charset="0"/>
              </a:rPr>
              <a:t>Atti 6,8-14</a:t>
            </a:r>
          </a:p>
        </p:txBody>
      </p:sp>
    </p:spTree>
    <p:extLst>
      <p:ext uri="{BB962C8B-B14F-4D97-AF65-F5344CB8AC3E}">
        <p14:creationId xmlns:p14="http://schemas.microsoft.com/office/powerpoint/2010/main" val="1372569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a:bodyPr>
          <a:lstStyle/>
          <a:p>
            <a:pPr marL="457200" indent="-457200" eaLnBrk="1" hangingPunct="1">
              <a:lnSpc>
                <a:spcPct val="100000"/>
              </a:lnSpc>
              <a:buFont typeface="Wingdings" panose="05000000000000000000" pitchFamily="2" charset="2"/>
              <a:buAutoNum type="alphaLcParenR"/>
            </a:pPr>
            <a:r>
              <a:rPr lang="it-IT" sz="2400" dirty="0"/>
              <a:t>si passa in rassegna la storia di Israele; si dà gran peso alla condizione degli Ebrei come quelli che vivono da stranieri in terra altrui.</a:t>
            </a:r>
          </a:p>
          <a:p>
            <a:pPr marL="457200" indent="-457200" eaLnBrk="1" hangingPunct="1">
              <a:lnSpc>
                <a:spcPct val="100000"/>
              </a:lnSpc>
              <a:buFont typeface="Wingdings" panose="05000000000000000000" pitchFamily="2" charset="2"/>
              <a:buAutoNum type="alphaLcParenR"/>
            </a:pPr>
            <a:r>
              <a:rPr lang="it-IT" sz="2400" dirty="0"/>
              <a:t>si tributano onori ai patriarchi, segnatamente Abramo e Mosè, </a:t>
            </a:r>
          </a:p>
          <a:p>
            <a:pPr marL="457200" indent="-457200" eaLnBrk="1" hangingPunct="1">
              <a:lnSpc>
                <a:spcPct val="100000"/>
              </a:lnSpc>
              <a:buFont typeface="Wingdings" panose="05000000000000000000" pitchFamily="2" charset="2"/>
              <a:buAutoNum type="alphaLcParenR"/>
            </a:pPr>
            <a:r>
              <a:rPr lang="it-IT" sz="2400" dirty="0"/>
              <a:t>ma a Mosè viene riconosciuto un grado più che umano; </a:t>
            </a:r>
          </a:p>
          <a:p>
            <a:pPr marL="457200" indent="-457200" eaLnBrk="1" hangingPunct="1">
              <a:lnSpc>
                <a:spcPct val="100000"/>
              </a:lnSpc>
              <a:buFont typeface="Wingdings" panose="05000000000000000000" pitchFamily="2" charset="2"/>
              <a:buAutoNum type="alphaLcParenR"/>
            </a:pPr>
            <a:r>
              <a:rPr lang="it-IT" sz="2400" dirty="0"/>
              <a:t>della legge, compresa la necessità della circoncisione, si parla con grande riguardo e senza in alcun modo prospettare l'idea che debba o possa essere abbandonata o modificata</a:t>
            </a:r>
          </a:p>
          <a:p>
            <a:pPr marL="457200" indent="-457200" eaLnBrk="1" hangingPunct="1">
              <a:lnSpc>
                <a:spcPct val="100000"/>
              </a:lnSpc>
              <a:buFont typeface="Wingdings" panose="05000000000000000000" pitchFamily="2" charset="2"/>
              <a:buAutoNum type="alphaLcParenR"/>
            </a:pPr>
            <a:r>
              <a:rPr lang="it-IT" sz="2400" dirty="0"/>
              <a:t>Vi è una svalutazione del sacrificio e del tempio</a:t>
            </a:r>
            <a:r>
              <a:rPr lang="it-IT" sz="2400"/>
              <a:t>. </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extLst>
                    <a:ext uri="{A12FA001-AC4F-418D-AE19-62706E023703}">
                      <ahyp:hlinkClr xmlns:ahyp="http://schemas.microsoft.com/office/drawing/2018/hyperlinkcolor" val="tx"/>
                    </a:ext>
                  </a:extLst>
                </a:hlinkClick>
              </a:rPr>
              <a:t>il discorso di Stefano</a:t>
            </a:r>
            <a:endParaRPr lang="it-IT" altLang="it-IT" sz="2400" dirty="0"/>
          </a:p>
        </p:txBody>
      </p:sp>
    </p:spTree>
    <p:extLst>
      <p:ext uri="{BB962C8B-B14F-4D97-AF65-F5344CB8AC3E}">
        <p14:creationId xmlns:p14="http://schemas.microsoft.com/office/powerpoint/2010/main" val="1458889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216" name="Group 8215">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17" name="Oval 8216">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8218" name="Oval 8217">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8220" name="Rectangle 8219">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2" name="Rectangle 8221">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8196" name="Text Box 5"/>
          <p:cNvSpPr txBox="1">
            <a:spLocks noChangeArrowheads="1"/>
          </p:cNvSpPr>
          <p:nvPr/>
        </p:nvSpPr>
        <p:spPr bwMode="auto">
          <a:xfrm>
            <a:off x="643468" y="643466"/>
            <a:ext cx="3686312" cy="5528734"/>
          </a:xfrm>
          <a:prstGeom prst="rect">
            <a:avLst/>
          </a:prstGeom>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914400">
              <a:lnSpc>
                <a:spcPct val="90000"/>
              </a:lnSpc>
              <a:spcBef>
                <a:spcPct val="0"/>
              </a:spcBef>
              <a:spcAft>
                <a:spcPts val="600"/>
              </a:spcAft>
            </a:pPr>
            <a:r>
              <a:rPr lang="en-US" altLang="it-IT" sz="4800" i="1" cap="all" dirty="0">
                <a:solidFill>
                  <a:srgbClr val="FFFFFF"/>
                </a:solidFill>
                <a:latin typeface="+mj-lt"/>
                <a:ea typeface="+mj-ea"/>
                <a:cs typeface="+mj-cs"/>
              </a:rPr>
              <a:t>Atti</a:t>
            </a:r>
            <a:r>
              <a:rPr lang="en-US" altLang="it-IT" sz="4800" cap="all" dirty="0">
                <a:solidFill>
                  <a:srgbClr val="FFFFFF"/>
                </a:solidFill>
                <a:latin typeface="+mj-lt"/>
                <a:ea typeface="+mj-ea"/>
                <a:cs typeface="+mj-cs"/>
              </a:rPr>
              <a:t> 7, </a:t>
            </a:r>
            <a:r>
              <a:rPr lang="en-US" altLang="it-IT" sz="4800" cap="all">
                <a:solidFill>
                  <a:srgbClr val="FFFFFF"/>
                </a:solidFill>
                <a:latin typeface="+mj-lt"/>
                <a:ea typeface="+mj-ea"/>
                <a:cs typeface="+mj-cs"/>
                <a:hlinkClick r:id="rId6">
                  <a:extLst>
                    <a:ext uri="{A12FA001-AC4F-418D-AE19-62706E023703}">
                      <ahyp:hlinkClr xmlns:ahyp="http://schemas.microsoft.com/office/drawing/2018/hyperlinkcolor" val="tx"/>
                    </a:ext>
                  </a:extLst>
                </a:hlinkClick>
              </a:rPr>
              <a:t>il discorso di Stefano</a:t>
            </a:r>
            <a:endParaRPr lang="en-US" altLang="it-IT" sz="4800" cap="all">
              <a:solidFill>
                <a:srgbClr val="FFFFFF"/>
              </a:solidFill>
              <a:latin typeface="+mj-lt"/>
              <a:ea typeface="+mj-ea"/>
              <a:cs typeface="+mj-cs"/>
            </a:endParaRPr>
          </a:p>
        </p:txBody>
      </p:sp>
      <p:sp>
        <p:nvSpPr>
          <p:cNvPr id="8194" name="Segnaposto contenuto 2"/>
          <p:cNvSpPr>
            <a:spLocks noGrp="1"/>
          </p:cNvSpPr>
          <p:nvPr>
            <p:ph sz="half" idx="1"/>
          </p:nvPr>
        </p:nvSpPr>
        <p:spPr>
          <a:xfrm>
            <a:off x="5053780" y="599768"/>
            <a:ext cx="6074467" cy="5572432"/>
          </a:xfrm>
        </p:spPr>
        <p:txBody>
          <a:bodyPr vert="horz" lIns="91440" tIns="45720" rIns="91440" bIns="45720" rtlCol="0" anchor="ctr">
            <a:normAutofit/>
          </a:bodyPr>
          <a:lstStyle/>
          <a:p>
            <a:pPr marL="457200"/>
            <a:r>
              <a:rPr lang="en-US" sz="1300"/>
              <a:t>Nell’economia dell’opera siamo ad un passaggio cruciale (discorso più lungo di </a:t>
            </a:r>
            <a:r>
              <a:rPr lang="en-US" sz="1300" i="1"/>
              <a:t>Atti</a:t>
            </a:r>
            <a:r>
              <a:rPr lang="en-US" sz="1300"/>
              <a:t>)</a:t>
            </a:r>
          </a:p>
          <a:p>
            <a:pPr marL="457200"/>
            <a:r>
              <a:rPr lang="en-US" sz="1300"/>
              <a:t>La morte è determinata da quello che dice non da quello che fa</a:t>
            </a:r>
          </a:p>
          <a:p>
            <a:pPr marL="457200"/>
            <a:r>
              <a:rPr lang="en-US" sz="1300"/>
              <a:t>La morte è determinata dalla sua interpretazione della Scrittura e del tempio (alla luce di Gesù)</a:t>
            </a:r>
          </a:p>
          <a:p>
            <a:pPr marL="457200"/>
            <a:r>
              <a:rPr lang="en-US" sz="1300"/>
              <a:t>Stefano muore «con Gesù» Ma egli, pieno di Spirito Santo, fissando il cielo, </a:t>
            </a:r>
            <a:r>
              <a:rPr lang="en-US" sz="1300">
                <a:highlight>
                  <a:srgbClr val="FFFF00"/>
                </a:highlight>
              </a:rPr>
              <a:t>vide la gloria di Dio e Gesù che stava alla destra di Dio </a:t>
            </a:r>
            <a:r>
              <a:rPr lang="en-US" sz="1300"/>
              <a:t>56 e disse: "Ecco, contemplo i cieli aperti e il Figlio dell'uomo che sta alla destra di Dio". 57Allora, gridando a gran voce, si turarono gli orecchi e si scagliarono tutti insieme contro di lui, 58lo trascinarono fuori della città e si misero a lapidarlo. E i testimoni deposero i loro mantelli ai piedi di un giovane, chiamato Saulo. 59E lapidavano Stefano, che pregava e diceva: "</a:t>
            </a:r>
            <a:r>
              <a:rPr lang="en-US" sz="1300">
                <a:highlight>
                  <a:srgbClr val="FFFF00"/>
                </a:highlight>
              </a:rPr>
              <a:t>Signore Gesù, accogli il mio spirito</a:t>
            </a:r>
            <a:r>
              <a:rPr lang="en-US" sz="1300"/>
              <a:t>". 60 Poi piegò le ginocchia e gridò a gran voce: "</a:t>
            </a:r>
            <a:r>
              <a:rPr lang="en-US" sz="1300">
                <a:highlight>
                  <a:srgbClr val="FFFF00"/>
                </a:highlight>
              </a:rPr>
              <a:t>Signore, non imputare loro questo peccato</a:t>
            </a:r>
            <a:r>
              <a:rPr lang="en-US" sz="1300"/>
              <a:t>". Detto questo, morì.</a:t>
            </a:r>
          </a:p>
          <a:p>
            <a:pPr marL="457200"/>
            <a:r>
              <a:rPr lang="en-US" sz="1300"/>
              <a:t>L’uccisione di Stefano non esaurisce l’ostilità (come era avvenuto per Gesù)</a:t>
            </a:r>
          </a:p>
          <a:p>
            <a:pPr marL="0"/>
            <a:r>
              <a:rPr lang="en-US" sz="1300"/>
              <a:t>(At 8: </a:t>
            </a:r>
            <a:r>
              <a:rPr lang="en-US" sz="1300" b="0" i="0">
                <a:effectLst/>
              </a:rPr>
              <a:t>In quel giorno scoppiò una violenta persecuzione contro la Chiesa di Gerusalemme; tutti, ad eccezione degli </a:t>
            </a:r>
            <a:r>
              <a:rPr lang="en-US" sz="1300" b="0" i="0">
                <a:effectLst/>
                <a:highlight>
                  <a:srgbClr val="00FF00"/>
                </a:highlight>
              </a:rPr>
              <a:t>apostoli</a:t>
            </a:r>
            <a:r>
              <a:rPr lang="en-US" sz="1300" b="0" i="0">
                <a:effectLst/>
              </a:rPr>
              <a:t>, </a:t>
            </a:r>
            <a:r>
              <a:rPr lang="en-US" sz="1300" b="0" i="0">
                <a:effectLst/>
                <a:highlight>
                  <a:srgbClr val="FFFF00"/>
                </a:highlight>
              </a:rPr>
              <a:t>si dispersero nelle regioni della Giudea e della Samaria </a:t>
            </a:r>
            <a:r>
              <a:rPr lang="en-US" sz="1300" b="0" i="0">
                <a:effectLst/>
              </a:rPr>
              <a:t>(Ἐγένετο δὲ ἐν ἐκείνῃ τῇ ἡμέρᾳ διωγμὸς μέγας ἐπὶ τὴν ἐκκλησίαν τὴν ἐν Ἱεροσολύμοις, πάντες δὲ διεσπάρησαν κατὰ τὰς χώρας τῆς Ἰουδαίας καὶ Σαμαρείας πλὴν τῶν ἀποστόλων.). </a:t>
            </a:r>
            <a:r>
              <a:rPr lang="en-US" sz="1300" b="0" i="0" baseline="30000">
                <a:effectLst/>
              </a:rPr>
              <a:t>2</a:t>
            </a:r>
            <a:r>
              <a:rPr lang="en-US" sz="1300" b="0" i="0">
                <a:effectLst/>
              </a:rPr>
              <a:t>Uomini pii seppellirono Stefano e fecero un grande lutto per lui. […]</a:t>
            </a:r>
            <a:r>
              <a:rPr lang="en-US" sz="1300" b="0" i="0" baseline="30000">
                <a:effectLst/>
              </a:rPr>
              <a:t>4</a:t>
            </a:r>
            <a:r>
              <a:rPr lang="en-US" sz="1300" b="0" i="0">
                <a:effectLst/>
              </a:rPr>
              <a:t>Quelli però che si erano dispersi andarono di luogo in luogo, annunciando la Parola.)</a:t>
            </a:r>
          </a:p>
          <a:p>
            <a:pPr marL="0"/>
            <a:endParaRPr lang="en-US" altLang="it-IT" sz="1300"/>
          </a:p>
          <a:p>
            <a:pPr marL="0"/>
            <a:endParaRPr lang="en-US" altLang="it-IT" sz="1300" i="1"/>
          </a:p>
        </p:txBody>
      </p:sp>
      <p:sp>
        <p:nvSpPr>
          <p:cNvPr id="8224" name="Oval 8223">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226" name="Oval 8225">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Tree>
    <p:extLst>
      <p:ext uri="{BB962C8B-B14F-4D97-AF65-F5344CB8AC3E}">
        <p14:creationId xmlns:p14="http://schemas.microsoft.com/office/powerpoint/2010/main" val="4135881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201" name="Group 8200">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02" name="Oval 8201">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8203" name="Oval 8202">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8205" name="Rectangle 8204">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Rectangle 8206">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8196" name="Text Box 5"/>
          <p:cNvSpPr txBox="1">
            <a:spLocks noChangeArrowheads="1"/>
          </p:cNvSpPr>
          <p:nvPr/>
        </p:nvSpPr>
        <p:spPr bwMode="auto">
          <a:xfrm>
            <a:off x="643468" y="643466"/>
            <a:ext cx="3686312" cy="552873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914400">
              <a:lnSpc>
                <a:spcPct val="90000"/>
              </a:lnSpc>
              <a:spcBef>
                <a:spcPct val="0"/>
              </a:spcBef>
              <a:spcAft>
                <a:spcPts val="600"/>
              </a:spcAft>
            </a:pPr>
            <a:r>
              <a:rPr lang="en-US" altLang="it-IT" sz="4800" cap="all">
                <a:solidFill>
                  <a:srgbClr val="FFFFFF"/>
                </a:solidFill>
                <a:latin typeface="+mj-lt"/>
                <a:ea typeface="+mj-ea"/>
                <a:cs typeface="+mj-cs"/>
              </a:rPr>
              <a:t>Cosa sappiamo dello Stefano storico?</a:t>
            </a:r>
          </a:p>
        </p:txBody>
      </p:sp>
      <p:sp>
        <p:nvSpPr>
          <p:cNvPr id="8194" name="Segnaposto contenuto 2"/>
          <p:cNvSpPr>
            <a:spLocks noGrp="1"/>
          </p:cNvSpPr>
          <p:nvPr>
            <p:ph sz="half" idx="1"/>
          </p:nvPr>
        </p:nvSpPr>
        <p:spPr>
          <a:xfrm>
            <a:off x="5053780" y="599768"/>
            <a:ext cx="6074467" cy="5572432"/>
          </a:xfrm>
        </p:spPr>
        <p:txBody>
          <a:bodyPr vert="horz" lIns="91440" tIns="45720" rIns="91440" bIns="45720" rtlCol="0" anchor="ctr">
            <a:normAutofit/>
          </a:bodyPr>
          <a:lstStyle/>
          <a:p>
            <a:pPr marL="457200"/>
            <a:r>
              <a:rPr lang="en-US" altLang="it-IT"/>
              <a:t>Quale rapporto intercorre tra le parole (gli insegnamenti di Stefano), la tradizione che si sviluppa intorno a Stefano (chiamiamola anacronisticamente </a:t>
            </a:r>
            <a:r>
              <a:rPr lang="en-US" altLang="it-IT" i="1"/>
              <a:t>l’agiografia di Stefano</a:t>
            </a:r>
            <a:r>
              <a:rPr lang="en-US" altLang="it-IT"/>
              <a:t>) e la rielaborazione lucana della figura di Stefano (rielaborazione fatta ai fini della costruzione della sua storia della prima comunità)? </a:t>
            </a:r>
            <a:r>
              <a:rPr lang="en-US" altLang="it-IT">
                <a:highlight>
                  <a:srgbClr val="FFFF00"/>
                </a:highlight>
              </a:rPr>
              <a:t>I tre piani coesistono e non sono separabili</a:t>
            </a:r>
          </a:p>
          <a:p>
            <a:pPr marL="0"/>
            <a:endParaRPr lang="en-US" altLang="it-IT"/>
          </a:p>
        </p:txBody>
      </p:sp>
      <p:sp>
        <p:nvSpPr>
          <p:cNvPr id="8209" name="Oval 8208">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211" name="Oval 8210">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Tree>
    <p:extLst>
      <p:ext uri="{BB962C8B-B14F-4D97-AF65-F5344CB8AC3E}">
        <p14:creationId xmlns:p14="http://schemas.microsoft.com/office/powerpoint/2010/main" val="426635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201" name="Group 8200">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02" name="Oval 8201">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8203" name="Oval 8202">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useBgFill="1">
        <p:nvSpPr>
          <p:cNvPr id="8205" name="Rectangle 8204">
            <a:extLst>
              <a:ext uri="{FF2B5EF4-FFF2-40B4-BE49-F238E27FC236}">
                <a16:creationId xmlns:a16="http://schemas.microsoft.com/office/drawing/2014/main" id="{9FB3768C-1D21-400E-B059-EFF86063F5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1"/>
            <a:ext cx="121886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7" name="Rectangle 8206">
            <a:extLst>
              <a:ext uri="{FF2B5EF4-FFF2-40B4-BE49-F238E27FC236}">
                <a16:creationId xmlns:a16="http://schemas.microsoft.com/office/drawing/2014/main" id="{4D87BCA1-45E6-44B3-B3DA-1F4144DE6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6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6" name="Text Box 5"/>
          <p:cNvSpPr txBox="1">
            <a:spLocks noChangeArrowheads="1"/>
          </p:cNvSpPr>
          <p:nvPr/>
        </p:nvSpPr>
        <p:spPr bwMode="auto">
          <a:xfrm>
            <a:off x="643467" y="643466"/>
            <a:ext cx="3682969" cy="5580353"/>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914400">
              <a:lnSpc>
                <a:spcPct val="90000"/>
              </a:lnSpc>
              <a:spcBef>
                <a:spcPct val="0"/>
              </a:spcBef>
              <a:spcAft>
                <a:spcPts val="600"/>
              </a:spcAft>
            </a:pPr>
            <a:r>
              <a:rPr lang="en-US" altLang="it-IT" sz="5400" i="1" cap="all">
                <a:solidFill>
                  <a:srgbClr val="FFFFFF"/>
                </a:solidFill>
                <a:latin typeface="+mj-lt"/>
                <a:ea typeface="+mj-ea"/>
                <a:cs typeface="+mj-cs"/>
              </a:rPr>
              <a:t>La figura storica di Stefano</a:t>
            </a:r>
            <a:endParaRPr lang="en-US" altLang="it-IT" sz="5400" cap="all">
              <a:solidFill>
                <a:srgbClr val="FFFFFF"/>
              </a:solidFill>
              <a:latin typeface="+mj-lt"/>
              <a:ea typeface="+mj-ea"/>
              <a:cs typeface="+mj-cs"/>
            </a:endParaRPr>
          </a:p>
        </p:txBody>
      </p:sp>
      <p:sp>
        <p:nvSpPr>
          <p:cNvPr id="8194" name="Segnaposto contenuto 2"/>
          <p:cNvSpPr>
            <a:spLocks noGrp="1"/>
          </p:cNvSpPr>
          <p:nvPr>
            <p:ph sz="half" idx="1"/>
          </p:nvPr>
        </p:nvSpPr>
        <p:spPr>
          <a:xfrm>
            <a:off x="4932557" y="643466"/>
            <a:ext cx="6630177" cy="5528734"/>
          </a:xfrm>
        </p:spPr>
        <p:txBody>
          <a:bodyPr vert="horz" lIns="91440" tIns="45720" rIns="91440" bIns="45720" rtlCol="0" anchor="ctr">
            <a:normAutofit/>
          </a:bodyPr>
          <a:lstStyle/>
          <a:p>
            <a:pPr marL="0"/>
            <a:r>
              <a:rPr lang="en-US" altLang="it-IT" sz="1700"/>
              <a:t>C’è una «chiesa» di Antiochia che e si riallaccia in termini di fondazione alla morte di Stefano</a:t>
            </a:r>
          </a:p>
          <a:p>
            <a:pPr marL="0"/>
            <a:r>
              <a:rPr lang="en-US" altLang="it-IT" sz="1700">
                <a:highlight>
                  <a:srgbClr val="FFFF00"/>
                </a:highlight>
              </a:rPr>
              <a:t>La chiesa di Antiochia, da cui probabilmente Luca riceve il racconto,</a:t>
            </a:r>
            <a:r>
              <a:rPr lang="en-US" altLang="it-IT" sz="1700"/>
              <a:t> conserva memoria di Stefano e </a:t>
            </a:r>
            <a:r>
              <a:rPr lang="en-US" altLang="it-IT" sz="1700">
                <a:highlight>
                  <a:srgbClr val="FFFF00"/>
                </a:highlight>
              </a:rPr>
              <a:t> riconosce in Stefano un «martire», che è morto per Gesù, in Gesù, come Gesù e contemplando Gesù</a:t>
            </a:r>
          </a:p>
          <a:p>
            <a:pPr marL="0"/>
            <a:r>
              <a:rPr lang="en-US" altLang="it-IT" sz="1700"/>
              <a:t>Non possiamo dire con certezza chi sia Stefano; possiamo dire che c’è una chiesa* (ad Antiochia, forse anche in Samaria) che conserva una memoria di un predicatore (ispirato) che fu messo a morte per la sua interpretazione della Legge, della storia giudaica e del Tempio</a:t>
            </a:r>
          </a:p>
          <a:p>
            <a:pPr marL="0"/>
            <a:r>
              <a:rPr lang="en-US" altLang="it-IT" sz="1700"/>
              <a:t>L’autorità di Stefano, quando era in vita era legata alla sua capacità di predicare e alla sua lettura cristologica.</a:t>
            </a:r>
          </a:p>
          <a:p>
            <a:pPr marL="0"/>
            <a:r>
              <a:rPr lang="en-US" altLang="it-IT" sz="1700"/>
              <a:t>La sua tragica fine dota lui (e i suoi seguaci, almeno di quelli che si trasferiranno ad Antiochia) di una nuova autorità, quella del «martirio»…</a:t>
            </a:r>
          </a:p>
          <a:p>
            <a:pPr marL="0"/>
            <a:endParaRPr lang="en-US" altLang="it-IT" sz="1700"/>
          </a:p>
          <a:p>
            <a:pPr marL="0"/>
            <a:r>
              <a:rPr lang="en-US" altLang="it-IT" sz="1700">
                <a:highlight>
                  <a:srgbClr val="FFFF00"/>
                </a:highlight>
              </a:rPr>
              <a:t>*: chiesa è qui un termine usato esclusivamente nel senso di comunità</a:t>
            </a:r>
          </a:p>
        </p:txBody>
      </p:sp>
      <p:grpSp>
        <p:nvGrpSpPr>
          <p:cNvPr id="8209" name="Group 8208">
            <a:extLst>
              <a:ext uri="{FF2B5EF4-FFF2-40B4-BE49-F238E27FC236}">
                <a16:creationId xmlns:a16="http://schemas.microsoft.com/office/drawing/2014/main" id="{9AE62FDA-E44C-440D-A3D3-5C188720D4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401725" y="6229681"/>
            <a:chExt cx="457200" cy="457200"/>
          </a:xfrm>
        </p:grpSpPr>
        <p:sp>
          <p:nvSpPr>
            <p:cNvPr id="8210" name="Oval 8209">
              <a:extLst>
                <a:ext uri="{FF2B5EF4-FFF2-40B4-BE49-F238E27FC236}">
                  <a16:creationId xmlns:a16="http://schemas.microsoft.com/office/drawing/2014/main" id="{28B45BF8-A8A3-426E-89DE-A44F6E180F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211" name="Oval 8210">
              <a:extLst>
                <a:ext uri="{FF2B5EF4-FFF2-40B4-BE49-F238E27FC236}">
                  <a16:creationId xmlns:a16="http://schemas.microsoft.com/office/drawing/2014/main" id="{647C25B3-5F51-49AB-A886-D555D2F4A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Tree>
    <p:extLst>
      <p:ext uri="{BB962C8B-B14F-4D97-AF65-F5344CB8AC3E}">
        <p14:creationId xmlns:p14="http://schemas.microsoft.com/office/powerpoint/2010/main" val="3345651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484632"/>
            <a:ext cx="10058400" cy="974054"/>
          </a:xfrm>
          <a:solidFill>
            <a:srgbClr val="FFC000"/>
          </a:solidFill>
        </p:spPr>
        <p:txBody>
          <a:bodyPr>
            <a:normAutofit/>
          </a:bodyPr>
          <a:lstStyle/>
          <a:p>
            <a:r>
              <a:rPr lang="it-IT" dirty="0"/>
              <a:t>Indicazioni bibliografiche</a:t>
            </a:r>
          </a:p>
        </p:txBody>
      </p:sp>
      <p:sp>
        <p:nvSpPr>
          <p:cNvPr id="3" name="CasellaDiTesto 2"/>
          <p:cNvSpPr txBox="1"/>
          <p:nvPr/>
        </p:nvSpPr>
        <p:spPr>
          <a:xfrm>
            <a:off x="1141182" y="1734747"/>
            <a:ext cx="10805374" cy="2119363"/>
          </a:xfrm>
          <a:prstGeom prst="rect">
            <a:avLst/>
          </a:prstGeom>
          <a:noFill/>
        </p:spPr>
        <p:txBody>
          <a:bodyPr wrap="square" rtlCol="0">
            <a:spAutoFit/>
          </a:bodyPr>
          <a:lstStyle/>
          <a:p>
            <a:r>
              <a:rPr lang="it-IT" i="1" dirty="0">
                <a:latin typeface="Times New Roman" panose="02020603050405020304" pitchFamily="18" charset="0"/>
                <a:ea typeface="Calibri" panose="020F0502020204030204" pitchFamily="34" charset="0"/>
              </a:rPr>
              <a:t>Ricerche Storico Bibliche 25/ 2013 </a:t>
            </a:r>
            <a:r>
              <a:rPr lang="it-IT" dirty="0">
                <a:latin typeface="Times New Roman" panose="02020603050405020304" pitchFamily="18" charset="0"/>
                <a:ea typeface="Calibri" panose="020F0502020204030204" pitchFamily="34" charset="0"/>
              </a:rPr>
              <a:t>(Carismi, Diaconie, e ministeri dal I al II secolo d.C.)</a:t>
            </a:r>
          </a:p>
          <a:p>
            <a:r>
              <a:rPr lang="it-IT" dirty="0">
                <a:latin typeface="Times New Roman" panose="02020603050405020304" pitchFamily="18" charset="0"/>
                <a:ea typeface="Calibri" panose="020F0502020204030204" pitchFamily="34" charset="0"/>
              </a:rPr>
              <a:t>E. </a:t>
            </a:r>
            <a:r>
              <a:rPr lang="it-IT" cap="small" dirty="0">
                <a:latin typeface="Times New Roman" panose="02020603050405020304" pitchFamily="18" charset="0"/>
                <a:ea typeface="Calibri" panose="020F0502020204030204" pitchFamily="34" charset="0"/>
              </a:rPr>
              <a:t>Norelli</a:t>
            </a:r>
            <a:r>
              <a:rPr lang="it-IT" dirty="0">
                <a:latin typeface="Times New Roman" panose="02020603050405020304" pitchFamily="18" charset="0"/>
                <a:ea typeface="Calibri" panose="020F0502020204030204" pitchFamily="34" charset="0"/>
              </a:rPr>
              <a:t>, </a:t>
            </a:r>
            <a:r>
              <a:rPr lang="it-IT" i="1" dirty="0">
                <a:latin typeface="Times New Roman" panose="02020603050405020304" pitchFamily="18" charset="0"/>
                <a:ea typeface="Calibri" panose="020F0502020204030204" pitchFamily="34" charset="0"/>
              </a:rPr>
              <a:t>La nascita del cristianesimo</a:t>
            </a:r>
            <a:r>
              <a:rPr lang="it-IT" dirty="0">
                <a:latin typeface="Times New Roman" panose="02020603050405020304" pitchFamily="18" charset="0"/>
                <a:ea typeface="Calibri" panose="020F0502020204030204" pitchFamily="34" charset="0"/>
              </a:rPr>
              <a:t>, Il Mulino, Bologna 2018</a:t>
            </a:r>
          </a:p>
          <a:p>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R. </a:t>
            </a:r>
            <a:r>
              <a:rPr lang="it-IT" cap="small"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Penna</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a:t>
            </a:r>
            <a:r>
              <a:rPr lang="it-IT" i="1"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Carocci, Roma 2011</a:t>
            </a:r>
          </a:p>
          <a:p>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V. </a:t>
            </a:r>
            <a:r>
              <a:rPr lang="it-IT" sz="1800" cap="small" dirty="0">
                <a:effectLst/>
                <a:latin typeface="Times New Roman" panose="02020603050405020304" pitchFamily="18" charset="0"/>
                <a:ea typeface="Times New Roman" panose="02020603050405020304" pitchFamily="18" charset="0"/>
                <a:cs typeface="Times New Roman" panose="02020603050405020304" pitchFamily="18" charset="0"/>
              </a:rPr>
              <a:t>Fusco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effectLst/>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EDB, Bologna 1995</a:t>
            </a:r>
            <a:r>
              <a:rPr lang="it-IT" dirty="0">
                <a:latin typeface="Times New Roman" panose="02020603050405020304" pitchFamily="18" charset="0"/>
                <a:ea typeface="Times New Roman" panose="02020603050405020304" pitchFamily="18" charset="0"/>
                <a:cs typeface="Times New Roman" panose="02020603050405020304" pitchFamily="18" charset="0"/>
              </a:rPr>
              <a:t>: capitolo dedicato agli Ellenisti e a Stefano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it-IT" sz="1800" cap="small" dirty="0" err="1">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Gianotto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Giacomo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fratello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di</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Gesù, </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Il Mulino, Bologna 2013</a:t>
            </a:r>
            <a:endPar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it-IT" dirty="0">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it-IT" dirty="0">
                <a:solidFill>
                  <a:srgbClr val="C00000"/>
                </a:solidFill>
                <a:highlight>
                  <a:srgbClr val="FFFF00"/>
                </a:highlight>
                <a:latin typeface="+mj-lt"/>
                <a:ea typeface="Calibri" panose="020F0502020204030204" pitchFamily="34" charset="0"/>
                <a:cs typeface="Times New Roman" panose="02020603050405020304" pitchFamily="18" charset="0"/>
              </a:rPr>
              <a:t>Materiale distribuito a lezione</a:t>
            </a:r>
            <a:endParaRPr lang="it-IT" dirty="0">
              <a:solidFill>
                <a:srgbClr val="C00000"/>
              </a:solidFill>
              <a:effectLst/>
              <a:highlight>
                <a:srgbClr val="FFFF00"/>
              </a:highligh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786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Legno</Template>
  <TotalTime>0</TotalTime>
  <Words>3377</Words>
  <Application>Microsoft Office PowerPoint</Application>
  <PresentationFormat>Widescreen</PresentationFormat>
  <Paragraphs>131</Paragraphs>
  <Slides>24</Slides>
  <Notes>0</Notes>
  <HiddenSlides>0</HiddenSlides>
  <MMClips>0</MMClips>
  <ScaleCrop>false</ScaleCrop>
  <HeadingPairs>
    <vt:vector size="6" baseType="variant">
      <vt:variant>
        <vt:lpstr>Caratteri utilizzati</vt:lpstr>
      </vt:variant>
      <vt:variant>
        <vt:i4>12</vt:i4>
      </vt:variant>
      <vt:variant>
        <vt:lpstr>Tema</vt:lpstr>
      </vt:variant>
      <vt:variant>
        <vt:i4>2</vt:i4>
      </vt:variant>
      <vt:variant>
        <vt:lpstr>Titoli diapositive</vt:lpstr>
      </vt:variant>
      <vt:variant>
        <vt:i4>24</vt:i4>
      </vt:variant>
    </vt:vector>
  </HeadingPairs>
  <TitlesOfParts>
    <vt:vector size="38" baseType="lpstr">
      <vt:lpstr>Arial</vt:lpstr>
      <vt:lpstr>Book Antiqua</vt:lpstr>
      <vt:lpstr>Calibri</vt:lpstr>
      <vt:lpstr>Georgia</vt:lpstr>
      <vt:lpstr>Lato</vt:lpstr>
      <vt:lpstr>Open sans</vt:lpstr>
      <vt:lpstr>PT Serif</vt:lpstr>
      <vt:lpstr>Rockwell Extra Bold</vt:lpstr>
      <vt:lpstr>SpaceGroteskRegular</vt:lpstr>
      <vt:lpstr>Times New Roman</vt:lpstr>
      <vt:lpstr>Trebuchet MS</vt:lpstr>
      <vt:lpstr>Wingdings</vt:lpstr>
      <vt:lpstr>Legno</vt:lpstr>
      <vt:lpstr>1_Legno</vt:lpstr>
      <vt:lpstr>Istanze di autorità e relazioni tra le comunità cristiane delle origini nell'area mediterranea  </vt:lpstr>
      <vt:lpstr>I gruppi stanziali</vt:lpstr>
      <vt:lpstr>I 12 nella storia</vt:lpstr>
      <vt:lpstr>I 12 nella storia</vt:lpstr>
      <vt:lpstr>I 12 nella storia</vt:lpstr>
      <vt:lpstr>I 12 nella storia</vt:lpstr>
      <vt:lpstr>Ebrei ed Ellenisti, l’episodio più controverso della prima storia cristiana….</vt:lpstr>
      <vt:lpstr>Presentazione standard di PowerPoint</vt:lpstr>
      <vt:lpstr>Presentazione standard di PowerPoint</vt:lpstr>
      <vt:lpstr>Presentazione standard di PowerPoint</vt:lpstr>
      <vt:lpstr>Presentazione standard di PowerPoint</vt:lpstr>
      <vt:lpstr>A)Chi sono gli Ellenisti? Su cosa si fonda la loro autorità?  B) chi sono gli Ebrei? Su cosa si fonda la loro autorità?  </vt:lpstr>
      <vt:lpstr>Presentazione standard di PowerPoint</vt:lpstr>
      <vt:lpstr>Quali e quanti gruppi si celano dietro questo racconto?</vt:lpstr>
      <vt:lpstr>Quali e quanti gruppi si celano dietro questo racconto?</vt:lpstr>
      <vt:lpstr>Quali e quanti gruppi si celano dietro questo racconto?</vt:lpstr>
      <vt:lpstr>Tiriamo qualche (ipotetica) conclusione…  Ellenisti come gruppo pre-pasquale di Gerusalemme?  Testimoni della passione?  Ellenisti sono gruppo di seguaci di Gesù che ha elaborato una propria cristologia che è anunciata nelle sinagoghe di lingua greca ?  Ebrei come gruppo sopraggiunto dalla Galilea? Guidati da Giacomo?   Ebrei come apostoli/testimoni della resurrezione (e perciò godono di grande credito)?</vt:lpstr>
      <vt:lpstr>Cosa dicevano gli Ellenisti di così grave da essere perseguitati? Di Stefano si dice che era irresistibile nella parola. La sua fama è legata ala sua predicazione   </vt:lpstr>
      <vt:lpstr>Presentazione standard di PowerPoint</vt:lpstr>
      <vt:lpstr>Presentazione standard di PowerPoint</vt:lpstr>
      <vt:lpstr>Presentazione standard di PowerPoint</vt:lpstr>
      <vt:lpstr>Presentazione standard di PowerPoint</vt:lpstr>
      <vt:lpstr>Presentazione standard di PowerPoint</vt:lpstr>
      <vt:lpstr>Indicazioni bibliografiche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57</cp:revision>
  <dcterms:created xsi:type="dcterms:W3CDTF">2017-09-22T20:39:27Z</dcterms:created>
  <dcterms:modified xsi:type="dcterms:W3CDTF">2024-11-05T08:49:34Z</dcterms:modified>
</cp:coreProperties>
</file>