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8" r:id="rId2"/>
  </p:sldMasterIdLst>
  <p:sldIdLst>
    <p:sldId id="256" r:id="rId3"/>
    <p:sldId id="286" r:id="rId4"/>
    <p:sldId id="284" r:id="rId5"/>
    <p:sldId id="322" r:id="rId6"/>
    <p:sldId id="276" r:id="rId7"/>
    <p:sldId id="324" r:id="rId8"/>
    <p:sldId id="323" r:id="rId9"/>
    <p:sldId id="326" r:id="rId10"/>
    <p:sldId id="327" r:id="rId11"/>
    <p:sldId id="328" r:id="rId12"/>
    <p:sldId id="325" r:id="rId13"/>
    <p:sldId id="292" r:id="rId14"/>
    <p:sldId id="329" r:id="rId15"/>
    <p:sldId id="33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182FC9-89BC-412D-BB3A-C9C4DFB36010}" v="6" dt="2021-04-24T20:43:52.8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o garribba" userId="13526be42269ae35" providerId="LiveId" clId="{AD182FC9-89BC-412D-BB3A-C9C4DFB36010}"/>
    <pc:docChg chg="undo redo custSel addSld delSld modSld sldOrd">
      <pc:chgData name="dario garribba" userId="13526be42269ae35" providerId="LiveId" clId="{AD182FC9-89BC-412D-BB3A-C9C4DFB36010}" dt="2021-04-24T20:43:58.253" v="6541" actId="26606"/>
      <pc:docMkLst>
        <pc:docMk/>
      </pc:docMkLst>
      <pc:sldChg chg="modSp mod">
        <pc:chgData name="dario garribba" userId="13526be42269ae35" providerId="LiveId" clId="{AD182FC9-89BC-412D-BB3A-C9C4DFB36010}" dt="2021-04-24T08:15:10.484" v="3" actId="20577"/>
        <pc:sldMkLst>
          <pc:docMk/>
          <pc:sldMk cId="3326823579" sldId="256"/>
        </pc:sldMkLst>
        <pc:spChg chg="mod">
          <ac:chgData name="dario garribba" userId="13526be42269ae35" providerId="LiveId" clId="{AD182FC9-89BC-412D-BB3A-C9C4DFB36010}" dt="2021-04-24T08:15:07.567" v="1" actId="20577"/>
          <ac:spMkLst>
            <pc:docMk/>
            <pc:sldMk cId="3326823579" sldId="256"/>
            <ac:spMk id="3" creationId="{4CA4354C-A1E5-468E-8B31-577185A41761}"/>
          </ac:spMkLst>
        </pc:spChg>
        <pc:spChg chg="mod">
          <ac:chgData name="dario garribba" userId="13526be42269ae35" providerId="LiveId" clId="{AD182FC9-89BC-412D-BB3A-C9C4DFB36010}" dt="2021-04-24T08:15:10.484" v="3" actId="20577"/>
          <ac:spMkLst>
            <pc:docMk/>
            <pc:sldMk cId="3326823579" sldId="256"/>
            <ac:spMk id="4" creationId="{682D1D14-6CDD-416F-9046-4CA379386444}"/>
          </ac:spMkLst>
        </pc:spChg>
      </pc:sldChg>
      <pc:sldChg chg="delSp modSp mod">
        <pc:chgData name="dario garribba" userId="13526be42269ae35" providerId="LiveId" clId="{AD182FC9-89BC-412D-BB3A-C9C4DFB36010}" dt="2021-04-24T20:23:38.663" v="4895" actId="5793"/>
        <pc:sldMkLst>
          <pc:docMk/>
          <pc:sldMk cId="4042311140" sldId="276"/>
        </pc:sldMkLst>
        <pc:spChg chg="mod">
          <ac:chgData name="dario garribba" userId="13526be42269ae35" providerId="LiveId" clId="{AD182FC9-89BC-412D-BB3A-C9C4DFB36010}" dt="2021-04-24T08:58:25.321" v="2226" actId="27636"/>
          <ac:spMkLst>
            <pc:docMk/>
            <pc:sldMk cId="4042311140" sldId="276"/>
            <ac:spMk id="2" creationId="{00000000-0000-0000-0000-000000000000}"/>
          </ac:spMkLst>
        </pc:spChg>
        <pc:spChg chg="mod">
          <ac:chgData name="dario garribba" userId="13526be42269ae35" providerId="LiveId" clId="{AD182FC9-89BC-412D-BB3A-C9C4DFB36010}" dt="2021-04-24T20:23:38.663" v="4895" actId="5793"/>
          <ac:spMkLst>
            <pc:docMk/>
            <pc:sldMk cId="4042311140" sldId="276"/>
            <ac:spMk id="3" creationId="{00000000-0000-0000-0000-000000000000}"/>
          </ac:spMkLst>
        </pc:spChg>
        <pc:spChg chg="del">
          <ac:chgData name="dario garribba" userId="13526be42269ae35" providerId="LiveId" clId="{AD182FC9-89BC-412D-BB3A-C9C4DFB36010}" dt="2021-04-24T08:56:03.162" v="2216" actId="478"/>
          <ac:spMkLst>
            <pc:docMk/>
            <pc:sldMk cId="4042311140" sldId="276"/>
            <ac:spMk id="7" creationId="{D0EF18FA-8957-48BA-910A-30661EC2F33C}"/>
          </ac:spMkLst>
        </pc:spChg>
        <pc:picChg chg="del">
          <ac:chgData name="dario garribba" userId="13526be42269ae35" providerId="LiveId" clId="{AD182FC9-89BC-412D-BB3A-C9C4DFB36010}" dt="2021-04-24T08:58:05.065" v="2217" actId="478"/>
          <ac:picMkLst>
            <pc:docMk/>
            <pc:sldMk cId="4042311140" sldId="276"/>
            <ac:picMk id="4" creationId="{0E9219C5-8038-484E-A0CD-A65CBB55148C}"/>
          </ac:picMkLst>
        </pc:picChg>
      </pc:sldChg>
      <pc:sldChg chg="modSp mod">
        <pc:chgData name="dario garribba" userId="13526be42269ae35" providerId="LiveId" clId="{AD182FC9-89BC-412D-BB3A-C9C4DFB36010}" dt="2021-04-24T08:49:29.835" v="1753" actId="20577"/>
        <pc:sldMkLst>
          <pc:docMk/>
          <pc:sldMk cId="375750643" sldId="284"/>
        </pc:sldMkLst>
        <pc:spChg chg="mod">
          <ac:chgData name="dario garribba" userId="13526be42269ae35" providerId="LiveId" clId="{AD182FC9-89BC-412D-BB3A-C9C4DFB36010}" dt="2021-04-24T08:39:53.993" v="1043" actId="5793"/>
          <ac:spMkLst>
            <pc:docMk/>
            <pc:sldMk cId="375750643" sldId="284"/>
            <ac:spMk id="2" creationId="{572770D2-18AF-48F5-A808-9FE89DAD44B3}"/>
          </ac:spMkLst>
        </pc:spChg>
        <pc:spChg chg="mod">
          <ac:chgData name="dario garribba" userId="13526be42269ae35" providerId="LiveId" clId="{AD182FC9-89BC-412D-BB3A-C9C4DFB36010}" dt="2021-04-24T08:49:29.835" v="1753" actId="20577"/>
          <ac:spMkLst>
            <pc:docMk/>
            <pc:sldMk cId="375750643" sldId="284"/>
            <ac:spMk id="3" creationId="{2E033F70-451D-4D3A-80C6-B541942981D3}"/>
          </ac:spMkLst>
        </pc:spChg>
      </pc:sldChg>
      <pc:sldChg chg="modSp mod">
        <pc:chgData name="dario garribba" userId="13526be42269ae35" providerId="LiveId" clId="{AD182FC9-89BC-412D-BB3A-C9C4DFB36010}" dt="2021-04-24T20:35:07.186" v="5604" actId="255"/>
        <pc:sldMkLst>
          <pc:docMk/>
          <pc:sldMk cId="1616619106" sldId="292"/>
        </pc:sldMkLst>
        <pc:spChg chg="mod">
          <ac:chgData name="dario garribba" userId="13526be42269ae35" providerId="LiveId" clId="{AD182FC9-89BC-412D-BB3A-C9C4DFB36010}" dt="2021-04-24T20:28:41.370" v="4953" actId="6549"/>
          <ac:spMkLst>
            <pc:docMk/>
            <pc:sldMk cId="1616619106" sldId="292"/>
            <ac:spMk id="2" creationId="{BE406BDE-BAC9-4FBA-828B-94712E224ED4}"/>
          </ac:spMkLst>
        </pc:spChg>
        <pc:spChg chg="mod">
          <ac:chgData name="dario garribba" userId="13526be42269ae35" providerId="LiveId" clId="{AD182FC9-89BC-412D-BB3A-C9C4DFB36010}" dt="2021-04-24T20:35:07.186" v="5604" actId="255"/>
          <ac:spMkLst>
            <pc:docMk/>
            <pc:sldMk cId="1616619106" sldId="292"/>
            <ac:spMk id="3" creationId="{E87B9A3C-E551-436F-B1FE-BCB3213F45EB}"/>
          </ac:spMkLst>
        </pc:spChg>
      </pc:sldChg>
      <pc:sldChg chg="del">
        <pc:chgData name="dario garribba" userId="13526be42269ae35" providerId="LiveId" clId="{AD182FC9-89BC-412D-BB3A-C9C4DFB36010}" dt="2021-04-24T20:34:51.578" v="5603" actId="47"/>
        <pc:sldMkLst>
          <pc:docMk/>
          <pc:sldMk cId="3743661619" sldId="307"/>
        </pc:sldMkLst>
      </pc:sldChg>
      <pc:sldChg chg="del">
        <pc:chgData name="dario garribba" userId="13526be42269ae35" providerId="LiveId" clId="{AD182FC9-89BC-412D-BB3A-C9C4DFB36010}" dt="2021-04-24T20:34:51.578" v="5603" actId="47"/>
        <pc:sldMkLst>
          <pc:docMk/>
          <pc:sldMk cId="1591607556" sldId="311"/>
        </pc:sldMkLst>
      </pc:sldChg>
      <pc:sldChg chg="modSp mod">
        <pc:chgData name="dario garribba" userId="13526be42269ae35" providerId="LiveId" clId="{AD182FC9-89BC-412D-BB3A-C9C4DFB36010}" dt="2021-04-24T20:23:00.431" v="4888" actId="20577"/>
        <pc:sldMkLst>
          <pc:docMk/>
          <pc:sldMk cId="1453964489" sldId="322"/>
        </pc:sldMkLst>
        <pc:spChg chg="mod">
          <ac:chgData name="dario garribba" userId="13526be42269ae35" providerId="LiveId" clId="{AD182FC9-89BC-412D-BB3A-C9C4DFB36010}" dt="2021-04-24T08:50:00.202" v="1791" actId="114"/>
          <ac:spMkLst>
            <pc:docMk/>
            <pc:sldMk cId="1453964489" sldId="322"/>
            <ac:spMk id="2" creationId="{572770D2-18AF-48F5-A808-9FE89DAD44B3}"/>
          </ac:spMkLst>
        </pc:spChg>
        <pc:spChg chg="mod">
          <ac:chgData name="dario garribba" userId="13526be42269ae35" providerId="LiveId" clId="{AD182FC9-89BC-412D-BB3A-C9C4DFB36010}" dt="2021-04-24T20:23:00.431" v="4888" actId="20577"/>
          <ac:spMkLst>
            <pc:docMk/>
            <pc:sldMk cId="1453964489" sldId="322"/>
            <ac:spMk id="3" creationId="{2E033F70-451D-4D3A-80C6-B541942981D3}"/>
          </ac:spMkLst>
        </pc:spChg>
      </pc:sldChg>
      <pc:sldChg chg="addSp delSp modSp mod">
        <pc:chgData name="dario garribba" userId="13526be42269ae35" providerId="LiveId" clId="{AD182FC9-89BC-412D-BB3A-C9C4DFB36010}" dt="2021-04-24T20:26:04.467" v="4913" actId="12"/>
        <pc:sldMkLst>
          <pc:docMk/>
          <pc:sldMk cId="659845300" sldId="323"/>
        </pc:sldMkLst>
        <pc:spChg chg="mod">
          <ac:chgData name="dario garribba" userId="13526be42269ae35" providerId="LiveId" clId="{AD182FC9-89BC-412D-BB3A-C9C4DFB36010}" dt="2021-04-24T12:53:11.306" v="3201" actId="20577"/>
          <ac:spMkLst>
            <pc:docMk/>
            <pc:sldMk cId="659845300" sldId="323"/>
            <ac:spMk id="2" creationId="{905FCB02-1F64-464A-87CA-1AF0F47E3B02}"/>
          </ac:spMkLst>
        </pc:spChg>
        <pc:spChg chg="del mod">
          <ac:chgData name="dario garribba" userId="13526be42269ae35" providerId="LiveId" clId="{AD182FC9-89BC-412D-BB3A-C9C4DFB36010}" dt="2021-04-24T12:57:10.808" v="3202"/>
          <ac:spMkLst>
            <pc:docMk/>
            <pc:sldMk cId="659845300" sldId="323"/>
            <ac:spMk id="3" creationId="{93549B62-2FCB-457B-B7A9-3074173DB516}"/>
          </ac:spMkLst>
        </pc:spChg>
        <pc:spChg chg="add mod">
          <ac:chgData name="dario garribba" userId="13526be42269ae35" providerId="LiveId" clId="{AD182FC9-89BC-412D-BB3A-C9C4DFB36010}" dt="2021-04-24T20:26:04.467" v="4913" actId="12"/>
          <ac:spMkLst>
            <pc:docMk/>
            <pc:sldMk cId="659845300" sldId="323"/>
            <ac:spMk id="5" creationId="{526DEF72-C807-4778-9358-92E503054EF2}"/>
          </ac:spMkLst>
        </pc:spChg>
        <pc:picChg chg="add mod">
          <ac:chgData name="dario garribba" userId="13526be42269ae35" providerId="LiveId" clId="{AD182FC9-89BC-412D-BB3A-C9C4DFB36010}" dt="2021-04-24T12:57:17.954" v="3204" actId="1076"/>
          <ac:picMkLst>
            <pc:docMk/>
            <pc:sldMk cId="659845300" sldId="323"/>
            <ac:picMk id="4" creationId="{C6AEA26E-B66B-42D1-A644-DAB0D92F33AE}"/>
          </ac:picMkLst>
        </pc:picChg>
      </pc:sldChg>
      <pc:sldChg chg="addSp delSp modSp mod">
        <pc:chgData name="dario garribba" userId="13526be42269ae35" providerId="LiveId" clId="{AD182FC9-89BC-412D-BB3A-C9C4DFB36010}" dt="2021-04-24T20:25:07.883" v="4909" actId="20577"/>
        <pc:sldMkLst>
          <pc:docMk/>
          <pc:sldMk cId="808831486" sldId="324"/>
        </pc:sldMkLst>
        <pc:spChg chg="del">
          <ac:chgData name="dario garribba" userId="13526be42269ae35" providerId="LiveId" clId="{AD182FC9-89BC-412D-BB3A-C9C4DFB36010}" dt="2021-04-24T08:58:48.414" v="2229" actId="478"/>
          <ac:spMkLst>
            <pc:docMk/>
            <pc:sldMk cId="808831486" sldId="324"/>
            <ac:spMk id="2" creationId="{00000000-0000-0000-0000-000000000000}"/>
          </ac:spMkLst>
        </pc:spChg>
        <pc:spChg chg="mod">
          <ac:chgData name="dario garribba" userId="13526be42269ae35" providerId="LiveId" clId="{AD182FC9-89BC-412D-BB3A-C9C4DFB36010}" dt="2021-04-24T08:58:55.651" v="2232" actId="20577"/>
          <ac:spMkLst>
            <pc:docMk/>
            <pc:sldMk cId="808831486" sldId="324"/>
            <ac:spMk id="3" creationId="{00000000-0000-0000-0000-000000000000}"/>
          </ac:spMkLst>
        </pc:spChg>
        <pc:spChg chg="del">
          <ac:chgData name="dario garribba" userId="13526be42269ae35" providerId="LiveId" clId="{AD182FC9-89BC-412D-BB3A-C9C4DFB36010}" dt="2021-04-24T08:58:59.194" v="2233" actId="478"/>
          <ac:spMkLst>
            <pc:docMk/>
            <pc:sldMk cId="808831486" sldId="324"/>
            <ac:spMk id="7" creationId="{D0EF18FA-8957-48BA-910A-30661EC2F33C}"/>
          </ac:spMkLst>
        </pc:spChg>
        <pc:spChg chg="add del mod">
          <ac:chgData name="dario garribba" userId="13526be42269ae35" providerId="LiveId" clId="{AD182FC9-89BC-412D-BB3A-C9C4DFB36010}" dt="2021-04-24T11:25:26.222" v="2240" actId="478"/>
          <ac:spMkLst>
            <pc:docMk/>
            <pc:sldMk cId="808831486" sldId="324"/>
            <ac:spMk id="8" creationId="{7D131E6B-A6C8-4E73-B805-B02204D3A2DA}"/>
          </ac:spMkLst>
        </pc:spChg>
        <pc:spChg chg="add del mod">
          <ac:chgData name="dario garribba" userId="13526be42269ae35" providerId="LiveId" clId="{AD182FC9-89BC-412D-BB3A-C9C4DFB36010}" dt="2021-04-24T20:25:07.883" v="4909" actId="20577"/>
          <ac:spMkLst>
            <pc:docMk/>
            <pc:sldMk cId="808831486" sldId="324"/>
            <ac:spMk id="10" creationId="{31B5363E-E96E-4AEE-910B-E49600983F5B}"/>
          </ac:spMkLst>
        </pc:spChg>
        <pc:picChg chg="del">
          <ac:chgData name="dario garribba" userId="13526be42269ae35" providerId="LiveId" clId="{AD182FC9-89BC-412D-BB3A-C9C4DFB36010}" dt="2021-04-24T08:58:51.085" v="2230" actId="478"/>
          <ac:picMkLst>
            <pc:docMk/>
            <pc:sldMk cId="808831486" sldId="324"/>
            <ac:picMk id="5" creationId="{C1E836C7-006C-4EFE-88CC-28E06C9A0F78}"/>
          </ac:picMkLst>
        </pc:picChg>
        <pc:picChg chg="del">
          <ac:chgData name="dario garribba" userId="13526be42269ae35" providerId="LiveId" clId="{AD182FC9-89BC-412D-BB3A-C9C4DFB36010}" dt="2021-04-24T08:58:52.860" v="2231" actId="478"/>
          <ac:picMkLst>
            <pc:docMk/>
            <pc:sldMk cId="808831486" sldId="324"/>
            <ac:picMk id="6" creationId="{248E0E02-4F63-48F0-80D2-D0109D27568A}"/>
          </ac:picMkLst>
        </pc:picChg>
      </pc:sldChg>
      <pc:sldChg chg="addSp modSp mod">
        <pc:chgData name="dario garribba" userId="13526be42269ae35" providerId="LiveId" clId="{AD182FC9-89BC-412D-BB3A-C9C4DFB36010}" dt="2021-04-24T20:27:55.014" v="4937" actId="255"/>
        <pc:sldMkLst>
          <pc:docMk/>
          <pc:sldMk cId="3632022231" sldId="325"/>
        </pc:sldMkLst>
        <pc:spChg chg="mod">
          <ac:chgData name="dario garribba" userId="13526be42269ae35" providerId="LiveId" clId="{AD182FC9-89BC-412D-BB3A-C9C4DFB36010}" dt="2021-04-24T20:12:20.244" v="3941" actId="20577"/>
          <ac:spMkLst>
            <pc:docMk/>
            <pc:sldMk cId="3632022231" sldId="325"/>
            <ac:spMk id="3" creationId="{96BBD734-3ACF-4915-863E-B07AFC133743}"/>
          </ac:spMkLst>
        </pc:spChg>
        <pc:spChg chg="add mod">
          <ac:chgData name="dario garribba" userId="13526be42269ae35" providerId="LiveId" clId="{AD182FC9-89BC-412D-BB3A-C9C4DFB36010}" dt="2021-04-24T20:27:55.014" v="4937" actId="255"/>
          <ac:spMkLst>
            <pc:docMk/>
            <pc:sldMk cId="3632022231" sldId="325"/>
            <ac:spMk id="4" creationId="{0DFB6979-34FB-4DE1-9237-8D892B1F6396}"/>
          </ac:spMkLst>
        </pc:spChg>
      </pc:sldChg>
      <pc:sldChg chg="addSp delSp modSp add mod">
        <pc:chgData name="dario garribba" userId="13526be42269ae35" providerId="LiveId" clId="{AD182FC9-89BC-412D-BB3A-C9C4DFB36010}" dt="2021-04-24T20:26:24.434" v="4917" actId="12"/>
        <pc:sldMkLst>
          <pc:docMk/>
          <pc:sldMk cId="3456212884" sldId="326"/>
        </pc:sldMkLst>
        <pc:spChg chg="mod">
          <ac:chgData name="dario garribba" userId="13526be42269ae35" providerId="LiveId" clId="{AD182FC9-89BC-412D-BB3A-C9C4DFB36010}" dt="2021-04-24T13:02:39.077" v="3697" actId="20577"/>
          <ac:spMkLst>
            <pc:docMk/>
            <pc:sldMk cId="3456212884" sldId="326"/>
            <ac:spMk id="2" creationId="{905FCB02-1F64-464A-87CA-1AF0F47E3B02}"/>
          </ac:spMkLst>
        </pc:spChg>
        <pc:spChg chg="mod">
          <ac:chgData name="dario garribba" userId="13526be42269ae35" providerId="LiveId" clId="{AD182FC9-89BC-412D-BB3A-C9C4DFB36010}" dt="2021-04-24T20:26:24.434" v="4917" actId="12"/>
          <ac:spMkLst>
            <pc:docMk/>
            <pc:sldMk cId="3456212884" sldId="326"/>
            <ac:spMk id="5" creationId="{526DEF72-C807-4778-9358-92E503054EF2}"/>
          </ac:spMkLst>
        </pc:spChg>
        <pc:spChg chg="add del mod">
          <ac:chgData name="dario garribba" userId="13526be42269ae35" providerId="LiveId" clId="{AD182FC9-89BC-412D-BB3A-C9C4DFB36010}" dt="2021-04-24T13:00:03.371" v="3398"/>
          <ac:spMkLst>
            <pc:docMk/>
            <pc:sldMk cId="3456212884" sldId="326"/>
            <ac:spMk id="6" creationId="{5A5D2957-3F2C-4489-ACC6-3841D803B936}"/>
          </ac:spMkLst>
        </pc:spChg>
        <pc:picChg chg="del">
          <ac:chgData name="dario garribba" userId="13526be42269ae35" providerId="LiveId" clId="{AD182FC9-89BC-412D-BB3A-C9C4DFB36010}" dt="2021-04-24T13:00:00.732" v="3397" actId="478"/>
          <ac:picMkLst>
            <pc:docMk/>
            <pc:sldMk cId="3456212884" sldId="326"/>
            <ac:picMk id="4" creationId="{C6AEA26E-B66B-42D1-A644-DAB0D92F33AE}"/>
          </ac:picMkLst>
        </pc:picChg>
        <pc:picChg chg="add mod">
          <ac:chgData name="dario garribba" userId="13526be42269ae35" providerId="LiveId" clId="{AD182FC9-89BC-412D-BB3A-C9C4DFB36010}" dt="2021-04-24T13:00:08.506" v="3400" actId="14100"/>
          <ac:picMkLst>
            <pc:docMk/>
            <pc:sldMk cId="3456212884" sldId="326"/>
            <ac:picMk id="7" creationId="{C6939967-7F89-4FC7-90E8-A6C4FEC2AD47}"/>
          </ac:picMkLst>
        </pc:picChg>
      </pc:sldChg>
      <pc:sldChg chg="addSp delSp modSp add mod">
        <pc:chgData name="dario garribba" userId="13526be42269ae35" providerId="LiveId" clId="{AD182FC9-89BC-412D-BB3A-C9C4DFB36010}" dt="2021-04-24T20:26:43.308" v="4920" actId="12"/>
        <pc:sldMkLst>
          <pc:docMk/>
          <pc:sldMk cId="4037421469" sldId="327"/>
        </pc:sldMkLst>
        <pc:spChg chg="mod">
          <ac:chgData name="dario garribba" userId="13526be42269ae35" providerId="LiveId" clId="{AD182FC9-89BC-412D-BB3A-C9C4DFB36010}" dt="2021-04-24T13:07:14.589" v="3769" actId="5793"/>
          <ac:spMkLst>
            <pc:docMk/>
            <pc:sldMk cId="4037421469" sldId="327"/>
            <ac:spMk id="2" creationId="{905FCB02-1F64-464A-87CA-1AF0F47E3B02}"/>
          </ac:spMkLst>
        </pc:spChg>
        <pc:spChg chg="add del mod">
          <ac:chgData name="dario garribba" userId="13526be42269ae35" providerId="LiveId" clId="{AD182FC9-89BC-412D-BB3A-C9C4DFB36010}" dt="2021-04-24T13:06:43.154" v="3698"/>
          <ac:spMkLst>
            <pc:docMk/>
            <pc:sldMk cId="4037421469" sldId="327"/>
            <ac:spMk id="4" creationId="{4213CA6A-AAEB-4026-8F2F-A796987EE184}"/>
          </ac:spMkLst>
        </pc:spChg>
        <pc:spChg chg="mod">
          <ac:chgData name="dario garribba" userId="13526be42269ae35" providerId="LiveId" clId="{AD182FC9-89BC-412D-BB3A-C9C4DFB36010}" dt="2021-04-24T20:26:43.308" v="4920" actId="12"/>
          <ac:spMkLst>
            <pc:docMk/>
            <pc:sldMk cId="4037421469" sldId="327"/>
            <ac:spMk id="5" creationId="{526DEF72-C807-4778-9358-92E503054EF2}"/>
          </ac:spMkLst>
        </pc:spChg>
        <pc:picChg chg="add mod">
          <ac:chgData name="dario garribba" userId="13526be42269ae35" providerId="LiveId" clId="{AD182FC9-89BC-412D-BB3A-C9C4DFB36010}" dt="2021-04-24T13:06:46.443" v="3699" actId="1076"/>
          <ac:picMkLst>
            <pc:docMk/>
            <pc:sldMk cId="4037421469" sldId="327"/>
            <ac:picMk id="6" creationId="{64CDDB81-D57D-438C-96FC-05B1DE8B2018}"/>
          </ac:picMkLst>
        </pc:picChg>
        <pc:picChg chg="del">
          <ac:chgData name="dario garribba" userId="13526be42269ae35" providerId="LiveId" clId="{AD182FC9-89BC-412D-BB3A-C9C4DFB36010}" dt="2021-04-24T13:02:20.789" v="3648" actId="478"/>
          <ac:picMkLst>
            <pc:docMk/>
            <pc:sldMk cId="4037421469" sldId="327"/>
            <ac:picMk id="7" creationId="{C6939967-7F89-4FC7-90E8-A6C4FEC2AD47}"/>
          </ac:picMkLst>
        </pc:picChg>
      </pc:sldChg>
      <pc:sldChg chg="modSp add mod ord">
        <pc:chgData name="dario garribba" userId="13526be42269ae35" providerId="LiveId" clId="{AD182FC9-89BC-412D-BB3A-C9C4DFB36010}" dt="2021-04-24T20:28:23.924" v="4941" actId="1076"/>
        <pc:sldMkLst>
          <pc:docMk/>
          <pc:sldMk cId="16428510" sldId="328"/>
        </pc:sldMkLst>
        <pc:spChg chg="mod">
          <ac:chgData name="dario garribba" userId="13526be42269ae35" providerId="LiveId" clId="{AD182FC9-89BC-412D-BB3A-C9C4DFB36010}" dt="2021-04-24T20:28:23.924" v="4941" actId="1076"/>
          <ac:spMkLst>
            <pc:docMk/>
            <pc:sldMk cId="16428510" sldId="328"/>
            <ac:spMk id="10" creationId="{31B5363E-E96E-4AEE-910B-E49600983F5B}"/>
          </ac:spMkLst>
        </pc:spChg>
      </pc:sldChg>
      <pc:sldChg chg="modSp new mod">
        <pc:chgData name="dario garribba" userId="13526be42269ae35" providerId="LiveId" clId="{AD182FC9-89BC-412D-BB3A-C9C4DFB36010}" dt="2021-04-24T20:43:35.581" v="6538" actId="5793"/>
        <pc:sldMkLst>
          <pc:docMk/>
          <pc:sldMk cId="4277281014" sldId="329"/>
        </pc:sldMkLst>
        <pc:spChg chg="mod">
          <ac:chgData name="dario garribba" userId="13526be42269ae35" providerId="LiveId" clId="{AD182FC9-89BC-412D-BB3A-C9C4DFB36010}" dt="2021-04-24T20:40:28.968" v="6344" actId="20577"/>
          <ac:spMkLst>
            <pc:docMk/>
            <pc:sldMk cId="4277281014" sldId="329"/>
            <ac:spMk id="2" creationId="{EE84ED74-28EF-4145-A63A-4E8A43C5AED3}"/>
          </ac:spMkLst>
        </pc:spChg>
        <pc:spChg chg="mod">
          <ac:chgData name="dario garribba" userId="13526be42269ae35" providerId="LiveId" clId="{AD182FC9-89BC-412D-BB3A-C9C4DFB36010}" dt="2021-04-24T20:43:35.581" v="6538" actId="5793"/>
          <ac:spMkLst>
            <pc:docMk/>
            <pc:sldMk cId="4277281014" sldId="329"/>
            <ac:spMk id="3" creationId="{A29657FD-3D8E-4BC2-B297-AF076F54A990}"/>
          </ac:spMkLst>
        </pc:spChg>
      </pc:sldChg>
      <pc:sldChg chg="addSp modSp new mod setBg">
        <pc:chgData name="dario garribba" userId="13526be42269ae35" providerId="LiveId" clId="{AD182FC9-89BC-412D-BB3A-C9C4DFB36010}" dt="2021-04-24T20:43:58.253" v="6541" actId="26606"/>
        <pc:sldMkLst>
          <pc:docMk/>
          <pc:sldMk cId="1075362507" sldId="330"/>
        </pc:sldMkLst>
        <pc:picChg chg="add mod">
          <ac:chgData name="dario garribba" userId="13526be42269ae35" providerId="LiveId" clId="{AD182FC9-89BC-412D-BB3A-C9C4DFB36010}" dt="2021-04-24T20:43:58.253" v="6541" actId="26606"/>
          <ac:picMkLst>
            <pc:docMk/>
            <pc:sldMk cId="1075362507" sldId="330"/>
            <ac:picMk id="2" creationId="{F9A58C10-22BF-48D3-9A7B-E97947A2B2F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6792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242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532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916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5993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5371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24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9175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2920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97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2338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553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3538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070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590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31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92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AB6F03-9C64-42AC-9368-471F43581D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2200" b="0" i="0" dirty="0">
                <a:effectLst/>
                <a:latin typeface="Open sans"/>
              </a:rPr>
              <a:t>Storia della questione teologica della circoncisione nelle chiese apostoliche</a:t>
            </a:r>
            <a:br>
              <a:rPr lang="it-IT" b="0" i="0" dirty="0">
                <a:solidFill>
                  <a:srgbClr val="555555"/>
                </a:solidFill>
                <a:effectLst/>
                <a:latin typeface="Open sans"/>
              </a:rPr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CA4354C-A1E5-468E-8B31-577185A41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2399" y="4385731"/>
            <a:ext cx="7197726" cy="1405467"/>
          </a:xfrm>
        </p:spPr>
        <p:txBody>
          <a:bodyPr/>
          <a:lstStyle/>
          <a:p>
            <a:r>
              <a:rPr lang="it-IT" dirty="0"/>
              <a:t>Lezione 8</a:t>
            </a:r>
          </a:p>
          <a:p>
            <a:r>
              <a:rPr lang="it-IT" dirty="0"/>
              <a:t>Dario garribba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82D1D14-6CDD-416F-9046-4CA379386444}"/>
              </a:ext>
            </a:extLst>
          </p:cNvPr>
          <p:cNvSpPr txBox="1"/>
          <p:nvPr/>
        </p:nvSpPr>
        <p:spPr>
          <a:xfrm>
            <a:off x="0" y="97654"/>
            <a:ext cx="196720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FFFF00"/>
                </a:solidFill>
              </a:rPr>
              <a:t>27 aprile 2021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26823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1C830B-DBDA-4DEC-870B-C3188471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75" y="0"/>
            <a:ext cx="8911687" cy="1280890"/>
          </a:xfrm>
        </p:spPr>
        <p:txBody>
          <a:bodyPr/>
          <a:lstStyle/>
          <a:p>
            <a:r>
              <a:rPr lang="it-IT" dirty="0"/>
              <a:t>Pubblicità….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0D51DE07-883C-40F2-ADD9-8F175168A9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38" t="44979" r="3238"/>
          <a:stretch/>
        </p:blipFill>
        <p:spPr>
          <a:xfrm>
            <a:off x="5799845" y="710214"/>
            <a:ext cx="6256680" cy="4838329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1E83751C-C2EE-49CB-990F-D89D72ACC1C5}"/>
              </a:ext>
            </a:extLst>
          </p:cNvPr>
          <p:cNvSpPr/>
          <p:nvPr/>
        </p:nvSpPr>
        <p:spPr>
          <a:xfrm>
            <a:off x="6096000" y="684834"/>
            <a:ext cx="3941685" cy="22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829D60B-69BD-4D0D-A666-6B8E805DD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38" y="1366194"/>
            <a:ext cx="4097045" cy="409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879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E033F70-451D-4D3A-80C6-B541942981D3}"/>
              </a:ext>
            </a:extLst>
          </p:cNvPr>
          <p:cNvSpPr txBox="1"/>
          <p:nvPr/>
        </p:nvSpPr>
        <p:spPr>
          <a:xfrm>
            <a:off x="347708" y="678804"/>
            <a:ext cx="1149658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Alcuni anni dopo la morte di Gesù ci troviamo di fronte a questo quadro: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Nascono una o più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probabiblmente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delle comunità di seguaci di Gesù, in qualche modo riconducibili a persone che sono state in stretto contatto con lui.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membri di questa/e comunità danno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inzio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 una predicazione relativa alla figura di Gesù.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predicazione è relativa alla vicenda di Gesù e al significato che ad essa è attribuita. La predicazione è promossa da singoli o piccoli gruppi e sembra autonoma. Ciò che funge da collante di queste diverse attività di predicazione è Gesù e in Gesù essi cercano la legittimazione e il fondamento di ciò che fanno.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un certo punto (non sappiamo benissimo quando), alcuni seguaci di Gesù si sono allontanati dalla loro terra d’origine (Galilea e Giudea). Questo allontanamento non è avvenuto – o almeno non per tutti – spontaneamente, ma per necessità.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predicazione prosegue sia in area giudaica che al di fuori di essa. 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un certo momento – ma non sappiamo quando, né dove, né bene il perché – la predicazione riscuote consenso, interesse e adesione da parte di non-giudei</a:t>
            </a:r>
          </a:p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72770D2-18AF-48F5-A808-9FE89DAD44B3}"/>
              </a:ext>
            </a:extLst>
          </p:cNvPr>
          <p:cNvSpPr txBox="1"/>
          <p:nvPr/>
        </p:nvSpPr>
        <p:spPr>
          <a:xfrm>
            <a:off x="226658" y="177553"/>
            <a:ext cx="53041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i="1" dirty="0"/>
              <a:t>Lasciamo un po’ da parte la storia giudaica…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575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E033F70-451D-4D3A-80C6-B541942981D3}"/>
              </a:ext>
            </a:extLst>
          </p:cNvPr>
          <p:cNvSpPr txBox="1"/>
          <p:nvPr/>
        </p:nvSpPr>
        <p:spPr>
          <a:xfrm>
            <a:off x="287182" y="1105287"/>
            <a:ext cx="11496583" cy="3673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 storico può solo osservare in documenti di cui dispone e dare di essi – e di essi soltanto – una interpretazione o una chiave di lettura </a:t>
            </a:r>
          </a:p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documenti per noi fondamentali sulle origini della predicazione ai gentili sono:</a:t>
            </a:r>
          </a:p>
          <a:p>
            <a:pPr>
              <a:lnSpc>
                <a:spcPct val="200000"/>
              </a:lnSpc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Lettere (prima di tutto quelle paoline)</a:t>
            </a:r>
          </a:p>
          <a:p>
            <a:pPr>
              <a:lnSpc>
                <a:spcPct val="200000"/>
              </a:lnSpc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Vangeli</a:t>
            </a:r>
          </a:p>
          <a:p>
            <a:pPr>
              <a:lnSpc>
                <a:spcPct val="200000"/>
              </a:lnSpc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Luca-Atti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72770D2-18AF-48F5-A808-9FE89DAD44B3}"/>
              </a:ext>
            </a:extLst>
          </p:cNvPr>
          <p:cNvSpPr txBox="1"/>
          <p:nvPr/>
        </p:nvSpPr>
        <p:spPr>
          <a:xfrm>
            <a:off x="226658" y="177553"/>
            <a:ext cx="11617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/>
              <a:t>I limiti della ricerca storica</a:t>
            </a:r>
            <a:r>
              <a:rPr lang="it-IT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453964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1" y="0"/>
            <a:ext cx="9540750" cy="470518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vangeli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949911"/>
            <a:ext cx="10871447" cy="5841506"/>
          </a:xfrm>
          <a:ln w="28575">
            <a:noFill/>
          </a:ln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Dalla lettura dei Vangeli (su cui non ci soffermeremo) emerge che la missione (ai gentili) è parte fondante dell’insegnamento di Gesù (</a:t>
            </a:r>
            <a:r>
              <a:rPr lang="it-IT" sz="2400" dirty="0" err="1"/>
              <a:t>cf</a:t>
            </a:r>
            <a:r>
              <a:rPr lang="it-IT" sz="2400" dirty="0"/>
              <a:t>, ad esempio, le Istruzioni missionarie di Mc 6 o di Mt 10).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C’è da parte di chi scrive i Vangeli:</a:t>
            </a:r>
          </a:p>
          <a:p>
            <a:pPr marL="0" indent="0">
              <a:buNone/>
            </a:pPr>
            <a:r>
              <a:rPr lang="it-IT" sz="2400" dirty="0"/>
              <a:t>  </a:t>
            </a:r>
          </a:p>
          <a:p>
            <a:pPr marL="800100" lvl="1" indent="-342900">
              <a:buFont typeface="+mj-lt"/>
              <a:buAutoNum type="alphaLcParenR"/>
            </a:pPr>
            <a:r>
              <a:rPr lang="it-IT" sz="2400" dirty="0"/>
              <a:t>La forte volontà di legare la missione alla figura di Gesù (predicazione + eventi della passione)</a:t>
            </a:r>
          </a:p>
          <a:p>
            <a:pPr marL="800100" lvl="1" indent="-342900">
              <a:buFont typeface="+mj-lt"/>
              <a:buAutoNum type="alphaLcParenR"/>
            </a:pPr>
            <a:r>
              <a:rPr lang="it-IT" sz="2400" dirty="0"/>
              <a:t>La costruzione di uno stretto rapporto tra mandato missionario e apparizioni del risorto (</a:t>
            </a:r>
            <a:r>
              <a:rPr lang="it-IT" sz="2400" dirty="0" err="1"/>
              <a:t>cf</a:t>
            </a:r>
            <a:r>
              <a:rPr lang="it-IT" sz="2400" dirty="0"/>
              <a:t> Atti 1,7-8)</a:t>
            </a:r>
          </a:p>
          <a:p>
            <a:pPr marL="800100" lvl="1" indent="-342900">
              <a:buFont typeface="+mj-lt"/>
              <a:buAutoNum type="alphaLcParenR"/>
            </a:pPr>
            <a:r>
              <a:rPr lang="it-IT" sz="2400" dirty="0"/>
              <a:t>Il riconoscere come elemento identitario del primo cristianesimo la missione (ai gentili)</a:t>
            </a:r>
          </a:p>
          <a:p>
            <a:pPr marL="457200" lvl="1" indent="0">
              <a:buNone/>
            </a:pPr>
            <a:endParaRPr lang="it-IT" dirty="0"/>
          </a:p>
          <a:p>
            <a:pPr marL="800100" lvl="1" indent="-342900">
              <a:buFont typeface="+mj-lt"/>
              <a:buAutoNum type="alphaLcParenR"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lnSpc>
                <a:spcPct val="110000"/>
              </a:lnSpc>
              <a:buNone/>
            </a:pPr>
            <a:endParaRPr lang="it-IT" sz="2300" dirty="0"/>
          </a:p>
          <a:p>
            <a:pPr marL="0" indent="0">
              <a:lnSpc>
                <a:spcPct val="110000"/>
              </a:lnSpc>
              <a:buNone/>
            </a:pPr>
            <a:endParaRPr lang="it-IT" sz="2300" dirty="0"/>
          </a:p>
        </p:txBody>
      </p:sp>
    </p:spTree>
    <p:extLst>
      <p:ext uri="{BB962C8B-B14F-4D97-AF65-F5344CB8AC3E}">
        <p14:creationId xmlns:p14="http://schemas.microsoft.com/office/powerpoint/2010/main" val="4042311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830093"/>
            <a:ext cx="7541525" cy="4351338"/>
          </a:xfrm>
          <a:ln w="28575">
            <a:noFill/>
          </a:ln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it-IT" sz="2300" dirty="0"/>
          </a:p>
          <a:p>
            <a:pPr marL="0" indent="0">
              <a:lnSpc>
                <a:spcPct val="110000"/>
              </a:lnSpc>
              <a:buNone/>
            </a:pPr>
            <a:endParaRPr lang="it-IT" sz="230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1B5363E-E96E-4AEE-910B-E49600983F5B}"/>
              </a:ext>
            </a:extLst>
          </p:cNvPr>
          <p:cNvSpPr txBox="1"/>
          <p:nvPr/>
        </p:nvSpPr>
        <p:spPr>
          <a:xfrm>
            <a:off x="447104" y="584887"/>
            <a:ext cx="10786369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Quando comincia la missione ai gentili?</a:t>
            </a:r>
          </a:p>
          <a:p>
            <a:r>
              <a:rPr lang="it-IT" sz="2200" dirty="0"/>
              <a:t>Abbiamo tre storie…</a:t>
            </a:r>
          </a:p>
          <a:p>
            <a:r>
              <a:rPr lang="it-IT" sz="2200" dirty="0"/>
              <a:t>At 8,26-40 (Filippo e l’eunuco).</a:t>
            </a:r>
          </a:p>
          <a:p>
            <a:r>
              <a:rPr lang="it-IT" sz="2200" dirty="0"/>
              <a:t>At 10 (Pietro e il centurione Cornelio)</a:t>
            </a:r>
          </a:p>
          <a:p>
            <a:r>
              <a:rPr lang="it-IT" sz="2200" dirty="0"/>
              <a:t>At 11, 19-26: «Quelli che erano stati dispersi per la persecuzione avvenuta a causa di Stefano, andarono sino in Fenicia, a Cipro e ad Antiochia, annunciando la Parola solo ai Giudei, e a nessun altro. 20 Ma alcuni di loro, che erano Ciprioti e Cirenei, giunti ad Antiochia, si misero a parlare anche ai Greci, portando il lieto messaggio del Signore Gesù. 21 La mano del Signore era con loro; e grande fu il numero di coloro che credettero e si convertirono al Signore.</a:t>
            </a:r>
          </a:p>
          <a:p>
            <a:r>
              <a:rPr lang="it-IT" sz="2200" dirty="0"/>
              <a:t>[…] Poi Barnaba partì verso Tarso, a cercare Saulo; e, dopo averlo trovato, lo condusse ad Antiochia. 26 Essi parteciparono per un anno intero alle riunioni della chiesa, e istruirono un gran numero di persone; ad Antiochia, per la prima volta, i discepoli furono chiamati cristiani».</a:t>
            </a:r>
          </a:p>
        </p:txBody>
      </p:sp>
    </p:spTree>
    <p:extLst>
      <p:ext uri="{BB962C8B-B14F-4D97-AF65-F5344CB8AC3E}">
        <p14:creationId xmlns:p14="http://schemas.microsoft.com/office/powerpoint/2010/main" val="808831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5FCB02-1F64-464A-87CA-1AF0F47E3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79" y="193829"/>
            <a:ext cx="10131425" cy="872971"/>
          </a:xfrm>
        </p:spPr>
        <p:txBody>
          <a:bodyPr/>
          <a:lstStyle/>
          <a:p>
            <a:r>
              <a:rPr lang="it-IT" dirty="0"/>
              <a:t>Filippo e l’eunuco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C6AEA26E-B66B-42D1-A644-DAB0D92F33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300" y="1066800"/>
            <a:ext cx="5519797" cy="3725863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26DEF72-C807-4778-9358-92E503054EF2}"/>
              </a:ext>
            </a:extLst>
          </p:cNvPr>
          <p:cNvSpPr txBox="1"/>
          <p:nvPr/>
        </p:nvSpPr>
        <p:spPr>
          <a:xfrm>
            <a:off x="6981825" y="1466850"/>
            <a:ext cx="4752975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400" dirty="0"/>
              <a:t>Protagonista: Filippo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400" dirty="0"/>
              <a:t>Luogo: tra Gerusalemme e Gaza (territorio non giudaico)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400" dirty="0"/>
              <a:t>Destinatario: eunuco etiope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400" dirty="0"/>
              <a:t>Atto di identità: battesimo</a:t>
            </a:r>
          </a:p>
        </p:txBody>
      </p:sp>
    </p:spTree>
    <p:extLst>
      <p:ext uri="{BB962C8B-B14F-4D97-AF65-F5344CB8AC3E}">
        <p14:creationId xmlns:p14="http://schemas.microsoft.com/office/powerpoint/2010/main" val="659845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5FCB02-1F64-464A-87CA-1AF0F47E3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79" y="193829"/>
            <a:ext cx="10131425" cy="872971"/>
          </a:xfrm>
        </p:spPr>
        <p:txBody>
          <a:bodyPr/>
          <a:lstStyle/>
          <a:p>
            <a:r>
              <a:rPr lang="it-IT" dirty="0"/>
              <a:t>Pietro e il centurione Cornelio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26DEF72-C807-4778-9358-92E503054EF2}"/>
              </a:ext>
            </a:extLst>
          </p:cNvPr>
          <p:cNvSpPr txBox="1"/>
          <p:nvPr/>
        </p:nvSpPr>
        <p:spPr>
          <a:xfrm>
            <a:off x="6981825" y="1466850"/>
            <a:ext cx="4752975" cy="335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400" dirty="0"/>
              <a:t>Protagonista: Pietro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400" dirty="0"/>
              <a:t>Luogo: Cesarea Marittima (città mista a prevalenza non giudaica)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400" dirty="0"/>
              <a:t>Destinatario: Cornelio centurione romano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400" dirty="0"/>
              <a:t>Atto di </a:t>
            </a:r>
            <a:r>
              <a:rPr lang="it-IT" sz="2400" dirty="0" err="1"/>
              <a:t>indentità</a:t>
            </a:r>
            <a:r>
              <a:rPr lang="it-IT" sz="2400" dirty="0"/>
              <a:t>: battesimo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C6939967-7F89-4FC7-90E8-A6C4FEC2AD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1316" y="1189037"/>
            <a:ext cx="3214909" cy="507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12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5FCB02-1F64-464A-87CA-1AF0F47E3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79" y="193829"/>
            <a:ext cx="10131425" cy="872971"/>
          </a:xfrm>
        </p:spPr>
        <p:txBody>
          <a:bodyPr/>
          <a:lstStyle/>
          <a:p>
            <a:r>
              <a:rPr lang="it-IT" dirty="0"/>
              <a:t>Ad </a:t>
            </a:r>
            <a:r>
              <a:rPr lang="it-IT" dirty="0" err="1"/>
              <a:t>antiochia</a:t>
            </a:r>
            <a:r>
              <a:rPr lang="it-IT" dirty="0"/>
              <a:t>…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26DEF72-C807-4778-9358-92E503054EF2}"/>
              </a:ext>
            </a:extLst>
          </p:cNvPr>
          <p:cNvSpPr txBox="1"/>
          <p:nvPr/>
        </p:nvSpPr>
        <p:spPr>
          <a:xfrm>
            <a:off x="6981825" y="1466850"/>
            <a:ext cx="4752975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400" dirty="0"/>
              <a:t>Protagonista: alcuni dei seguaci di Stefano + </a:t>
            </a:r>
            <a:r>
              <a:rPr lang="it-IT" sz="2400" dirty="0" err="1"/>
              <a:t>Barnaba+Paolo</a:t>
            </a:r>
            <a:endParaRPr lang="it-IT" sz="24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400" dirty="0"/>
              <a:t>Luogo: Antiochia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400" dirty="0"/>
              <a:t>Destinatario: gentili di Antiochia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t-IT" sz="2400" dirty="0"/>
              <a:t>Atto di </a:t>
            </a:r>
            <a:r>
              <a:rPr lang="it-IT" sz="2400" dirty="0" err="1"/>
              <a:t>indentità</a:t>
            </a:r>
            <a:r>
              <a:rPr lang="it-IT" sz="2400" dirty="0"/>
              <a:t>: nome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64CDDB81-D57D-438C-96FC-05B1DE8B20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962" y="1420178"/>
            <a:ext cx="5715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21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830093"/>
            <a:ext cx="7541525" cy="4351338"/>
          </a:xfrm>
          <a:ln w="28575">
            <a:noFill/>
          </a:ln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it-IT" sz="2300" dirty="0"/>
          </a:p>
          <a:p>
            <a:pPr marL="0" indent="0">
              <a:lnSpc>
                <a:spcPct val="110000"/>
              </a:lnSpc>
              <a:buNone/>
            </a:pPr>
            <a:endParaRPr lang="it-IT" sz="230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1B5363E-E96E-4AEE-910B-E49600983F5B}"/>
              </a:ext>
            </a:extLst>
          </p:cNvPr>
          <p:cNvSpPr txBox="1"/>
          <p:nvPr/>
        </p:nvSpPr>
        <p:spPr>
          <a:xfrm>
            <a:off x="702815" y="474345"/>
            <a:ext cx="10786369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i="1" dirty="0"/>
              <a:t>Alcune considerazioni</a:t>
            </a:r>
            <a:r>
              <a:rPr lang="it-IT" sz="2400" dirty="0"/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È difficile valutare la storicità degli episodi. Quindi non lo faremo. Ci concentreremo sulla storicità delle «tradizioni», sul fatto cioè che ci sono delle persone che conservano tradizioni a cui danno un valore di verità storica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Luca non conosce l’origine della missione. Conserva e riporta, in qualche modo armonizzandole, delle storie «fondative» ascrivibili forse a aree diverse in cui c’era presenza cristiana.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Attribuisce maggior valore «fondativo» a quella di Pietro…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… ma attribuisce maggior peso storico a quello che accade ad Antiochia!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Sia la storia di Pietro che quella di Antiochia generano una reazione avversa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428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BBD734-3ACF-4915-863E-B07AFC133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381741"/>
            <a:ext cx="10131425" cy="5409460"/>
          </a:xfrm>
        </p:spPr>
        <p:txBody>
          <a:bodyPr/>
          <a:lstStyle/>
          <a:p>
            <a:pPr marL="0" indent="0">
              <a:buNone/>
            </a:pP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DFB6979-34FB-4DE1-9237-8D892B1F6396}"/>
              </a:ext>
            </a:extLst>
          </p:cNvPr>
          <p:cNvSpPr txBox="1"/>
          <p:nvPr/>
        </p:nvSpPr>
        <p:spPr>
          <a:xfrm>
            <a:off x="0" y="727969"/>
            <a:ext cx="1113259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/>
              <a:t>At 11,1-2: Gli apostoli e i fratelli che stavano nella Giudea vennero a sapere che anche i pagani avevano accolto la parola di Dio. 2 E quando Pietro salì a Gerusalemme, i circoncisi lo rimproveravano dicendo: 3 «Sei entrato in casa di uomini non circoncisi e hai mangiato insieme con loro!»</a:t>
            </a:r>
          </a:p>
          <a:p>
            <a:endParaRPr lang="it-IT" dirty="0"/>
          </a:p>
          <a:p>
            <a:endParaRPr lang="it-IT" sz="1800" dirty="0"/>
          </a:p>
          <a:p>
            <a:endParaRPr lang="it-IT" dirty="0"/>
          </a:p>
          <a:p>
            <a:endParaRPr lang="it-IT" sz="1800" dirty="0"/>
          </a:p>
          <a:p>
            <a:endParaRPr lang="it-IT" sz="1800" dirty="0"/>
          </a:p>
          <a:p>
            <a:r>
              <a:rPr lang="it-IT" sz="2400" dirty="0"/>
              <a:t>At 11, 20-25: «La notizia [dell’apertura ai gentili] giunse alle orecchie della chiesa che era in Gerusalemme, la quale mandò Barnaba fino ad Antiochia. 23 Quand'egli giunse e vide la grazia di Dio, si rallegrò, e li esortò tutti ad attenersi al Signore con cuore risoluto, 24 perché egli era un uomo buono, pieno di Spirito Santo e di fede. E una folla molto numerosa fu aggiunta al Signore. </a:t>
            </a:r>
          </a:p>
        </p:txBody>
      </p:sp>
    </p:spTree>
    <p:extLst>
      <p:ext uri="{BB962C8B-B14F-4D97-AF65-F5344CB8AC3E}">
        <p14:creationId xmlns:p14="http://schemas.microsoft.com/office/powerpoint/2010/main" val="3632022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99" y="186431"/>
            <a:ext cx="10131425" cy="1066801"/>
          </a:xfrm>
        </p:spPr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391" y="1075266"/>
            <a:ext cx="10131425" cy="5307779"/>
          </a:xfrm>
        </p:spPr>
        <p:txBody>
          <a:bodyPr>
            <a:noAutofit/>
          </a:bodyPr>
          <a:lstStyle/>
          <a:p>
            <a:r>
              <a:rPr lang="it-I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 reazione proviene sempre da Gerusalemme</a:t>
            </a:r>
          </a:p>
          <a:p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reazione sembra essere legata ai «circoncisi» (si pensi anche ad Atti 15)</a:t>
            </a:r>
          </a:p>
          <a:p>
            <a:r>
              <a:rPr lang="it-I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 contesta (o si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teme) che l’apertura della predicazione ai gentili possa mettere in discussione l’integrità della comunità (questione identitaria)</a:t>
            </a:r>
          </a:p>
          <a:p>
            <a:r>
              <a:rPr lang="it-IT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Dato storico o costruzione lucana? Luca attesta l’esistenza di una tradizione che conserva traccia di una tensione sul modo in cui si potessero o dovessero ammettere dei gentili tra i seguaci di Gesù (peraltro confermata abbondantemente dall’epistolario paolino)</a:t>
            </a:r>
          </a:p>
          <a:p>
            <a:pPr marL="0" indent="0">
              <a:buNone/>
            </a:pPr>
            <a:endParaRPr lang="it-IT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619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84ED74-28EF-4145-A63A-4E8A43C5A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9657FD-3D8E-4BC2-B297-AF076F54A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600" dirty="0"/>
              <a:t>Se si decide di ammettere dei gentili tra i propri membri – e si decide di farlo perché questa è la volontà di Dio che si è manifestata attraverso lo spirito (At 8; At 10) – a quali condizioni vanno ammessi? </a:t>
            </a:r>
          </a:p>
          <a:p>
            <a:pPr marL="0" indent="0">
              <a:buNone/>
            </a:pPr>
            <a:endParaRPr lang="it-IT" sz="2600" dirty="0"/>
          </a:p>
          <a:p>
            <a:pPr marL="0" indent="0">
              <a:buNone/>
            </a:pPr>
            <a:r>
              <a:rPr lang="it-IT" sz="2600" dirty="0"/>
              <a:t>Questa è una domanda che attraversa la prima storia cristiana. La difficoltà è capire a chi porla perché dia una risposta dotata di autorità…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77281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F9A58C10-22BF-48D3-9A7B-E97947A2B2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14" b="1051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3625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e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ppt/theme/theme2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1071</Words>
  <Application>Microsoft Office PowerPoint</Application>
  <PresentationFormat>Widescreen</PresentationFormat>
  <Paragraphs>73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Open sans</vt:lpstr>
      <vt:lpstr>Times New Roman</vt:lpstr>
      <vt:lpstr>Wingdings</vt:lpstr>
      <vt:lpstr>Wingdings 3</vt:lpstr>
      <vt:lpstr>Celestiale</vt:lpstr>
      <vt:lpstr>Filo</vt:lpstr>
      <vt:lpstr>Storia della questione teologica della circoncisione nelle chiese apostoliche </vt:lpstr>
      <vt:lpstr>Pubblicità….</vt:lpstr>
      <vt:lpstr>Presentazione standard di PowerPoint</vt:lpstr>
      <vt:lpstr>Presentazione standard di PowerPoint</vt:lpstr>
      <vt:lpstr>I vangeli</vt:lpstr>
      <vt:lpstr>Presentazione standard di PowerPoint</vt:lpstr>
      <vt:lpstr>Filippo e l’eunuco</vt:lpstr>
      <vt:lpstr>Pietro e il centurione Cornelio</vt:lpstr>
      <vt:lpstr>Ad antiochia…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Storia della questione teologica della circoncisione nelle chiese apostoliche</dc:title>
  <dc:creator>dario garribba</dc:creator>
  <cp:lastModifiedBy>dario garribba</cp:lastModifiedBy>
  <cp:revision>11</cp:revision>
  <dcterms:created xsi:type="dcterms:W3CDTF">2021-02-11T19:20:08Z</dcterms:created>
  <dcterms:modified xsi:type="dcterms:W3CDTF">2021-04-24T20:44:02Z</dcterms:modified>
</cp:coreProperties>
</file>