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58" r:id="rId6"/>
    <p:sldId id="261" r:id="rId7"/>
    <p:sldId id="262" r:id="rId8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90B3E8-A707-4741-BDDD-D14291E6FDF0}" v="63" dt="2023-09-26T08:40:29.0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o garribba" userId="13526be42269ae35" providerId="LiveId" clId="{6490B3E8-A707-4741-BDDD-D14291E6FDF0}"/>
    <pc:docChg chg="undo custSel addSld modSld sldOrd">
      <pc:chgData name="dario garribba" userId="13526be42269ae35" providerId="LiveId" clId="{6490B3E8-A707-4741-BDDD-D14291E6FDF0}" dt="2023-09-26T08:41:11.547" v="338" actId="20577"/>
      <pc:docMkLst>
        <pc:docMk/>
      </pc:docMkLst>
      <pc:sldChg chg="modSp new mod setBg">
        <pc:chgData name="dario garribba" userId="13526be42269ae35" providerId="LiveId" clId="{6490B3E8-A707-4741-BDDD-D14291E6FDF0}" dt="2023-09-26T08:41:11.547" v="338" actId="20577"/>
        <pc:sldMkLst>
          <pc:docMk/>
          <pc:sldMk cId="2584379026" sldId="256"/>
        </pc:sldMkLst>
        <pc:spChg chg="mod">
          <ac:chgData name="dario garribba" userId="13526be42269ae35" providerId="LiveId" clId="{6490B3E8-A707-4741-BDDD-D14291E6FDF0}" dt="2023-09-26T08:41:11.547" v="338" actId="20577"/>
          <ac:spMkLst>
            <pc:docMk/>
            <pc:sldMk cId="2584379026" sldId="256"/>
            <ac:spMk id="2" creationId="{8D56BD4F-8633-5D6F-CF9C-557B0870BF83}"/>
          </ac:spMkLst>
        </pc:spChg>
        <pc:spChg chg="mod">
          <ac:chgData name="dario garribba" userId="13526be42269ae35" providerId="LiveId" clId="{6490B3E8-A707-4741-BDDD-D14291E6FDF0}" dt="2023-09-26T08:13:52.944" v="88" actId="20577"/>
          <ac:spMkLst>
            <pc:docMk/>
            <pc:sldMk cId="2584379026" sldId="256"/>
            <ac:spMk id="3" creationId="{52C4551C-3B77-D50C-D311-B802686D595C}"/>
          </ac:spMkLst>
        </pc:spChg>
      </pc:sldChg>
      <pc:sldChg chg="addSp delSp modSp new mod">
        <pc:chgData name="dario garribba" userId="13526be42269ae35" providerId="LiveId" clId="{6490B3E8-A707-4741-BDDD-D14291E6FDF0}" dt="2023-09-26T08:20:02.475" v="104" actId="20577"/>
        <pc:sldMkLst>
          <pc:docMk/>
          <pc:sldMk cId="3542673318" sldId="257"/>
        </pc:sldMkLst>
        <pc:spChg chg="mod">
          <ac:chgData name="dario garribba" userId="13526be42269ae35" providerId="LiveId" clId="{6490B3E8-A707-4741-BDDD-D14291E6FDF0}" dt="2023-09-26T08:20:02.475" v="104" actId="20577"/>
          <ac:spMkLst>
            <pc:docMk/>
            <pc:sldMk cId="3542673318" sldId="257"/>
            <ac:spMk id="2" creationId="{5709ED44-7605-F409-E164-4DEFB9B4A7AD}"/>
          </ac:spMkLst>
        </pc:spChg>
        <pc:spChg chg="del">
          <ac:chgData name="dario garribba" userId="13526be42269ae35" providerId="LiveId" clId="{6490B3E8-A707-4741-BDDD-D14291E6FDF0}" dt="2023-09-26T08:19:56.166" v="90"/>
          <ac:spMkLst>
            <pc:docMk/>
            <pc:sldMk cId="3542673318" sldId="257"/>
            <ac:spMk id="3" creationId="{2D305ADF-EDBA-8419-9FF8-B43627472170}"/>
          </ac:spMkLst>
        </pc:spChg>
        <pc:picChg chg="add mod">
          <ac:chgData name="dario garribba" userId="13526be42269ae35" providerId="LiveId" clId="{6490B3E8-A707-4741-BDDD-D14291E6FDF0}" dt="2023-09-26T08:19:56.166" v="90"/>
          <ac:picMkLst>
            <pc:docMk/>
            <pc:sldMk cId="3542673318" sldId="257"/>
            <ac:picMk id="4" creationId="{05B087A9-BBB0-EB6A-C99B-9F77B9561EFD}"/>
          </ac:picMkLst>
        </pc:picChg>
      </pc:sldChg>
      <pc:sldChg chg="addSp delSp modSp add mod setBg">
        <pc:chgData name="dario garribba" userId="13526be42269ae35" providerId="LiveId" clId="{6490B3E8-A707-4741-BDDD-D14291E6FDF0}" dt="2023-09-26T08:23:55.151" v="135" actId="14100"/>
        <pc:sldMkLst>
          <pc:docMk/>
          <pc:sldMk cId="124456500" sldId="258"/>
        </pc:sldMkLst>
        <pc:spChg chg="mod">
          <ac:chgData name="dario garribba" userId="13526be42269ae35" providerId="LiveId" clId="{6490B3E8-A707-4741-BDDD-D14291E6FDF0}" dt="2023-09-26T08:23:42.084" v="132" actId="26606"/>
          <ac:spMkLst>
            <pc:docMk/>
            <pc:sldMk cId="124456500" sldId="258"/>
            <ac:spMk id="2" creationId="{5709ED44-7605-F409-E164-4DEFB9B4A7AD}"/>
          </ac:spMkLst>
        </pc:spChg>
        <pc:spChg chg="add del mod">
          <ac:chgData name="dario garribba" userId="13526be42269ae35" providerId="LiveId" clId="{6490B3E8-A707-4741-BDDD-D14291E6FDF0}" dt="2023-09-26T08:20:50.747" v="107"/>
          <ac:spMkLst>
            <pc:docMk/>
            <pc:sldMk cId="124456500" sldId="258"/>
            <ac:spMk id="5" creationId="{EE55BFF2-7E2D-CDC0-F4C3-F68D6F1935F9}"/>
          </ac:spMkLst>
        </pc:spChg>
        <pc:spChg chg="add">
          <ac:chgData name="dario garribba" userId="13526be42269ae35" providerId="LiveId" clId="{6490B3E8-A707-4741-BDDD-D14291E6FDF0}" dt="2023-09-26T08:23:42.084" v="132" actId="26606"/>
          <ac:spMkLst>
            <pc:docMk/>
            <pc:sldMk cId="124456500" sldId="258"/>
            <ac:spMk id="11" creationId="{D4771268-CB57-404A-9271-370EB28F6090}"/>
          </ac:spMkLst>
        </pc:spChg>
        <pc:picChg chg="del">
          <ac:chgData name="dario garribba" userId="13526be42269ae35" providerId="LiveId" clId="{6490B3E8-A707-4741-BDDD-D14291E6FDF0}" dt="2023-09-26T08:20:47.744" v="106" actId="478"/>
          <ac:picMkLst>
            <pc:docMk/>
            <pc:sldMk cId="124456500" sldId="258"/>
            <ac:picMk id="4" creationId="{05B087A9-BBB0-EB6A-C99B-9F77B9561EFD}"/>
          </ac:picMkLst>
        </pc:picChg>
        <pc:picChg chg="add mod">
          <ac:chgData name="dario garribba" userId="13526be42269ae35" providerId="LiveId" clId="{6490B3E8-A707-4741-BDDD-D14291E6FDF0}" dt="2023-09-26T08:23:55.151" v="135" actId="14100"/>
          <ac:picMkLst>
            <pc:docMk/>
            <pc:sldMk cId="124456500" sldId="258"/>
            <ac:picMk id="6" creationId="{3A50E5F3-5553-7D56-D82A-952070258FFE}"/>
          </ac:picMkLst>
        </pc:picChg>
      </pc:sldChg>
      <pc:sldChg chg="addSp delSp modSp add mod">
        <pc:chgData name="dario garribba" userId="13526be42269ae35" providerId="LiveId" clId="{6490B3E8-A707-4741-BDDD-D14291E6FDF0}" dt="2023-09-26T08:23:33.742" v="131" actId="20577"/>
        <pc:sldMkLst>
          <pc:docMk/>
          <pc:sldMk cId="1242282449" sldId="259"/>
        </pc:sldMkLst>
        <pc:spChg chg="mod">
          <ac:chgData name="dario garribba" userId="13526be42269ae35" providerId="LiveId" clId="{6490B3E8-A707-4741-BDDD-D14291E6FDF0}" dt="2023-09-26T08:23:33.742" v="131" actId="20577"/>
          <ac:spMkLst>
            <pc:docMk/>
            <pc:sldMk cId="1242282449" sldId="259"/>
            <ac:spMk id="2" creationId="{5709ED44-7605-F409-E164-4DEFB9B4A7AD}"/>
          </ac:spMkLst>
        </pc:spChg>
        <pc:spChg chg="add del mod">
          <ac:chgData name="dario garribba" userId="13526be42269ae35" providerId="LiveId" clId="{6490B3E8-A707-4741-BDDD-D14291E6FDF0}" dt="2023-09-26T08:23:17.156" v="113"/>
          <ac:spMkLst>
            <pc:docMk/>
            <pc:sldMk cId="1242282449" sldId="259"/>
            <ac:spMk id="5" creationId="{E6926F4D-D565-59F0-2587-6B084BED230E}"/>
          </ac:spMkLst>
        </pc:spChg>
        <pc:picChg chg="del">
          <ac:chgData name="dario garribba" userId="13526be42269ae35" providerId="LiveId" clId="{6490B3E8-A707-4741-BDDD-D14291E6FDF0}" dt="2023-09-26T08:23:14.316" v="112" actId="478"/>
          <ac:picMkLst>
            <pc:docMk/>
            <pc:sldMk cId="1242282449" sldId="259"/>
            <ac:picMk id="4" creationId="{05B087A9-BBB0-EB6A-C99B-9F77B9561EFD}"/>
          </ac:picMkLst>
        </pc:picChg>
        <pc:picChg chg="add mod">
          <ac:chgData name="dario garribba" userId="13526be42269ae35" providerId="LiveId" clId="{6490B3E8-A707-4741-BDDD-D14291E6FDF0}" dt="2023-09-26T08:23:28.367" v="117" actId="1076"/>
          <ac:picMkLst>
            <pc:docMk/>
            <pc:sldMk cId="1242282449" sldId="259"/>
            <ac:picMk id="6" creationId="{F75B61A8-BC71-86A1-0BFA-EEA1A084C3BD}"/>
          </ac:picMkLst>
        </pc:picChg>
      </pc:sldChg>
      <pc:sldChg chg="addSp delSp modSp add mod ord">
        <pc:chgData name="dario garribba" userId="13526be42269ae35" providerId="LiveId" clId="{6490B3E8-A707-4741-BDDD-D14291E6FDF0}" dt="2023-09-26T08:34:13.601" v="210"/>
        <pc:sldMkLst>
          <pc:docMk/>
          <pc:sldMk cId="2082507454" sldId="260"/>
        </pc:sldMkLst>
        <pc:spChg chg="mod">
          <ac:chgData name="dario garribba" userId="13526be42269ae35" providerId="LiveId" clId="{6490B3E8-A707-4741-BDDD-D14291E6FDF0}" dt="2023-09-26T08:32:14.099" v="206" actId="6549"/>
          <ac:spMkLst>
            <pc:docMk/>
            <pc:sldMk cId="2082507454" sldId="260"/>
            <ac:spMk id="2" creationId="{5709ED44-7605-F409-E164-4DEFB9B4A7AD}"/>
          </ac:spMkLst>
        </pc:spChg>
        <pc:spChg chg="add del mod">
          <ac:chgData name="dario garribba" userId="13526be42269ae35" providerId="LiveId" clId="{6490B3E8-A707-4741-BDDD-D14291E6FDF0}" dt="2023-09-26T08:30:21.383" v="140"/>
          <ac:spMkLst>
            <pc:docMk/>
            <pc:sldMk cId="2082507454" sldId="260"/>
            <ac:spMk id="4" creationId="{7A2730D5-8153-634B-516C-27EE8E384D75}"/>
          </ac:spMkLst>
        </pc:spChg>
        <pc:spChg chg="add del mod">
          <ac:chgData name="dario garribba" userId="13526be42269ae35" providerId="LiveId" clId="{6490B3E8-A707-4741-BDDD-D14291E6FDF0}" dt="2023-09-26T08:31:43.015" v="144"/>
          <ac:spMkLst>
            <pc:docMk/>
            <pc:sldMk cId="2082507454" sldId="260"/>
            <ac:spMk id="5" creationId="{CC1D1251-7039-C775-E860-28A539C9FFDF}"/>
          </ac:spMkLst>
        </pc:spChg>
        <pc:picChg chg="del">
          <ac:chgData name="dario garribba" userId="13526be42269ae35" providerId="LiveId" clId="{6490B3E8-A707-4741-BDDD-D14291E6FDF0}" dt="2023-09-26T08:30:17.031" v="139" actId="478"/>
          <ac:picMkLst>
            <pc:docMk/>
            <pc:sldMk cId="2082507454" sldId="260"/>
            <ac:picMk id="6" creationId="{F75B61A8-BC71-86A1-0BFA-EEA1A084C3BD}"/>
          </ac:picMkLst>
        </pc:picChg>
        <pc:picChg chg="add mod">
          <ac:chgData name="dario garribba" userId="13526be42269ae35" providerId="LiveId" clId="{6490B3E8-A707-4741-BDDD-D14291E6FDF0}" dt="2023-09-26T08:31:43.015" v="144"/>
          <ac:picMkLst>
            <pc:docMk/>
            <pc:sldMk cId="2082507454" sldId="260"/>
            <ac:picMk id="7" creationId="{B7399D92-B99A-94FC-0C93-4BC42F1FAA91}"/>
          </ac:picMkLst>
        </pc:picChg>
        <pc:picChg chg="add del mod">
          <ac:chgData name="dario garribba" userId="13526be42269ae35" providerId="LiveId" clId="{6490B3E8-A707-4741-BDDD-D14291E6FDF0}" dt="2023-09-26T08:30:32.981" v="143" actId="478"/>
          <ac:picMkLst>
            <pc:docMk/>
            <pc:sldMk cId="2082507454" sldId="260"/>
            <ac:picMk id="1026" creationId="{86F501E1-D292-6FC8-3FB1-36E06DF7BF13}"/>
          </ac:picMkLst>
        </pc:picChg>
      </pc:sldChg>
      <pc:sldChg chg="addSp delSp modSp add mod">
        <pc:chgData name="dario garribba" userId="13526be42269ae35" providerId="LiveId" clId="{6490B3E8-A707-4741-BDDD-D14291E6FDF0}" dt="2023-09-26T08:37:37.539" v="258" actId="21"/>
        <pc:sldMkLst>
          <pc:docMk/>
          <pc:sldMk cId="3849784777" sldId="261"/>
        </pc:sldMkLst>
        <pc:spChg chg="mod">
          <ac:chgData name="dario garribba" userId="13526be42269ae35" providerId="LiveId" clId="{6490B3E8-A707-4741-BDDD-D14291E6FDF0}" dt="2023-09-26T08:35:36.783" v="249" actId="27636"/>
          <ac:spMkLst>
            <pc:docMk/>
            <pc:sldMk cId="3849784777" sldId="261"/>
            <ac:spMk id="2" creationId="{5709ED44-7605-F409-E164-4DEFB9B4A7AD}"/>
          </ac:spMkLst>
        </pc:spChg>
        <pc:spChg chg="add mod">
          <ac:chgData name="dario garribba" userId="13526be42269ae35" providerId="LiveId" clId="{6490B3E8-A707-4741-BDDD-D14291E6FDF0}" dt="2023-09-26T08:37:37.539" v="258" actId="21"/>
          <ac:spMkLst>
            <pc:docMk/>
            <pc:sldMk cId="3849784777" sldId="261"/>
            <ac:spMk id="4" creationId="{7335C5A3-B25D-C679-FCF2-F3A8AD0C68C9}"/>
          </ac:spMkLst>
        </pc:spChg>
        <pc:picChg chg="del">
          <ac:chgData name="dario garribba" userId="13526be42269ae35" providerId="LiveId" clId="{6490B3E8-A707-4741-BDDD-D14291E6FDF0}" dt="2023-09-26T08:34:09.104" v="208" actId="478"/>
          <ac:picMkLst>
            <pc:docMk/>
            <pc:sldMk cId="3849784777" sldId="261"/>
            <ac:picMk id="7" creationId="{B7399D92-B99A-94FC-0C93-4BC42F1FAA91}"/>
          </ac:picMkLst>
        </pc:picChg>
      </pc:sldChg>
      <pc:sldChg chg="add">
        <pc:chgData name="dario garribba" userId="13526be42269ae35" providerId="LiveId" clId="{6490B3E8-A707-4741-BDDD-D14291E6FDF0}" dt="2023-09-26T08:36:51.747" v="250" actId="2890"/>
        <pc:sldMkLst>
          <pc:docMk/>
          <pc:sldMk cId="1650499389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01109F-1829-343A-E792-2538398707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15DDE60-6F8D-C327-B534-B340DDD749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5CF0DE7-A61D-7E2C-B6AC-98F03B017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BB2C9-BF72-4381-879D-C159D288A237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AB0955-9B50-A99B-2C31-09C6FCF72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DB1DE3A-F0AA-EC31-0BAB-285207B2E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4F7C-7078-407B-8A92-519A1BCE08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5853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3DCBAF-7642-852B-6858-99AF22379E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F5C56D4-C493-D4C8-C179-E2EFAE1CE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B8F7B4-4FCF-BEAF-7E62-13859FC6F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BB2C9-BF72-4381-879D-C159D288A237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5C25671-BBBA-B11C-108F-89C613B95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791A2A7-E141-94F3-363E-06D88551C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4F7C-7078-407B-8A92-519A1BCE08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2749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0B18E6-C485-B311-BB79-6E913402D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B8C59FB-7AA4-3FBB-0B97-32310B6E3F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57271EB-9248-1EAF-814D-CFA011929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BB2C9-BF72-4381-879D-C159D288A237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4476C2-A259-F2C5-2B63-5B1BC6057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E60E82-01B2-1208-8D08-74D9BEABE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4F7C-7078-407B-8A92-519A1BCE08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2866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C38E58-527D-1D00-6259-22EA460A2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1E77FD2-D737-A9F7-4CE4-6C5631F909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9C93DB4-F35C-717C-49C3-913F3BDB1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7F4FEFA-42BD-8120-B7FB-2E4160353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BB2C9-BF72-4381-879D-C159D288A237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3AB05F-6B59-A9E7-E478-6B8E7C683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290B964-2605-026A-DB10-544A55751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4F7C-7078-407B-8A92-519A1BCE08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5185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5221D41-7B3A-3CAC-D2FA-5EB15853E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54C522F-16D1-BCDB-A247-479371AF08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81E99DA-08D7-E171-0B18-A6D3140EE6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491BBF8-FDE8-32C6-C24B-EACEBF3ABA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4651B84-1018-F13A-462B-4A588A6064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7744D2C-34BF-814B-B664-FE57E7E3F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BB2C9-BF72-4381-879D-C159D288A237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A44BD30D-3508-2FF6-E8D6-359BE61F5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1BBC404-1E92-4E3F-DAA5-C2B0F4C8C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4F7C-7078-407B-8A92-519A1BCE08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0403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BB2D05A-088D-97FE-87EF-2CC021B48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ACF9AE9-AB89-B00D-5E98-880BB9C99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BB2C9-BF72-4381-879D-C159D288A237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51C346F-221E-6B8A-05E4-87F9A2084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E30D1B9-EB0C-E167-785E-8F8720960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4F7C-7078-407B-8A92-519A1BCE08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358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BFD0531-AD60-AB2D-2BF9-045D64068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BB2C9-BF72-4381-879D-C159D288A237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F927313-2AEA-4D20-2454-A6074EDAA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30E92B8-3E8F-5855-CAEA-B9C41EEB8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4F7C-7078-407B-8A92-519A1BCE08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8202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BF6041-FD53-1F70-F347-575906D37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57CC8C6-E20F-9552-5D0F-DAE87F528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3B4D6C6-8841-AB31-A24C-FE9CEB635E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04AED61-39F6-8FBD-5B3D-8323268BC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BB2C9-BF72-4381-879D-C159D288A237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8AC5424-9B1A-D1AC-63C1-CCC8246D8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BC4E966-DB74-EA1E-FB9D-E33A871D2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4F7C-7078-407B-8A92-519A1BCE08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1065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5CF09D-EE71-D603-8CE2-4D3DAC9B0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D5BC351-1FB4-A7E9-AFF2-D196F1357E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B7A3FB5-7054-1372-D9F1-F4857FA98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B1847032-134D-6C31-0C88-C48C4D587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BB2C9-BF72-4381-879D-C159D288A237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0D4961E-C7FF-6518-4250-97D2E423C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A02ED3A-B8F1-76EB-641B-9526F6F80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4F7C-7078-407B-8A92-519A1BCE08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8495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D84307-0ED0-5437-5E5D-B1EFCC23B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5E3FAB9-FB2D-6D0F-C492-230CFE671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14DC1A5-6901-255E-D8C6-CCE392173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BB2C9-BF72-4381-879D-C159D288A237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8EEADDC-7883-1596-9622-2166F3BAE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868CC19-2936-0B76-F798-7A0B09806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4F7C-7078-407B-8A92-519A1BCE08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332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1731DAB-8376-B561-049C-0D59F7A2ED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A108FAF-5058-390A-202F-F6F2A4731B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7BD7DF3-700A-7667-8218-773F5D2FF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BB2C9-BF72-4381-879D-C159D288A237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C4676A6-D44A-060E-353E-055CAABF9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02C8E74-1584-E1D9-39CF-E41AE195C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9E4F7C-7078-407B-8A92-519A1BCE08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5010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3B12ADF3-894D-BEDD-92D1-604B4C0EA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E7D56BA-BDD3-BC9F-66F3-7672B5A6C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A68E18D-7DEA-D4F9-AF47-A829691D38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EBB2C9-BF72-4381-879D-C159D288A237}" type="datetimeFigureOut">
              <a:rPr lang="it-IT" smtClean="0"/>
              <a:t>26/09/2023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3937E55-6033-13A0-150D-A161EC1B8F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D1B87ED-B9A6-BA08-7556-7702BCE64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E4F7C-7078-407B-8A92-519A1BCE08D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618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2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56BD4F-8633-5D6F-CF9C-557B0870B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sz="2500" b="1" dirty="0"/>
              <a:t>PFTIM – </a:t>
            </a:r>
            <a:r>
              <a:rPr lang="it-IT" sz="2500" b="1"/>
              <a:t>San Luigi</a:t>
            </a:r>
            <a:br>
              <a:rPr lang="it-IT" sz="2500" b="1"/>
            </a:br>
            <a:br>
              <a:rPr lang="it-IT" sz="2500" b="1"/>
            </a:br>
            <a:br>
              <a:rPr lang="it-IT" sz="2500" b="1"/>
            </a:br>
            <a:br>
              <a:rPr lang="it-IT" sz="2500" b="1" dirty="0"/>
            </a:br>
            <a:r>
              <a:rPr lang="it-IT" b="1" dirty="0"/>
              <a:t>I.L. Greco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2C4551C-3B77-D50C-D311-B802686D59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Corso di introduzione alla lingua greca</a:t>
            </a:r>
          </a:p>
          <a:p>
            <a:r>
              <a:rPr lang="it-IT" dirty="0"/>
              <a:t>a.a.2023-2024</a:t>
            </a:r>
          </a:p>
          <a:p>
            <a:r>
              <a:rPr lang="it-IT" dirty="0"/>
              <a:t>Prof. Dario Garribba</a:t>
            </a:r>
          </a:p>
        </p:txBody>
      </p:sp>
    </p:spTree>
    <p:extLst>
      <p:ext uri="{BB962C8B-B14F-4D97-AF65-F5344CB8AC3E}">
        <p14:creationId xmlns:p14="http://schemas.microsoft.com/office/powerpoint/2010/main" val="2584379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09ED44-7605-F409-E164-4DEFB9B4A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5249"/>
          </a:xfrm>
        </p:spPr>
        <p:txBody>
          <a:bodyPr>
            <a:normAutofit/>
          </a:bodyPr>
          <a:lstStyle/>
          <a:p>
            <a:r>
              <a:rPr lang="it-IT" dirty="0"/>
              <a:t>La diffusione del Greco in età imperiale</a:t>
            </a:r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B7399D92-B99A-94FC-0C93-4BC42F1FAA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2494" y="1825625"/>
            <a:ext cx="81270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507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09ED44-7605-F409-E164-4DEFB9B4A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Alfabeto Greco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05B087A9-BBB0-EB6A-C99B-9F77B9561E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673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09ED44-7605-F409-E164-4DEFB9B4A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Alfabeto Greco: le minuscole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F75B61A8-BC71-86A1-0BFA-EEA1A084C3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8232" y="1287565"/>
            <a:ext cx="7010400" cy="52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282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709ED44-7605-F409-E164-4DEFB9B4A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Alfabeto Greco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3A50E5F3-5553-7D56-D82A-952070258F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61935" y="0"/>
            <a:ext cx="4495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56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09ED44-7605-F409-E164-4DEFB9B4A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99768"/>
          </a:xfrm>
        </p:spPr>
        <p:txBody>
          <a:bodyPr>
            <a:normAutofit fontScale="90000"/>
          </a:bodyPr>
          <a:lstStyle/>
          <a:p>
            <a:r>
              <a:rPr lang="it-IT" dirty="0"/>
              <a:t>Esercitiamoci…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335C5A3-B25D-C679-FCF2-F3A8AD0C6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48" y="1002890"/>
            <a:ext cx="11589775" cy="570501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spcAft>
                <a:spcPts val="800"/>
              </a:spcAft>
              <a:buNone/>
            </a:pP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 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οἱ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γρ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αμματεῖς οἱ ἀπὸ Ἰεροσολύμων καταβάντες ἔλεγον ὅτι Βεεζεβοὺλ ἔχει, καὶ ὅτι ἐν τῷ ἄρχοντι τῶν δαιμονίων ἐκβάλλει τὰ δαιμόνια. </a:t>
            </a:r>
            <a:endParaRPr lang="it-IT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49784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09ED44-7605-F409-E164-4DEFB9B4A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599768"/>
          </a:xfrm>
        </p:spPr>
        <p:txBody>
          <a:bodyPr>
            <a:normAutofit fontScale="90000"/>
          </a:bodyPr>
          <a:lstStyle/>
          <a:p>
            <a:r>
              <a:rPr lang="it-IT" dirty="0"/>
              <a:t>Esercitiamoci…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335C5A3-B25D-C679-FCF2-F3A8AD0C68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48" y="1002890"/>
            <a:ext cx="11589775" cy="5705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Καὶ 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συνάγοντ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αι οἱ ἀπόστολοι πρὸς τὸν Ἰησοῦν, καὶ ἀπήγγειλαν αὐτῷ πάντα ὅσα ἐποίησαν καὶ ὅσα ἐδίδαξαν. καὶ 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λέγει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α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ὐτοῖς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Δεῦτε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ὑμεῖς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α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ὐτοὶ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κατ᾽ 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ἰδί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αν εἰς ἔρημον τόπον καὶ ἀναπαύσασθε ὀλίγον. 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ἦσ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αν γὰρ οἱ ἐρχόμενοι καὶ οἱ ὑπάγοντες πολλοί, καὶ οὐδὲ φαγεῖν εὐκαίρουν. καὶ ἀπ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ῆλθον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ἐν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τῷ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π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λοίῳ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εἰς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ἔρημον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τό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πον κατ᾽ ἰδίαν. καὶ 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εἶδον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α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ὐτοὺς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ὑπ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άγοντ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ας καὶ </a:t>
            </a:r>
            <a:r>
              <a:rPr lang="el-GR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ἐπέ</a:t>
            </a:r>
            <a:r>
              <a:rPr lang="it-IT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γνωσ</a:t>
            </a:r>
            <a:r>
              <a:rPr lang="it-I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αν πολλοί, καὶ πεζῇ ἀπὸ πασῶν τῶν πόλεων συνέδραμον ἐκεῖ καὶ προῆλθον αὐτούς.</a:t>
            </a:r>
            <a:endParaRPr lang="it-IT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5049938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Office PowerPoint</Application>
  <PresentationFormat>Widescreen</PresentationFormat>
  <Paragraphs>12</Paragraphs>
  <Slides>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Tema di Office</vt:lpstr>
      <vt:lpstr>PFTIM – San Luigi    I.L. Greco</vt:lpstr>
      <vt:lpstr>La diffusione del Greco in età imperiale</vt:lpstr>
      <vt:lpstr>Alfabeto Greco</vt:lpstr>
      <vt:lpstr>Alfabeto Greco: le minuscole</vt:lpstr>
      <vt:lpstr>Alfabeto Greco</vt:lpstr>
      <vt:lpstr>Esercitiamoci…</vt:lpstr>
      <vt:lpstr>Esercitiamoci…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PFTIM – San Luigi    I.L. Greco</dc:title>
  <dc:creator>dario garribba</dc:creator>
  <cp:lastModifiedBy>dario garribba</cp:lastModifiedBy>
  <cp:revision>1</cp:revision>
  <dcterms:created xsi:type="dcterms:W3CDTF">2023-09-26T08:13:06Z</dcterms:created>
  <dcterms:modified xsi:type="dcterms:W3CDTF">2023-09-26T08:41:12Z</dcterms:modified>
</cp:coreProperties>
</file>