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8" r:id="rId2"/>
  </p:sldMasterIdLst>
  <p:sldIdLst>
    <p:sldId id="256" r:id="rId3"/>
    <p:sldId id="286" r:id="rId4"/>
    <p:sldId id="260" r:id="rId5"/>
    <p:sldId id="346" r:id="rId6"/>
    <p:sldId id="323" r:id="rId7"/>
    <p:sldId id="333" r:id="rId8"/>
    <p:sldId id="331" r:id="rId9"/>
    <p:sldId id="344" r:id="rId10"/>
    <p:sldId id="345" r:id="rId11"/>
    <p:sldId id="335" r:id="rId12"/>
    <p:sldId id="337" r:id="rId13"/>
    <p:sldId id="34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AAF4E0-1163-404A-BB71-EFA265687E60}" v="6" dt="2021-05-15T22:18:43.2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0" d="100"/>
          <a:sy n="80" d="100"/>
        </p:scale>
        <p:origin x="58" y="1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io garribba" userId="13526be42269ae35" providerId="LiveId" clId="{00AAF4E0-1163-404A-BB71-EFA265687E60}"/>
    <pc:docChg chg="undo custSel addSld delSld modSld sldOrd">
      <pc:chgData name="dario garribba" userId="13526be42269ae35" providerId="LiveId" clId="{00AAF4E0-1163-404A-BB71-EFA265687E60}" dt="2021-05-15T22:21:05.257" v="3484" actId="47"/>
      <pc:docMkLst>
        <pc:docMk/>
      </pc:docMkLst>
      <pc:sldChg chg="modSp mod">
        <pc:chgData name="dario garribba" userId="13526be42269ae35" providerId="LiveId" clId="{00AAF4E0-1163-404A-BB71-EFA265687E60}" dt="2021-05-15T19:56:32.651" v="5" actId="20577"/>
        <pc:sldMkLst>
          <pc:docMk/>
          <pc:sldMk cId="3326823579" sldId="256"/>
        </pc:sldMkLst>
        <pc:spChg chg="mod">
          <ac:chgData name="dario garribba" userId="13526be42269ae35" providerId="LiveId" clId="{00AAF4E0-1163-404A-BB71-EFA265687E60}" dt="2021-05-15T19:56:32.651" v="5" actId="20577"/>
          <ac:spMkLst>
            <pc:docMk/>
            <pc:sldMk cId="3326823579" sldId="256"/>
            <ac:spMk id="3" creationId="{4CA4354C-A1E5-468E-8B31-577185A41761}"/>
          </ac:spMkLst>
        </pc:spChg>
        <pc:spChg chg="mod">
          <ac:chgData name="dario garribba" userId="13526be42269ae35" providerId="LiveId" clId="{00AAF4E0-1163-404A-BB71-EFA265687E60}" dt="2021-05-15T19:56:28.316" v="3" actId="20577"/>
          <ac:spMkLst>
            <pc:docMk/>
            <pc:sldMk cId="3326823579" sldId="256"/>
            <ac:spMk id="4" creationId="{682D1D14-6CDD-416F-9046-4CA379386444}"/>
          </ac:spMkLst>
        </pc:spChg>
      </pc:sldChg>
      <pc:sldChg chg="del">
        <pc:chgData name="dario garribba" userId="13526be42269ae35" providerId="LiveId" clId="{00AAF4E0-1163-404A-BB71-EFA265687E60}" dt="2021-05-15T22:18:10.869" v="3457" actId="47"/>
        <pc:sldMkLst>
          <pc:docMk/>
          <pc:sldMk cId="2553662589" sldId="259"/>
        </pc:sldMkLst>
      </pc:sldChg>
      <pc:sldChg chg="modSp mod ord">
        <pc:chgData name="dario garribba" userId="13526be42269ae35" providerId="LiveId" clId="{00AAF4E0-1163-404A-BB71-EFA265687E60}" dt="2021-05-15T21:05:20.121" v="1414" actId="14100"/>
        <pc:sldMkLst>
          <pc:docMk/>
          <pc:sldMk cId="1538476202" sldId="260"/>
        </pc:sldMkLst>
        <pc:spChg chg="mod">
          <ac:chgData name="dario garribba" userId="13526be42269ae35" providerId="LiveId" clId="{00AAF4E0-1163-404A-BB71-EFA265687E60}" dt="2021-05-15T21:05:20.121" v="1414" actId="14100"/>
          <ac:spMkLst>
            <pc:docMk/>
            <pc:sldMk cId="1538476202" sldId="260"/>
            <ac:spMk id="9" creationId="{00000000-0000-0000-0000-000000000000}"/>
          </ac:spMkLst>
        </pc:spChg>
      </pc:sldChg>
      <pc:sldChg chg="del">
        <pc:chgData name="dario garribba" userId="13526be42269ae35" providerId="LiveId" clId="{00AAF4E0-1163-404A-BB71-EFA265687E60}" dt="2021-05-15T22:18:10.869" v="3457" actId="47"/>
        <pc:sldMkLst>
          <pc:docMk/>
          <pc:sldMk cId="813725444" sldId="264"/>
        </pc:sldMkLst>
      </pc:sldChg>
      <pc:sldChg chg="modSp mod">
        <pc:chgData name="dario garribba" userId="13526be42269ae35" providerId="LiveId" clId="{00AAF4E0-1163-404A-BB71-EFA265687E60}" dt="2021-05-15T20:16:00.247" v="159" actId="20577"/>
        <pc:sldMkLst>
          <pc:docMk/>
          <pc:sldMk cId="659845300" sldId="323"/>
        </pc:sldMkLst>
        <pc:spChg chg="mod">
          <ac:chgData name="dario garribba" userId="13526be42269ae35" providerId="LiveId" clId="{00AAF4E0-1163-404A-BB71-EFA265687E60}" dt="2021-05-15T20:16:00.247" v="159" actId="20577"/>
          <ac:spMkLst>
            <pc:docMk/>
            <pc:sldMk cId="659845300" sldId="323"/>
            <ac:spMk id="2" creationId="{905FCB02-1F64-464A-87CA-1AF0F47E3B02}"/>
          </ac:spMkLst>
        </pc:spChg>
        <pc:spChg chg="mod">
          <ac:chgData name="dario garribba" userId="13526be42269ae35" providerId="LiveId" clId="{00AAF4E0-1163-404A-BB71-EFA265687E60}" dt="2021-05-15T20:12:27.760" v="129" actId="5793"/>
          <ac:spMkLst>
            <pc:docMk/>
            <pc:sldMk cId="659845300" sldId="323"/>
            <ac:spMk id="6" creationId="{AD671D96-4E14-43B5-B20E-D78480456CE9}"/>
          </ac:spMkLst>
        </pc:spChg>
      </pc:sldChg>
      <pc:sldChg chg="delSp modSp mod">
        <pc:chgData name="dario garribba" userId="13526be42269ae35" providerId="LiveId" clId="{00AAF4E0-1163-404A-BB71-EFA265687E60}" dt="2021-05-15T21:01:40.006" v="1367" actId="27636"/>
        <pc:sldMkLst>
          <pc:docMk/>
          <pc:sldMk cId="2915041416" sldId="331"/>
        </pc:sldMkLst>
        <pc:spChg chg="del mod">
          <ac:chgData name="dario garribba" userId="13526be42269ae35" providerId="LiveId" clId="{00AAF4E0-1163-404A-BB71-EFA265687E60}" dt="2021-05-15T21:01:36.002" v="1365" actId="478"/>
          <ac:spMkLst>
            <pc:docMk/>
            <pc:sldMk cId="2915041416" sldId="331"/>
            <ac:spMk id="2" creationId="{6487AD41-36C3-42B1-B1EB-751F1297F96E}"/>
          </ac:spMkLst>
        </pc:spChg>
        <pc:spChg chg="mod">
          <ac:chgData name="dario garribba" userId="13526be42269ae35" providerId="LiveId" clId="{00AAF4E0-1163-404A-BB71-EFA265687E60}" dt="2021-05-15T21:01:40.006" v="1367" actId="27636"/>
          <ac:spMkLst>
            <pc:docMk/>
            <pc:sldMk cId="2915041416" sldId="331"/>
            <ac:spMk id="3" creationId="{9A552DCD-B8BE-4778-9887-755417A2E60D}"/>
          </ac:spMkLst>
        </pc:spChg>
      </pc:sldChg>
      <pc:sldChg chg="addSp delSp modSp mod ord setBg setClrOvrMap">
        <pc:chgData name="dario garribba" userId="13526be42269ae35" providerId="LiveId" clId="{00AAF4E0-1163-404A-BB71-EFA265687E60}" dt="2021-05-15T21:04:11.153" v="1383"/>
        <pc:sldMkLst>
          <pc:docMk/>
          <pc:sldMk cId="2003758940" sldId="333"/>
        </pc:sldMkLst>
        <pc:spChg chg="add">
          <ac:chgData name="dario garribba" userId="13526be42269ae35" providerId="LiveId" clId="{00AAF4E0-1163-404A-BB71-EFA265687E60}" dt="2021-05-15T20:42:29.746" v="215" actId="26606"/>
          <ac:spMkLst>
            <pc:docMk/>
            <pc:sldMk cId="2003758940" sldId="333"/>
            <ac:spMk id="13" creationId="{0EFFC263-7EB0-4842-BE9B-3176A41A7EAA}"/>
          </ac:spMkLst>
        </pc:spChg>
        <pc:spChg chg="add">
          <ac:chgData name="dario garribba" userId="13526be42269ae35" providerId="LiveId" clId="{00AAF4E0-1163-404A-BB71-EFA265687E60}" dt="2021-05-15T20:42:29.746" v="215" actId="26606"/>
          <ac:spMkLst>
            <pc:docMk/>
            <pc:sldMk cId="2003758940" sldId="333"/>
            <ac:spMk id="15" creationId="{72FB946D-2326-449B-B771-9EDB01C8D18E}"/>
          </ac:spMkLst>
        </pc:spChg>
        <pc:picChg chg="add mod">
          <ac:chgData name="dario garribba" userId="13526be42269ae35" providerId="LiveId" clId="{00AAF4E0-1163-404A-BB71-EFA265687E60}" dt="2021-05-15T20:42:29.746" v="215" actId="26606"/>
          <ac:picMkLst>
            <pc:docMk/>
            <pc:sldMk cId="2003758940" sldId="333"/>
            <ac:picMk id="2" creationId="{61B2E956-9979-4884-870D-04212A0E70A2}"/>
          </ac:picMkLst>
        </pc:picChg>
        <pc:picChg chg="add del">
          <ac:chgData name="dario garribba" userId="13526be42269ae35" providerId="LiveId" clId="{00AAF4E0-1163-404A-BB71-EFA265687E60}" dt="2021-05-15T20:42:27.826" v="212" actId="26606"/>
          <ac:picMkLst>
            <pc:docMk/>
            <pc:sldMk cId="2003758940" sldId="333"/>
            <ac:picMk id="7" creationId="{8BEA9AF1-EF35-4EC4-862B-93C14919B564}"/>
          </ac:picMkLst>
        </pc:picChg>
        <pc:picChg chg="add del">
          <ac:chgData name="dario garribba" userId="13526be42269ae35" providerId="LiveId" clId="{00AAF4E0-1163-404A-BB71-EFA265687E60}" dt="2021-05-15T20:42:29.730" v="214" actId="26606"/>
          <ac:picMkLst>
            <pc:docMk/>
            <pc:sldMk cId="2003758940" sldId="333"/>
            <ac:picMk id="9" creationId="{8BEA9AF1-EF35-4EC4-862B-93C14919B564}"/>
          </ac:picMkLst>
        </pc:picChg>
        <pc:picChg chg="add">
          <ac:chgData name="dario garribba" userId="13526be42269ae35" providerId="LiveId" clId="{00AAF4E0-1163-404A-BB71-EFA265687E60}" dt="2021-05-15T20:42:29.746" v="215" actId="26606"/>
          <ac:picMkLst>
            <pc:docMk/>
            <pc:sldMk cId="2003758940" sldId="333"/>
            <ac:picMk id="11" creationId="{9224A0EC-9334-468D-849F-BF1FF8C6FF68}"/>
          </ac:picMkLst>
        </pc:picChg>
        <pc:picChg chg="add">
          <ac:chgData name="dario garribba" userId="13526be42269ae35" providerId="LiveId" clId="{00AAF4E0-1163-404A-BB71-EFA265687E60}" dt="2021-05-15T20:42:29.746" v="215" actId="26606"/>
          <ac:picMkLst>
            <pc:docMk/>
            <pc:sldMk cId="2003758940" sldId="333"/>
            <ac:picMk id="12" creationId="{8BEA9AF1-EF35-4EC4-862B-93C14919B564}"/>
          </ac:picMkLst>
        </pc:picChg>
        <pc:picChg chg="del">
          <ac:chgData name="dario garribba" userId="13526be42269ae35" providerId="LiveId" clId="{00AAF4E0-1163-404A-BB71-EFA265687E60}" dt="2021-05-15T20:42:13.657" v="207" actId="478"/>
          <ac:picMkLst>
            <pc:docMk/>
            <pc:sldMk cId="2003758940" sldId="333"/>
            <ac:picMk id="14" creationId="{1A929784-B2C5-48E6-9316-CA7EAE8CF3DF}"/>
          </ac:picMkLst>
        </pc:picChg>
      </pc:sldChg>
      <pc:sldChg chg="delSp modSp mod">
        <pc:chgData name="dario garribba" userId="13526be42269ae35" providerId="LiveId" clId="{00AAF4E0-1163-404A-BB71-EFA265687E60}" dt="2021-05-15T21:20:50.694" v="1915" actId="20577"/>
        <pc:sldMkLst>
          <pc:docMk/>
          <pc:sldMk cId="3756777417" sldId="335"/>
        </pc:sldMkLst>
        <pc:spChg chg="mod">
          <ac:chgData name="dario garribba" userId="13526be42269ae35" providerId="LiveId" clId="{00AAF4E0-1163-404A-BB71-EFA265687E60}" dt="2021-05-15T20:56:49.627" v="851" actId="20577"/>
          <ac:spMkLst>
            <pc:docMk/>
            <pc:sldMk cId="3756777417" sldId="335"/>
            <ac:spMk id="2" creationId="{867EEAAB-A0ED-4E3C-820D-F32A9D068D44}"/>
          </ac:spMkLst>
        </pc:spChg>
        <pc:spChg chg="mod">
          <ac:chgData name="dario garribba" userId="13526be42269ae35" providerId="LiveId" clId="{00AAF4E0-1163-404A-BB71-EFA265687E60}" dt="2021-05-15T21:20:50.694" v="1915" actId="20577"/>
          <ac:spMkLst>
            <pc:docMk/>
            <pc:sldMk cId="3756777417" sldId="335"/>
            <ac:spMk id="3" creationId="{77E3C76D-E59A-4363-8DE4-6EF17D7EAC07}"/>
          </ac:spMkLst>
        </pc:spChg>
        <pc:spChg chg="del mod">
          <ac:chgData name="dario garribba" userId="13526be42269ae35" providerId="LiveId" clId="{00AAF4E0-1163-404A-BB71-EFA265687E60}" dt="2021-05-15T21:01:07.344" v="1362"/>
          <ac:spMkLst>
            <pc:docMk/>
            <pc:sldMk cId="3756777417" sldId="335"/>
            <ac:spMk id="5" creationId="{FF1B6ED9-173A-4E3D-9BA4-6DBF353B7820}"/>
          </ac:spMkLst>
        </pc:spChg>
        <pc:spChg chg="del mod">
          <ac:chgData name="dario garribba" userId="13526be42269ae35" providerId="LiveId" clId="{00AAF4E0-1163-404A-BB71-EFA265687E60}" dt="2021-05-15T21:01:07.344" v="1360"/>
          <ac:spMkLst>
            <pc:docMk/>
            <pc:sldMk cId="3756777417" sldId="335"/>
            <ac:spMk id="9" creationId="{11E3B547-4F4F-438D-8E1B-90BA2D0F298E}"/>
          </ac:spMkLst>
        </pc:spChg>
        <pc:spChg chg="del">
          <ac:chgData name="dario garribba" userId="13526be42269ae35" providerId="LiveId" clId="{00AAF4E0-1163-404A-BB71-EFA265687E60}" dt="2021-05-15T20:58:30.952" v="1112" actId="478"/>
          <ac:spMkLst>
            <pc:docMk/>
            <pc:sldMk cId="3756777417" sldId="335"/>
            <ac:spMk id="10" creationId="{938268CB-4CC8-4D18-AB6A-2FFA441D48A8}"/>
          </ac:spMkLst>
        </pc:spChg>
        <pc:picChg chg="del">
          <ac:chgData name="dario garribba" userId="13526be42269ae35" providerId="LiveId" clId="{00AAF4E0-1163-404A-BB71-EFA265687E60}" dt="2021-05-15T20:58:33.404" v="1113" actId="478"/>
          <ac:picMkLst>
            <pc:docMk/>
            <pc:sldMk cId="3756777417" sldId="335"/>
            <ac:picMk id="11" creationId="{9DBAFB9F-D26A-4BF1-B6E9-F52BAF69ED44}"/>
          </ac:picMkLst>
        </pc:picChg>
      </pc:sldChg>
      <pc:sldChg chg="delSp modSp mod">
        <pc:chgData name="dario garribba" userId="13526be42269ae35" providerId="LiveId" clId="{00AAF4E0-1163-404A-BB71-EFA265687E60}" dt="2021-05-15T22:11:01.022" v="2745" actId="20577"/>
        <pc:sldMkLst>
          <pc:docMk/>
          <pc:sldMk cId="2140590648" sldId="337"/>
        </pc:sldMkLst>
        <pc:spChg chg="del mod">
          <ac:chgData name="dario garribba" userId="13526be42269ae35" providerId="LiveId" clId="{00AAF4E0-1163-404A-BB71-EFA265687E60}" dt="2021-05-15T21:19:45.928" v="1837" actId="478"/>
          <ac:spMkLst>
            <pc:docMk/>
            <pc:sldMk cId="2140590648" sldId="337"/>
            <ac:spMk id="2" creationId="{C9EB56A7-AD15-486A-BA00-449CD453B59F}"/>
          </ac:spMkLst>
        </pc:spChg>
        <pc:spChg chg="mod">
          <ac:chgData name="dario garribba" userId="13526be42269ae35" providerId="LiveId" clId="{00AAF4E0-1163-404A-BB71-EFA265687E60}" dt="2021-05-15T22:11:01.022" v="2745" actId="20577"/>
          <ac:spMkLst>
            <pc:docMk/>
            <pc:sldMk cId="2140590648" sldId="337"/>
            <ac:spMk id="7" creationId="{3AC9C04B-6CB0-4AB2-AEA9-D0647BDEF3C9}"/>
          </ac:spMkLst>
        </pc:spChg>
        <pc:picChg chg="del">
          <ac:chgData name="dario garribba" userId="13526be42269ae35" providerId="LiveId" clId="{00AAF4E0-1163-404A-BB71-EFA265687E60}" dt="2021-05-15T21:19:27.478" v="1832" actId="478"/>
          <ac:picMkLst>
            <pc:docMk/>
            <pc:sldMk cId="2140590648" sldId="337"/>
            <ac:picMk id="8" creationId="{53FDA4B2-FF61-4932-8D84-0E2BB02390B8}"/>
          </ac:picMkLst>
        </pc:picChg>
        <pc:picChg chg="del">
          <ac:chgData name="dario garribba" userId="13526be42269ae35" providerId="LiveId" clId="{00AAF4E0-1163-404A-BB71-EFA265687E60}" dt="2021-05-15T21:19:38.764" v="1836" actId="478"/>
          <ac:picMkLst>
            <pc:docMk/>
            <pc:sldMk cId="2140590648" sldId="337"/>
            <ac:picMk id="9" creationId="{D13B00CA-2CB1-4767-B2A8-D96DDDE71E08}"/>
          </ac:picMkLst>
        </pc:picChg>
      </pc:sldChg>
      <pc:sldChg chg="addSp delSp modSp del mod setBg">
        <pc:chgData name="dario garribba" userId="13526be42269ae35" providerId="LiveId" clId="{00AAF4E0-1163-404A-BB71-EFA265687E60}" dt="2021-05-15T22:21:05.257" v="3484" actId="47"/>
        <pc:sldMkLst>
          <pc:docMk/>
          <pc:sldMk cId="3960265882" sldId="338"/>
        </pc:sldMkLst>
        <pc:spChg chg="del mod">
          <ac:chgData name="dario garribba" userId="13526be42269ae35" providerId="LiveId" clId="{00AAF4E0-1163-404A-BB71-EFA265687E60}" dt="2021-05-15T22:15:43.478" v="3146" actId="478"/>
          <ac:spMkLst>
            <pc:docMk/>
            <pc:sldMk cId="3960265882" sldId="338"/>
            <ac:spMk id="2" creationId="{9D3FD833-CB06-4E39-86C5-29443D5C4A6F}"/>
          </ac:spMkLst>
        </pc:spChg>
        <pc:spChg chg="mod ord">
          <ac:chgData name="dario garribba" userId="13526be42269ae35" providerId="LiveId" clId="{00AAF4E0-1163-404A-BB71-EFA265687E60}" dt="2021-05-15T22:19:00.884" v="3468" actId="27636"/>
          <ac:spMkLst>
            <pc:docMk/>
            <pc:sldMk cId="3960265882" sldId="338"/>
            <ac:spMk id="3" creationId="{0917B8C3-235C-4F56-B581-30DB982206C1}"/>
          </ac:spMkLst>
        </pc:spChg>
        <pc:spChg chg="add del mod">
          <ac:chgData name="dario garribba" userId="13526be42269ae35" providerId="LiveId" clId="{00AAF4E0-1163-404A-BB71-EFA265687E60}" dt="2021-05-15T22:15:46.199" v="3147" actId="478"/>
          <ac:spMkLst>
            <pc:docMk/>
            <pc:sldMk cId="3960265882" sldId="338"/>
            <ac:spMk id="6" creationId="{2E7EAF68-848E-4658-83C3-D1449BCD8656}"/>
          </ac:spMkLst>
        </pc:spChg>
        <pc:picChg chg="del">
          <ac:chgData name="dario garribba" userId="13526be42269ae35" providerId="LiveId" clId="{00AAF4E0-1163-404A-BB71-EFA265687E60}" dt="2021-05-15T22:09:45.495" v="2641" actId="478"/>
          <ac:picMkLst>
            <pc:docMk/>
            <pc:sldMk cId="3960265882" sldId="338"/>
            <ac:picMk id="4" creationId="{FF0A0E58-3AF5-4A04-854D-7CC5A3659C38}"/>
          </ac:picMkLst>
        </pc:picChg>
        <pc:picChg chg="add mod">
          <ac:chgData name="dario garribba" userId="13526be42269ae35" providerId="LiveId" clId="{00AAF4E0-1163-404A-BB71-EFA265687E60}" dt="2021-05-15T22:18:47.932" v="3464" actId="26606"/>
          <ac:picMkLst>
            <pc:docMk/>
            <pc:sldMk cId="3960265882" sldId="338"/>
            <ac:picMk id="7" creationId="{0C3C96D3-A3C8-4953-9CBE-C980A4246C8D}"/>
          </ac:picMkLst>
        </pc:picChg>
      </pc:sldChg>
      <pc:sldChg chg="del">
        <pc:chgData name="dario garribba" userId="13526be42269ae35" providerId="LiveId" clId="{00AAF4E0-1163-404A-BB71-EFA265687E60}" dt="2021-05-15T22:18:10.869" v="3457" actId="47"/>
        <pc:sldMkLst>
          <pc:docMk/>
          <pc:sldMk cId="701023520" sldId="339"/>
        </pc:sldMkLst>
      </pc:sldChg>
      <pc:sldChg chg="del">
        <pc:chgData name="dario garribba" userId="13526be42269ae35" providerId="LiveId" clId="{00AAF4E0-1163-404A-BB71-EFA265687E60}" dt="2021-05-15T22:18:10.869" v="3457" actId="47"/>
        <pc:sldMkLst>
          <pc:docMk/>
          <pc:sldMk cId="34972952" sldId="340"/>
        </pc:sldMkLst>
      </pc:sldChg>
      <pc:sldChg chg="del">
        <pc:chgData name="dario garribba" userId="13526be42269ae35" providerId="LiveId" clId="{00AAF4E0-1163-404A-BB71-EFA265687E60}" dt="2021-05-15T22:18:10.869" v="3457" actId="47"/>
        <pc:sldMkLst>
          <pc:docMk/>
          <pc:sldMk cId="3979442917" sldId="341"/>
        </pc:sldMkLst>
      </pc:sldChg>
      <pc:sldChg chg="del">
        <pc:chgData name="dario garribba" userId="13526be42269ae35" providerId="LiveId" clId="{00AAF4E0-1163-404A-BB71-EFA265687E60}" dt="2021-05-15T22:18:10.869" v="3457" actId="47"/>
        <pc:sldMkLst>
          <pc:docMk/>
          <pc:sldMk cId="1769949355" sldId="342"/>
        </pc:sldMkLst>
      </pc:sldChg>
      <pc:sldChg chg="del">
        <pc:chgData name="dario garribba" userId="13526be42269ae35" providerId="LiveId" clId="{00AAF4E0-1163-404A-BB71-EFA265687E60}" dt="2021-05-15T22:18:10.869" v="3457" actId="47"/>
        <pc:sldMkLst>
          <pc:docMk/>
          <pc:sldMk cId="558745990" sldId="343"/>
        </pc:sldMkLst>
      </pc:sldChg>
      <pc:sldChg chg="delSp modSp add mod">
        <pc:chgData name="dario garribba" userId="13526be42269ae35" providerId="LiveId" clId="{00AAF4E0-1163-404A-BB71-EFA265687E60}" dt="2021-05-15T21:03:49.966" v="1379" actId="13926"/>
        <pc:sldMkLst>
          <pc:docMk/>
          <pc:sldMk cId="2907791853" sldId="344"/>
        </pc:sldMkLst>
        <pc:spChg chg="del">
          <ac:chgData name="dario garribba" userId="13526be42269ae35" providerId="LiveId" clId="{00AAF4E0-1163-404A-BB71-EFA265687E60}" dt="2021-05-15T21:03:24.619" v="1376" actId="478"/>
          <ac:spMkLst>
            <pc:docMk/>
            <pc:sldMk cId="2907791853" sldId="344"/>
            <ac:spMk id="2" creationId="{6487AD41-36C3-42B1-B1EB-751F1297F96E}"/>
          </ac:spMkLst>
        </pc:spChg>
        <pc:spChg chg="mod">
          <ac:chgData name="dario garribba" userId="13526be42269ae35" providerId="LiveId" clId="{00AAF4E0-1163-404A-BB71-EFA265687E60}" dt="2021-05-15T21:03:49.966" v="1379" actId="13926"/>
          <ac:spMkLst>
            <pc:docMk/>
            <pc:sldMk cId="2907791853" sldId="344"/>
            <ac:spMk id="3" creationId="{9A552DCD-B8BE-4778-9887-755417A2E60D}"/>
          </ac:spMkLst>
        </pc:spChg>
      </pc:sldChg>
      <pc:sldChg chg="addSp modSp add mod setBg">
        <pc:chgData name="dario garribba" userId="13526be42269ae35" providerId="LiveId" clId="{00AAF4E0-1163-404A-BB71-EFA265687E60}" dt="2021-05-15T20:38:16.253" v="206" actId="962"/>
        <pc:sldMkLst>
          <pc:docMk/>
          <pc:sldMk cId="4254145619" sldId="345"/>
        </pc:sldMkLst>
        <pc:spChg chg="mod">
          <ac:chgData name="dario garribba" userId="13526be42269ae35" providerId="LiveId" clId="{00AAF4E0-1163-404A-BB71-EFA265687E60}" dt="2021-05-15T20:37:23.585" v="203" actId="26606"/>
          <ac:spMkLst>
            <pc:docMk/>
            <pc:sldMk cId="4254145619" sldId="345"/>
            <ac:spMk id="2" creationId="{6487AD41-36C3-42B1-B1EB-751F1297F96E}"/>
          </ac:spMkLst>
        </pc:spChg>
        <pc:spChg chg="mod ord">
          <ac:chgData name="dario garribba" userId="13526be42269ae35" providerId="LiveId" clId="{00AAF4E0-1163-404A-BB71-EFA265687E60}" dt="2021-05-15T20:38:16.253" v="206" actId="962"/>
          <ac:spMkLst>
            <pc:docMk/>
            <pc:sldMk cId="4254145619" sldId="345"/>
            <ac:spMk id="3" creationId="{9A552DCD-B8BE-4778-9887-755417A2E60D}"/>
          </ac:spMkLst>
        </pc:spChg>
        <pc:picChg chg="add mod">
          <ac:chgData name="dario garribba" userId="13526be42269ae35" providerId="LiveId" clId="{00AAF4E0-1163-404A-BB71-EFA265687E60}" dt="2021-05-15T20:38:16.253" v="205" actId="27614"/>
          <ac:picMkLst>
            <pc:docMk/>
            <pc:sldMk cId="4254145619" sldId="345"/>
            <ac:picMk id="1026" creationId="{0897019C-9B7E-41C9-BF52-CEBF82A948C9}"/>
          </ac:picMkLst>
        </pc:picChg>
      </pc:sldChg>
      <pc:sldChg chg="modSp add mod">
        <pc:chgData name="dario garribba" userId="13526be42269ae35" providerId="LiveId" clId="{00AAF4E0-1163-404A-BB71-EFA265687E60}" dt="2021-05-15T21:05:28.221" v="1415" actId="14100"/>
        <pc:sldMkLst>
          <pc:docMk/>
          <pc:sldMk cId="3428341391" sldId="346"/>
        </pc:sldMkLst>
        <pc:spChg chg="mod">
          <ac:chgData name="dario garribba" userId="13526be42269ae35" providerId="LiveId" clId="{00AAF4E0-1163-404A-BB71-EFA265687E60}" dt="2021-05-15T21:05:28.221" v="1415" actId="14100"/>
          <ac:spMkLst>
            <pc:docMk/>
            <pc:sldMk cId="3428341391" sldId="346"/>
            <ac:spMk id="9" creationId="{00000000-0000-0000-0000-000000000000}"/>
          </ac:spMkLst>
        </pc:spChg>
      </pc:sldChg>
      <pc:sldChg chg="modSp add mod">
        <pc:chgData name="dario garribba" userId="13526be42269ae35" providerId="LiveId" clId="{00AAF4E0-1163-404A-BB71-EFA265687E60}" dt="2021-05-15T22:20:55.575" v="3483" actId="20577"/>
        <pc:sldMkLst>
          <pc:docMk/>
          <pc:sldMk cId="3254781455" sldId="347"/>
        </pc:sldMkLst>
        <pc:spChg chg="mod">
          <ac:chgData name="dario garribba" userId="13526be42269ae35" providerId="LiveId" clId="{00AAF4E0-1163-404A-BB71-EFA265687E60}" dt="2021-05-15T22:20:55.575" v="3483" actId="20577"/>
          <ac:spMkLst>
            <pc:docMk/>
            <pc:sldMk cId="3254781455" sldId="347"/>
            <ac:spMk id="3" creationId="{0917B8C3-235C-4F56-B581-30DB982206C1}"/>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5/15/2021</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nchor="ct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5/15/2021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5/15/2021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5/15/2021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it-IT"/>
              <a:t>Fare clic per modificare lo stile del titolo dello schema</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5/15/2021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5/15/2021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5/15/2021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5/15/2021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5/15/2021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it-IT"/>
              <a:t>Fare clic per modificare gli stili del testo dello schema</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5/15/2021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it-IT"/>
              <a:t>Fare clic per modificare lo stile del titolo dello schema</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it-IT"/>
              <a:t>Fare clic per modificare gli stili del testo dello schema</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5/15/2021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996792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 dello schema</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3942420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5/15/2021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0425326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3739169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5/15/2021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9855993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5/15/2021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9795371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5/15/2021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69624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5/15/2021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4389175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5/15/2021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7582920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5/15/2021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8959775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5/15/2021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123388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5/15/2021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8415553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5/15/2021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935381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5/15/2021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7667070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181590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517317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5/15/2021</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5/15/2021</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947921914"/>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meet.google.com/drf-pukd-dgx" TargetMode="External"/><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arepo.altervista.org/blog/?p=527"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AB6F03-9C64-42AC-9368-471F43581D8B}"/>
              </a:ext>
            </a:extLst>
          </p:cNvPr>
          <p:cNvSpPr>
            <a:spLocks noGrp="1"/>
          </p:cNvSpPr>
          <p:nvPr>
            <p:ph type="ctrTitle"/>
          </p:nvPr>
        </p:nvSpPr>
        <p:spPr/>
        <p:txBody>
          <a:bodyPr>
            <a:normAutofit/>
          </a:bodyPr>
          <a:lstStyle/>
          <a:p>
            <a:r>
              <a:rPr lang="it-IT" sz="2200" b="0" i="0" dirty="0">
                <a:effectLst/>
                <a:latin typeface="Open sans"/>
              </a:rPr>
              <a:t>Storia della questione teologica della circoncisione nelle chiese apostoliche</a:t>
            </a:r>
            <a:br>
              <a:rPr lang="it-IT" b="0" i="0" dirty="0">
                <a:solidFill>
                  <a:srgbClr val="555555"/>
                </a:solidFill>
                <a:effectLst/>
                <a:latin typeface="Open sans"/>
              </a:rPr>
            </a:br>
            <a:endParaRPr lang="it-IT" dirty="0"/>
          </a:p>
        </p:txBody>
      </p:sp>
      <p:sp>
        <p:nvSpPr>
          <p:cNvPr id="3" name="Sottotitolo 2">
            <a:extLst>
              <a:ext uri="{FF2B5EF4-FFF2-40B4-BE49-F238E27FC236}">
                <a16:creationId xmlns:a16="http://schemas.microsoft.com/office/drawing/2014/main" id="{4CA4354C-A1E5-468E-8B31-577185A41761}"/>
              </a:ext>
            </a:extLst>
          </p:cNvPr>
          <p:cNvSpPr>
            <a:spLocks noGrp="1"/>
          </p:cNvSpPr>
          <p:nvPr>
            <p:ph type="subTitle" idx="1"/>
          </p:nvPr>
        </p:nvSpPr>
        <p:spPr>
          <a:xfrm>
            <a:off x="3962399" y="4385731"/>
            <a:ext cx="7197726" cy="1405467"/>
          </a:xfrm>
        </p:spPr>
        <p:txBody>
          <a:bodyPr/>
          <a:lstStyle/>
          <a:p>
            <a:r>
              <a:rPr lang="it-IT" dirty="0"/>
              <a:t>Lezione 11</a:t>
            </a:r>
          </a:p>
          <a:p>
            <a:r>
              <a:rPr lang="it-IT" dirty="0"/>
              <a:t>Dario garribba</a:t>
            </a:r>
          </a:p>
        </p:txBody>
      </p:sp>
      <p:sp>
        <p:nvSpPr>
          <p:cNvPr id="4" name="CasellaDiTesto 3">
            <a:extLst>
              <a:ext uri="{FF2B5EF4-FFF2-40B4-BE49-F238E27FC236}">
                <a16:creationId xmlns:a16="http://schemas.microsoft.com/office/drawing/2014/main" id="{682D1D14-6CDD-416F-9046-4CA379386444}"/>
              </a:ext>
            </a:extLst>
          </p:cNvPr>
          <p:cNvSpPr txBox="1"/>
          <p:nvPr/>
        </p:nvSpPr>
        <p:spPr>
          <a:xfrm>
            <a:off x="0" y="97654"/>
            <a:ext cx="2172069" cy="738664"/>
          </a:xfrm>
          <a:prstGeom prst="rect">
            <a:avLst/>
          </a:prstGeom>
          <a:noFill/>
        </p:spPr>
        <p:txBody>
          <a:bodyPr wrap="none" rtlCol="0">
            <a:spAutoFit/>
          </a:bodyPr>
          <a:lstStyle/>
          <a:p>
            <a:r>
              <a:rPr lang="it-IT" sz="2400" dirty="0">
                <a:solidFill>
                  <a:srgbClr val="FFFF00"/>
                </a:solidFill>
              </a:rPr>
              <a:t>18 maggio 2021</a:t>
            </a:r>
          </a:p>
          <a:p>
            <a:endParaRPr lang="it-IT" dirty="0"/>
          </a:p>
        </p:txBody>
      </p:sp>
    </p:spTree>
    <p:extLst>
      <p:ext uri="{BB962C8B-B14F-4D97-AF65-F5344CB8AC3E}">
        <p14:creationId xmlns:p14="http://schemas.microsoft.com/office/powerpoint/2010/main" val="3326823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1C830B-DBDA-4DEC-870B-C318847194CA}"/>
              </a:ext>
            </a:extLst>
          </p:cNvPr>
          <p:cNvSpPr>
            <a:spLocks noGrp="1"/>
          </p:cNvSpPr>
          <p:nvPr>
            <p:ph type="title"/>
          </p:nvPr>
        </p:nvSpPr>
        <p:spPr>
          <a:xfrm>
            <a:off x="135475" y="0"/>
            <a:ext cx="8911687" cy="1280890"/>
          </a:xfrm>
        </p:spPr>
        <p:txBody>
          <a:bodyPr/>
          <a:lstStyle/>
          <a:p>
            <a:r>
              <a:rPr lang="it-IT" dirty="0"/>
              <a:t>Pubblicità….</a:t>
            </a:r>
          </a:p>
        </p:txBody>
      </p:sp>
      <p:sp>
        <p:nvSpPr>
          <p:cNvPr id="3" name="Rettangolo 2">
            <a:extLst>
              <a:ext uri="{FF2B5EF4-FFF2-40B4-BE49-F238E27FC236}">
                <a16:creationId xmlns:a16="http://schemas.microsoft.com/office/drawing/2014/main" id="{1E83751C-C2EE-49CB-990F-D89D72ACC1C5}"/>
              </a:ext>
            </a:extLst>
          </p:cNvPr>
          <p:cNvSpPr/>
          <p:nvPr/>
        </p:nvSpPr>
        <p:spPr>
          <a:xfrm>
            <a:off x="6096000" y="684834"/>
            <a:ext cx="3941685" cy="2219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lumMod val="95000"/>
                </a:schemeClr>
              </a:solidFill>
            </a:endParaRPr>
          </a:p>
        </p:txBody>
      </p:sp>
      <p:pic>
        <p:nvPicPr>
          <p:cNvPr id="5" name="Immagine 4">
            <a:extLst>
              <a:ext uri="{FF2B5EF4-FFF2-40B4-BE49-F238E27FC236}">
                <a16:creationId xmlns:a16="http://schemas.microsoft.com/office/drawing/2014/main" id="{AB8AFA74-D06B-4BC1-87DD-69AFE8BEADC9}"/>
              </a:ext>
            </a:extLst>
          </p:cNvPr>
          <p:cNvPicPr>
            <a:picLocks noChangeAspect="1"/>
          </p:cNvPicPr>
          <p:nvPr/>
        </p:nvPicPr>
        <p:blipFill rotWithShape="1">
          <a:blip r:embed="rId2"/>
          <a:srcRect l="36918" t="28664" r="14587" b="12103"/>
          <a:stretch/>
        </p:blipFill>
        <p:spPr>
          <a:xfrm>
            <a:off x="3417902" y="453885"/>
            <a:ext cx="7474997" cy="5135712"/>
          </a:xfrm>
          <a:prstGeom prst="rect">
            <a:avLst/>
          </a:prstGeom>
        </p:spPr>
      </p:pic>
      <p:sp>
        <p:nvSpPr>
          <p:cNvPr id="11" name="CasellaDiTesto 10">
            <a:extLst>
              <a:ext uri="{FF2B5EF4-FFF2-40B4-BE49-F238E27FC236}">
                <a16:creationId xmlns:a16="http://schemas.microsoft.com/office/drawing/2014/main" id="{7EBD93F9-4D9D-4C85-B3FE-51B70F64F2C8}"/>
              </a:ext>
            </a:extLst>
          </p:cNvPr>
          <p:cNvSpPr txBox="1"/>
          <p:nvPr/>
        </p:nvSpPr>
        <p:spPr>
          <a:xfrm>
            <a:off x="4591318" y="5820546"/>
            <a:ext cx="6121152" cy="794064"/>
          </a:xfrm>
          <a:prstGeom prst="rect">
            <a:avLst/>
          </a:prstGeom>
          <a:noFill/>
        </p:spPr>
        <p:txBody>
          <a:bodyPr wrap="square">
            <a:spAutoFit/>
          </a:bodyPr>
          <a:lstStyle/>
          <a:p>
            <a:pPr algn="ctr">
              <a:lnSpc>
                <a:spcPct val="120000"/>
              </a:lnSpc>
            </a:pPr>
            <a:r>
              <a:rPr lang="it-IT" sz="1800" dirty="0">
                <a:solidFill>
                  <a:srgbClr val="594B3A"/>
                </a:solidFill>
                <a:effectLst/>
                <a:latin typeface="Hoefler Text"/>
                <a:ea typeface="Arial Unicode MS"/>
                <a:cs typeface="Arial Unicode MS"/>
              </a:rPr>
              <a:t>link </a:t>
            </a:r>
          </a:p>
          <a:p>
            <a:r>
              <a:rPr lang="it-IT" sz="2400" b="1" u="sng" dirty="0">
                <a:solidFill>
                  <a:srgbClr val="0070C0"/>
                </a:solidFill>
                <a:effectLst/>
                <a:latin typeface="Times New Roman" panose="02020603050405020304" pitchFamily="18" charset="0"/>
                <a:ea typeface="Arial Unicode MS"/>
                <a:hlinkClick r:id="rId3">
                  <a:extLst>
                    <a:ext uri="{A12FA001-AC4F-418D-AE19-62706E023703}">
                      <ahyp:hlinkClr xmlns:ahyp="http://schemas.microsoft.com/office/drawing/2018/hyperlinkcolor" val="tx"/>
                    </a:ext>
                  </a:extLst>
                </a:hlinkClick>
              </a:rPr>
              <a:t>https://meet.google.com/drf-pukd-dgx</a:t>
            </a:r>
            <a:endParaRPr lang="it-IT" dirty="0">
              <a:solidFill>
                <a:srgbClr val="0070C0"/>
              </a:solidFill>
            </a:endParaRPr>
          </a:p>
        </p:txBody>
      </p:sp>
    </p:spTree>
    <p:extLst>
      <p:ext uri="{BB962C8B-B14F-4D97-AF65-F5344CB8AC3E}">
        <p14:creationId xmlns:p14="http://schemas.microsoft.com/office/powerpoint/2010/main" val="1828879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contenuto 8"/>
          <p:cNvSpPr>
            <a:spLocks noGrp="1"/>
          </p:cNvSpPr>
          <p:nvPr>
            <p:ph idx="1"/>
          </p:nvPr>
        </p:nvSpPr>
        <p:spPr>
          <a:xfrm>
            <a:off x="116992" y="0"/>
            <a:ext cx="12075007" cy="6858000"/>
          </a:xfrm>
          <a:noFill/>
        </p:spPr>
        <p:txBody>
          <a:bodyPr>
            <a:normAutofit/>
          </a:bodyPr>
          <a:lstStyle/>
          <a:p>
            <a:pPr marL="0" indent="0">
              <a:buNone/>
            </a:pPr>
            <a:endParaRPr lang="it-IT" sz="2200" dirty="0">
              <a:latin typeface="Times New Roman" panose="02020603050405020304" pitchFamily="18" charset="0"/>
              <a:cs typeface="Times New Roman" panose="02020603050405020304" pitchFamily="18" charset="0"/>
            </a:endParaRPr>
          </a:p>
          <a:p>
            <a:pPr marL="0" indent="0">
              <a:buNone/>
            </a:pPr>
            <a:r>
              <a:rPr lang="it-IT" sz="1600" dirty="0">
                <a:latin typeface="Times New Roman" panose="02020603050405020304" pitchFamily="18" charset="0"/>
                <a:cs typeface="Times New Roman" panose="02020603050405020304" pitchFamily="18" charset="0"/>
              </a:rPr>
              <a:t>*CONVERSIONE = RISOCIALIZZAZIONE (</a:t>
            </a:r>
            <a:r>
              <a:rPr lang="it-IT" sz="1600" dirty="0" err="1">
                <a:latin typeface="Times New Roman" panose="02020603050405020304" pitchFamily="18" charset="0"/>
                <a:cs typeface="Times New Roman" panose="02020603050405020304" pitchFamily="18" charset="0"/>
              </a:rPr>
              <a:t>R.Stark</a:t>
            </a:r>
            <a:r>
              <a:rPr lang="it-IT" sz="1600" dirty="0">
                <a:latin typeface="Times New Roman" panose="02020603050405020304" pitchFamily="18" charset="0"/>
                <a:cs typeface="Times New Roman" panose="02020603050405020304" pitchFamily="18" charset="0"/>
              </a:rPr>
              <a:t>, The Rise of </a:t>
            </a:r>
            <a:r>
              <a:rPr lang="it-IT" sz="1600" dirty="0" err="1">
                <a:latin typeface="Times New Roman" panose="02020603050405020304" pitchFamily="18" charset="0"/>
                <a:cs typeface="Times New Roman" panose="02020603050405020304" pitchFamily="18" charset="0"/>
              </a:rPr>
              <a:t>Christianity</a:t>
            </a:r>
            <a:r>
              <a:rPr lang="it-IT" sz="1600" dirty="0">
                <a:latin typeface="Times New Roman" panose="02020603050405020304" pitchFamily="18" charset="0"/>
                <a:cs typeface="Times New Roman" panose="02020603050405020304" pitchFamily="18" charset="0"/>
              </a:rPr>
              <a:t>)</a:t>
            </a:r>
          </a:p>
          <a:p>
            <a:pPr marL="731520" lvl="1" indent="-457200">
              <a:buFont typeface="+mj-lt"/>
              <a:buAutoNum type="alphaLcParenR"/>
            </a:pPr>
            <a:r>
              <a:rPr lang="it-IT" dirty="0">
                <a:latin typeface="Times New Roman" panose="02020603050405020304" pitchFamily="18" charset="0"/>
                <a:cs typeface="Times New Roman" panose="02020603050405020304" pitchFamily="18" charset="0"/>
              </a:rPr>
              <a:t>Rapporti personali</a:t>
            </a:r>
          </a:p>
          <a:p>
            <a:pPr marL="731520" lvl="1" indent="-457200">
              <a:buFont typeface="+mj-lt"/>
              <a:buAutoNum type="alphaLcParenR"/>
            </a:pPr>
            <a:r>
              <a:rPr lang="it-IT" dirty="0">
                <a:latin typeface="Times New Roman" panose="02020603050405020304" pitchFamily="18" charset="0"/>
                <a:cs typeface="Times New Roman" panose="02020603050405020304" pitchFamily="18" charset="0"/>
              </a:rPr>
              <a:t>Bisogno di discontinuità nella propria quotidianità</a:t>
            </a:r>
          </a:p>
          <a:p>
            <a:pPr marL="731520" lvl="1" indent="-457200">
              <a:buFont typeface="+mj-lt"/>
              <a:buAutoNum type="alphaLcParenR"/>
            </a:pPr>
            <a:r>
              <a:rPr lang="it-IT" dirty="0">
                <a:latin typeface="Times New Roman" panose="02020603050405020304" pitchFamily="18" charset="0"/>
                <a:cs typeface="Times New Roman" panose="02020603050405020304" pitchFamily="18" charset="0"/>
              </a:rPr>
              <a:t>Accoglienza/aiuto= costruzione di relazioni</a:t>
            </a:r>
          </a:p>
          <a:p>
            <a:pPr marL="731520" lvl="1" indent="-457200">
              <a:buFont typeface="+mj-lt"/>
              <a:buAutoNum type="alphaLcParenR"/>
            </a:pPr>
            <a:endParaRPr lang="it-IT" dirty="0">
              <a:latin typeface="Times New Roman" panose="02020603050405020304" pitchFamily="18" charset="0"/>
              <a:cs typeface="Times New Roman" panose="02020603050405020304" pitchFamily="18" charset="0"/>
            </a:endParaRPr>
          </a:p>
          <a:p>
            <a:pPr marL="274320" lvl="1" indent="0">
              <a:buNone/>
            </a:pPr>
            <a:r>
              <a:rPr lang="it-IT" sz="2400" dirty="0" err="1">
                <a:latin typeface="Times New Roman" panose="02020603050405020304" pitchFamily="18" charset="0"/>
                <a:cs typeface="Times New Roman" panose="02020603050405020304" pitchFamily="18" charset="0"/>
              </a:rPr>
              <a:t>Cf</a:t>
            </a:r>
            <a:r>
              <a:rPr lang="it-IT" sz="2400" dirty="0">
                <a:latin typeface="Times New Roman" panose="02020603050405020304" pitchFamily="18" charset="0"/>
                <a:cs typeface="Times New Roman" panose="02020603050405020304" pitchFamily="18" charset="0"/>
              </a:rPr>
              <a:t> </a:t>
            </a:r>
            <a:r>
              <a:rPr lang="el-GR" sz="2400" dirty="0">
                <a:latin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cs typeface="Times New Roman" panose="02020603050405020304" pitchFamily="18" charset="0"/>
              </a:rPr>
              <a:t>Flavio Giuseppe, C. Apione 2,282-283: «tra le masse già da tempo si è diffusa una notevole ammirazione per la nostra religiosità e non vi è città greca o barbara, né un solo popolo presso cui non sia penetrato il nostro uso del riposo sabbatico e i digiuni e l’accensione dei lumi e molte nostre prescrizioni alimentari non siano osservate, Cercano anche di imitare la nostra concordia reciproca, la nostra generosità</a:t>
            </a:r>
            <a:r>
              <a:rPr lang="el-GR" sz="2400" dirty="0">
                <a:latin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cs typeface="Times New Roman" panose="02020603050405020304" pitchFamily="18" charset="0"/>
              </a:rPr>
              <a:t>(</a:t>
            </a:r>
            <a:r>
              <a:rPr lang="el-GR" sz="2400" dirty="0">
                <a:latin typeface="Times New Roman" panose="02020603050405020304" pitchFamily="18" charset="0"/>
                <a:cs typeface="Times New Roman" panose="02020603050405020304" pitchFamily="18" charset="0"/>
              </a:rPr>
              <a:t>τὴν τῶν ὄντων ἀνάδοσιν</a:t>
            </a:r>
            <a:r>
              <a:rPr lang="it-IT" sz="2400" dirty="0">
                <a:latin typeface="Times New Roman" panose="02020603050405020304" pitchFamily="18" charset="0"/>
                <a:cs typeface="Times New Roman" panose="02020603050405020304" pitchFamily="18" charset="0"/>
              </a:rPr>
              <a:t>), il nostro amore per il lavoro  e la nostra costanza  nelle necessità imposte dalle legge»</a:t>
            </a:r>
            <a:endParaRPr lang="el-GR" sz="2400" dirty="0">
              <a:latin typeface="Times New Roman" panose="02020603050405020304" pitchFamily="18" charset="0"/>
              <a:cs typeface="Times New Roman" panose="02020603050405020304" pitchFamily="18" charset="0"/>
            </a:endParaRPr>
          </a:p>
          <a:p>
            <a:pPr marL="274320" lvl="1" indent="0">
              <a:buNone/>
            </a:pPr>
            <a:r>
              <a:rPr lang="it-IT" sz="2400" dirty="0" err="1">
                <a:latin typeface="Times New Roman" panose="02020603050405020304" pitchFamily="18" charset="0"/>
                <a:cs typeface="Times New Roman" panose="02020603050405020304" pitchFamily="18" charset="0"/>
              </a:rPr>
              <a:t>Cf</a:t>
            </a:r>
            <a:r>
              <a:rPr lang="it-IT" sz="2400" dirty="0">
                <a:latin typeface="Times New Roman" panose="02020603050405020304" pitchFamily="18" charset="0"/>
                <a:cs typeface="Times New Roman" panose="02020603050405020304" pitchFamily="18" charset="0"/>
              </a:rPr>
              <a:t> Cassio Dione XXXVII,17,1</a:t>
            </a:r>
          </a:p>
        </p:txBody>
      </p:sp>
    </p:spTree>
    <p:extLst>
      <p:ext uri="{BB962C8B-B14F-4D97-AF65-F5344CB8AC3E}">
        <p14:creationId xmlns:p14="http://schemas.microsoft.com/office/powerpoint/2010/main" val="1538476202"/>
      </p:ext>
    </p:extLst>
  </p:cSld>
  <p:clrMapOvr>
    <a:masterClrMapping/>
  </p:clrMapOvr>
  <mc:AlternateContent xmlns:mc="http://schemas.openxmlformats.org/markup-compatibility/2006" xmlns:p14="http://schemas.microsoft.com/office/powerpoint/2010/main">
    <mc:Choice Requires="p14">
      <p:transition spd="slow" p14:dur="2000" advTm="246961"/>
    </mc:Choice>
    <mc:Fallback xmlns="">
      <p:transition spd="slow" advTm="24696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contenuto 8"/>
          <p:cNvSpPr>
            <a:spLocks noGrp="1"/>
          </p:cNvSpPr>
          <p:nvPr>
            <p:ph idx="1"/>
          </p:nvPr>
        </p:nvSpPr>
        <p:spPr>
          <a:xfrm>
            <a:off x="116992" y="0"/>
            <a:ext cx="12075007" cy="6858000"/>
          </a:xfrm>
          <a:noFill/>
        </p:spPr>
        <p:txBody>
          <a:bodyPr>
            <a:normAutofit/>
          </a:bodyPr>
          <a:lstStyle/>
          <a:p>
            <a:pPr marL="0" indent="0">
              <a:buNone/>
            </a:pPr>
            <a:endParaRPr lang="it-IT" sz="2200" dirty="0">
              <a:latin typeface="Times New Roman" panose="02020603050405020304" pitchFamily="18" charset="0"/>
              <a:cs typeface="Times New Roman" panose="02020603050405020304" pitchFamily="18" charset="0"/>
            </a:endParaRPr>
          </a:p>
          <a:p>
            <a:pPr marL="0" indent="0">
              <a:buNone/>
            </a:pPr>
            <a:r>
              <a:rPr lang="it-IT" sz="2800" dirty="0">
                <a:latin typeface="Times New Roman" panose="02020603050405020304" pitchFamily="18" charset="0"/>
                <a:cs typeface="Times New Roman" panose="02020603050405020304" pitchFamily="18" charset="0"/>
              </a:rPr>
              <a:t>Una lettura meno «religiosa» delle fonti lascia trasparire una quadro molto più composito, in cui intorno al mondo giudaico orbitano delle persone (non ci interessa se sono tanti o pochi; ci interessa che sono socialmente identificabili, almeno in alcune aree geografiche).</a:t>
            </a:r>
          </a:p>
          <a:p>
            <a:pPr marL="0" indent="0">
              <a:buNone/>
            </a:pPr>
            <a:r>
              <a:rPr lang="it-IT" sz="2800" dirty="0">
                <a:latin typeface="Times New Roman" panose="02020603050405020304" pitchFamily="18" charset="0"/>
                <a:cs typeface="Times New Roman" panose="02020603050405020304" pitchFamily="18" charset="0"/>
              </a:rPr>
              <a:t>Se queste persone esistono – e le fonti sembrano darne conferma – dobbiamo chiederci:</a:t>
            </a:r>
          </a:p>
          <a:p>
            <a:pPr marL="0" indent="0">
              <a:buNone/>
            </a:pPr>
            <a:r>
              <a:rPr lang="it-IT" sz="2800" dirty="0">
                <a:latin typeface="Times New Roman" panose="02020603050405020304" pitchFamily="18" charset="0"/>
                <a:cs typeface="Times New Roman" panose="02020603050405020304" pitchFamily="18" charset="0"/>
              </a:rPr>
              <a:t>a) Come i giudei (della diaspora e di Gerusalemme) si relazionavano ad essi?</a:t>
            </a:r>
          </a:p>
          <a:p>
            <a:pPr marL="0" indent="0">
              <a:buNone/>
            </a:pPr>
            <a:r>
              <a:rPr lang="it-IT" sz="2800" dirty="0">
                <a:latin typeface="Times New Roman" panose="02020603050405020304" pitchFamily="18" charset="0"/>
                <a:cs typeface="Times New Roman" panose="02020603050405020304" pitchFamily="18" charset="0"/>
              </a:rPr>
              <a:t>b) Come i non giudei si relazionavano ad essi?</a:t>
            </a:r>
          </a:p>
        </p:txBody>
      </p:sp>
    </p:spTree>
    <p:extLst>
      <p:ext uri="{BB962C8B-B14F-4D97-AF65-F5344CB8AC3E}">
        <p14:creationId xmlns:p14="http://schemas.microsoft.com/office/powerpoint/2010/main" val="3428341391"/>
      </p:ext>
    </p:extLst>
  </p:cSld>
  <p:clrMapOvr>
    <a:masterClrMapping/>
  </p:clrMapOvr>
  <mc:AlternateContent xmlns:mc="http://schemas.openxmlformats.org/markup-compatibility/2006">
    <mc:Choice xmlns:p14="http://schemas.microsoft.com/office/powerpoint/2010/main" Requires="p14">
      <p:transition spd="slow" p14:dur="2000" advTm="246961"/>
    </mc:Choice>
    <mc:Fallback>
      <p:transition spd="slow" advTm="24696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05FCB02-1F64-464A-87CA-1AF0F47E3B02}"/>
              </a:ext>
            </a:extLst>
          </p:cNvPr>
          <p:cNvSpPr>
            <a:spLocks noGrp="1"/>
          </p:cNvSpPr>
          <p:nvPr>
            <p:ph type="title"/>
          </p:nvPr>
        </p:nvSpPr>
        <p:spPr>
          <a:xfrm>
            <a:off x="614779" y="193829"/>
            <a:ext cx="10131425" cy="872971"/>
          </a:xfrm>
        </p:spPr>
        <p:txBody>
          <a:bodyPr>
            <a:normAutofit fontScale="90000"/>
          </a:bodyPr>
          <a:lstStyle/>
          <a:p>
            <a:r>
              <a:rPr lang="it-IT" dirty="0"/>
              <a:t>Il singolare caso di Elena e </a:t>
            </a:r>
            <a:r>
              <a:rPr lang="it-IT" dirty="0" err="1"/>
              <a:t>Izate</a:t>
            </a:r>
            <a:r>
              <a:rPr lang="it-IT" dirty="0"/>
              <a:t> di </a:t>
            </a:r>
            <a:r>
              <a:rPr lang="it-IT" dirty="0" err="1"/>
              <a:t>Adiabene</a:t>
            </a:r>
            <a:r>
              <a:rPr lang="it-IT" dirty="0"/>
              <a:t> (Antichità XX,17ss)</a:t>
            </a:r>
          </a:p>
        </p:txBody>
      </p:sp>
      <p:sp>
        <p:nvSpPr>
          <p:cNvPr id="6" name="Segnaposto contenuto 5">
            <a:extLst>
              <a:ext uri="{FF2B5EF4-FFF2-40B4-BE49-F238E27FC236}">
                <a16:creationId xmlns:a16="http://schemas.microsoft.com/office/drawing/2014/main" id="{AD671D96-4E14-43B5-B20E-D78480456CE9}"/>
              </a:ext>
            </a:extLst>
          </p:cNvPr>
          <p:cNvSpPr>
            <a:spLocks noGrp="1"/>
          </p:cNvSpPr>
          <p:nvPr>
            <p:ph idx="1"/>
          </p:nvPr>
        </p:nvSpPr>
        <p:spPr>
          <a:xfrm>
            <a:off x="685801" y="807868"/>
            <a:ext cx="10131425" cy="5761607"/>
          </a:xfrm>
        </p:spPr>
        <p:txBody>
          <a:bodyPr>
            <a:normAutofit/>
          </a:bodyPr>
          <a:lstStyle/>
          <a:p>
            <a:r>
              <a:rPr lang="it-IT" sz="2400" dirty="0">
                <a:latin typeface="Times New Roman" panose="02020603050405020304" pitchFamily="18" charset="0"/>
                <a:cs typeface="Times New Roman" panose="02020603050405020304" pitchFamily="18" charset="0"/>
              </a:rPr>
              <a:t>- In questo  stesso periodo, Elena, regina di </a:t>
            </a:r>
            <a:r>
              <a:rPr lang="it-IT" sz="2400" dirty="0" err="1">
                <a:latin typeface="Times New Roman" panose="02020603050405020304" pitchFamily="18" charset="0"/>
                <a:cs typeface="Times New Roman" panose="02020603050405020304" pitchFamily="18" charset="0"/>
              </a:rPr>
              <a:t>Adiabene</a:t>
            </a:r>
            <a:r>
              <a:rPr lang="it-IT" sz="2400" dirty="0">
                <a:latin typeface="Times New Roman" panose="02020603050405020304" pitchFamily="18" charset="0"/>
                <a:cs typeface="Times New Roman" panose="02020603050405020304" pitchFamily="18" charset="0"/>
              </a:rPr>
              <a:t>, e suo figlio </a:t>
            </a:r>
            <a:r>
              <a:rPr lang="it-IT" sz="2400" dirty="0" err="1">
                <a:latin typeface="Times New Roman" panose="02020603050405020304" pitchFamily="18" charset="0"/>
                <a:cs typeface="Times New Roman" panose="02020603050405020304" pitchFamily="18" charset="0"/>
              </a:rPr>
              <a:t>Izate</a:t>
            </a:r>
            <a:r>
              <a:rPr lang="it-IT" sz="2400" dirty="0">
                <a:latin typeface="Times New Roman" panose="02020603050405020304" pitchFamily="18" charset="0"/>
                <a:cs typeface="Times New Roman" panose="02020603050405020304" pitchFamily="18" charset="0"/>
              </a:rPr>
              <a:t> si convertirono al Giudaismo nelle circostanze seguenti (</a:t>
            </a:r>
            <a:r>
              <a:rPr lang="el-GR" sz="2400" dirty="0">
                <a:latin typeface="Times New Roman" panose="02020603050405020304" pitchFamily="18" charset="0"/>
                <a:cs typeface="Times New Roman" panose="02020603050405020304" pitchFamily="18" charset="0"/>
              </a:rPr>
              <a:t>Κατὰ τοῦτον δὲ τὸν καιρὸν τῶν Ἀδιαβηνῶν βασιλὶς Ἑλένη καὶ ὁ παῖς αὐτῆς Ἰζάτης εἰς τὰ Ἰουδαίων ἔθη τὸν βίον μετέβαλον διὰ τοιαύτην αἰτίαν</a:t>
            </a:r>
            <a:r>
              <a:rPr lang="it-IT" sz="2400" dirty="0">
                <a:latin typeface="Times New Roman" panose="02020603050405020304" pitchFamily="18" charset="0"/>
                <a:cs typeface="Times New Roman" panose="02020603050405020304" pitchFamily="18" charset="0"/>
              </a:rPr>
              <a:t>)…</a:t>
            </a:r>
          </a:p>
          <a:p>
            <a:r>
              <a:rPr lang="it-IT" sz="2400" dirty="0">
                <a:latin typeface="Times New Roman" panose="02020603050405020304" pitchFamily="18" charset="0"/>
                <a:cs typeface="Times New Roman" panose="02020603050405020304" pitchFamily="18" charset="0"/>
              </a:rPr>
              <a:t>Ora, durante il periodo nel quale </a:t>
            </a:r>
            <a:r>
              <a:rPr lang="it-IT" sz="2400" dirty="0" err="1">
                <a:latin typeface="Times New Roman" panose="02020603050405020304" pitchFamily="18" charset="0"/>
                <a:cs typeface="Times New Roman" panose="02020603050405020304" pitchFamily="18" charset="0"/>
              </a:rPr>
              <a:t>Izate</a:t>
            </a:r>
            <a:r>
              <a:rPr lang="it-IT" sz="2400" dirty="0">
                <a:latin typeface="Times New Roman" panose="02020603050405020304" pitchFamily="18" charset="0"/>
                <a:cs typeface="Times New Roman" panose="02020603050405020304" pitchFamily="18" charset="0"/>
              </a:rPr>
              <a:t> risiedeva a </a:t>
            </a:r>
            <a:r>
              <a:rPr lang="it-IT" sz="2400" dirty="0" err="1">
                <a:latin typeface="Times New Roman" panose="02020603050405020304" pitchFamily="18" charset="0"/>
                <a:cs typeface="Times New Roman" panose="02020603050405020304" pitchFamily="18" charset="0"/>
              </a:rPr>
              <a:t>Charax</a:t>
            </a:r>
            <a:r>
              <a:rPr lang="it-IT" sz="2400" dirty="0">
                <a:latin typeface="Times New Roman" panose="02020603050405020304" pitchFamily="18" charset="0"/>
                <a:cs typeface="Times New Roman" panose="02020603050405020304" pitchFamily="18" charset="0"/>
              </a:rPr>
              <a:t> </a:t>
            </a:r>
            <a:r>
              <a:rPr lang="it-IT" sz="2400" dirty="0" err="1">
                <a:latin typeface="Times New Roman" panose="02020603050405020304" pitchFamily="18" charset="0"/>
                <a:cs typeface="Times New Roman" panose="02020603050405020304" pitchFamily="18" charset="0"/>
              </a:rPr>
              <a:t>Spasini</a:t>
            </a:r>
            <a:r>
              <a:rPr lang="it-IT" sz="2400" dirty="0">
                <a:latin typeface="Times New Roman" panose="02020603050405020304" pitchFamily="18" charset="0"/>
                <a:cs typeface="Times New Roman" panose="02020603050405020304" pitchFamily="18" charset="0"/>
              </a:rPr>
              <a:t>, un mercante giudeo di nome Anania, visitò le mogli del re e insegnò loro a venerare Dio alla maniera tradizionale dei Giudei; ed anzi, è per mezzo di esse che fu portato alla conoscenza di </a:t>
            </a:r>
            <a:r>
              <a:rPr lang="it-IT" sz="2400" dirty="0" err="1">
                <a:latin typeface="Times New Roman" panose="02020603050405020304" pitchFamily="18" charset="0"/>
                <a:cs typeface="Times New Roman" panose="02020603050405020304" pitchFamily="18" charset="0"/>
              </a:rPr>
              <a:t>Izate</a:t>
            </a:r>
            <a:r>
              <a:rPr lang="it-IT" sz="2400" dirty="0">
                <a:latin typeface="Times New Roman" panose="02020603050405020304" pitchFamily="18" charset="0"/>
                <a:cs typeface="Times New Roman" panose="02020603050405020304" pitchFamily="18" charset="0"/>
              </a:rPr>
              <a:t> e, con la cooperazione delle donne, ammaestrò anche lui…</a:t>
            </a:r>
          </a:p>
        </p:txBody>
      </p:sp>
    </p:spTree>
    <p:extLst>
      <p:ext uri="{BB962C8B-B14F-4D97-AF65-F5344CB8AC3E}">
        <p14:creationId xmlns:p14="http://schemas.microsoft.com/office/powerpoint/2010/main" val="659845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6">
            <a:extLst>
              <a:ext uri="{FF2B5EF4-FFF2-40B4-BE49-F238E27FC236}">
                <a16:creationId xmlns:a16="http://schemas.microsoft.com/office/drawing/2014/main" id="{8BEA9AF1-EF35-4EC4-862B-93C14919B5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Rectangle 8">
            <a:extLst>
              <a:ext uri="{FF2B5EF4-FFF2-40B4-BE49-F238E27FC236}">
                <a16:creationId xmlns:a16="http://schemas.microsoft.com/office/drawing/2014/main" id="{72FB946D-2326-449B-B771-9EDB01C8D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224A0EC-9334-468D-849F-BF1FF8C6FF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a16="http://schemas.microsoft.com/office/drawing/2014/main" id="{0EFFC263-7EB0-4842-BE9B-3176A41A7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a:extLst>
              <a:ext uri="{FF2B5EF4-FFF2-40B4-BE49-F238E27FC236}">
                <a16:creationId xmlns:a16="http://schemas.microsoft.com/office/drawing/2014/main" id="{61B2E956-9979-4884-870D-04212A0E70A2}"/>
              </a:ext>
            </a:extLst>
          </p:cNvPr>
          <p:cNvPicPr>
            <a:picLocks noChangeAspect="1"/>
          </p:cNvPicPr>
          <p:nvPr/>
        </p:nvPicPr>
        <p:blipFill rotWithShape="1">
          <a:blip r:embed="rId3"/>
          <a:srcRect r="1" b="13413"/>
          <a:stretch/>
        </p:blipFill>
        <p:spPr>
          <a:xfrm>
            <a:off x="643467" y="643467"/>
            <a:ext cx="10905066" cy="5571066"/>
          </a:xfrm>
          <a:prstGeom prst="rect">
            <a:avLst/>
          </a:prstGeom>
        </p:spPr>
      </p:pic>
    </p:spTree>
    <p:extLst>
      <p:ext uri="{BB962C8B-B14F-4D97-AF65-F5344CB8AC3E}">
        <p14:creationId xmlns:p14="http://schemas.microsoft.com/office/powerpoint/2010/main" val="2003758940"/>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9A552DCD-B8BE-4778-9887-755417A2E60D}"/>
              </a:ext>
            </a:extLst>
          </p:cNvPr>
          <p:cNvSpPr>
            <a:spLocks noGrp="1"/>
          </p:cNvSpPr>
          <p:nvPr>
            <p:ph idx="1"/>
          </p:nvPr>
        </p:nvSpPr>
        <p:spPr>
          <a:xfrm>
            <a:off x="0" y="106532"/>
            <a:ext cx="12191999" cy="6684793"/>
          </a:xfrm>
        </p:spPr>
        <p:txBody>
          <a:bodyPr>
            <a:normAutofit lnSpcReduction="10000"/>
          </a:bodyPr>
          <a:lstStyle/>
          <a:p>
            <a:pPr marL="0" indent="0">
              <a:buNone/>
            </a:pPr>
            <a:r>
              <a:rPr lang="it-IT" sz="2400" dirty="0"/>
              <a:t>Quando </a:t>
            </a:r>
            <a:r>
              <a:rPr lang="it-IT" sz="2400" dirty="0" err="1"/>
              <a:t>Izate</a:t>
            </a:r>
            <a:r>
              <a:rPr lang="it-IT" sz="2400" dirty="0"/>
              <a:t> ebbe conoscenza che sua madre provava molto piacere nella religione giudaica, anch'egli si affrettò ad apprenderla meglio; siccome riteneva che non sarebbe stato schiettamente giudeo a meno che fosse circonciso, era pronto ad agire di conseguenza (</a:t>
            </a:r>
            <a:r>
              <a:rPr lang="el-GR" sz="2400" dirty="0"/>
              <a:t>νομίζων τε μὴ ἂν εἶναι βεβαίως Ἰουδαῖος, εἰ μὴ περιτέμνοιτο, πράττειν ἦν ἕτοιμος</a:t>
            </a:r>
            <a:r>
              <a:rPr lang="it-IT" sz="2400" dirty="0"/>
              <a:t>).  Ma appena la madre lo seppe tentò di distoglierlo affermando che questa era una mossa rischiosa. Poiché, diceva, lui era un re; e se i sudditi fossero venuti a sapere che era devoto a riti strani e a loro stessi forestieri, ne sarebbe derivata molta disaffezione e non avrebbero tollerato di essere governati da un Giudeo </a:t>
            </a:r>
            <a:r>
              <a:rPr lang="it-IT" sz="2400" dirty="0">
                <a:latin typeface="Times New Roman" panose="02020603050405020304" pitchFamily="18" charset="0"/>
                <a:cs typeface="Times New Roman" panose="02020603050405020304" pitchFamily="18" charset="0"/>
              </a:rPr>
              <a:t>(</a:t>
            </a:r>
            <a:r>
              <a:rPr lang="el-GR" sz="2400" dirty="0">
                <a:latin typeface="Times New Roman" panose="02020603050405020304" pitchFamily="18" charset="0"/>
                <a:cs typeface="Times New Roman" panose="02020603050405020304" pitchFamily="18" charset="0"/>
              </a:rPr>
              <a:t>ὅτι ξένων ἐπιθυμήσειεν καὶ ἀλλοτρίων αὐτοῖς ἐθῶν, οὐκ ἀνέξεσθαί τε βασιλεύοντος αὐτῶν Ἰουδαίου</a:t>
            </a:r>
            <a:r>
              <a:rPr lang="it-IT" sz="2400" dirty="0">
                <a:latin typeface="Times New Roman" panose="02020603050405020304" pitchFamily="18" charset="0"/>
                <a:cs typeface="Times New Roman" panose="02020603050405020304" pitchFamily="18" charset="0"/>
              </a:rPr>
              <a:t>)</a:t>
            </a:r>
            <a:r>
              <a:rPr lang="el-GR" sz="2400" dirty="0">
                <a:latin typeface="Times New Roman" panose="02020603050405020304" pitchFamily="18" charset="0"/>
                <a:cs typeface="Times New Roman" panose="02020603050405020304" pitchFamily="18" charset="0"/>
              </a:rPr>
              <a:t>.</a:t>
            </a:r>
            <a:endParaRPr lang="it-IT" sz="2400" dirty="0">
              <a:latin typeface="Times New Roman" panose="02020603050405020304" pitchFamily="18" charset="0"/>
              <a:cs typeface="Times New Roman" panose="02020603050405020304" pitchFamily="18" charset="0"/>
            </a:endParaRPr>
          </a:p>
          <a:p>
            <a:pPr marL="0" indent="0">
              <a:buNone/>
            </a:pPr>
            <a:r>
              <a:rPr lang="it-IT" sz="2400" dirty="0"/>
              <a:t>Diceva, infatti, di temere che qualora la cosa si divulgasse dappertutto, con molta verosimiglianza sarebbe stato punito come personalmente responsabile di avere insegnato al re pratiche sconvenienti. Il re, aggiunse, poteva venerare Dio senza essere circonciso, se veramente intendeva aderire al Giudaismo (</a:t>
            </a:r>
            <a:r>
              <a:rPr lang="el-GR" sz="2400" dirty="0"/>
              <a:t>δυνάμενον δ᾽ αὐτὸν ἔφη </a:t>
            </a:r>
            <a:r>
              <a:rPr lang="el-GR" sz="2400" dirty="0">
                <a:highlight>
                  <a:srgbClr val="808080"/>
                </a:highlight>
              </a:rPr>
              <a:t>καὶ χωρὶς τῆς περιτομῆς τὸ θεῖον σέβειν</a:t>
            </a:r>
            <a:r>
              <a:rPr lang="el-GR" sz="2400" dirty="0"/>
              <a:t>, εἴγε πάντως κέκρικε ζηλοῦν τὰ πάτρια τῶν Ἰουδαίων: </a:t>
            </a:r>
            <a:r>
              <a:rPr lang="el-GR" sz="2400" dirty="0">
                <a:highlight>
                  <a:srgbClr val="808080"/>
                </a:highlight>
              </a:rPr>
              <a:t>τοῦτ᾽ εἶναι κυριώτερον τοῦ περιτέμνεσθαι</a:t>
            </a:r>
            <a:r>
              <a:rPr lang="it-IT" sz="2400" dirty="0"/>
              <a:t>), poiché era questo che contava molto, più della circoncisione. Libro XX:42 Gli disse ancora, che Dio stesso l'avrebbe perdonato se, costretto dalla necessità e dal timore dei sudditi, avesse mancato di adempiere questo rito. E così, per il momento, il re si lasciò convincere dai suoi argomenti</a:t>
            </a:r>
            <a:r>
              <a:rPr lang="it-IT" dirty="0"/>
              <a:t>.</a:t>
            </a:r>
          </a:p>
          <a:p>
            <a:endParaRPr lang="it-IT" dirty="0"/>
          </a:p>
        </p:txBody>
      </p:sp>
    </p:spTree>
    <p:extLst>
      <p:ext uri="{BB962C8B-B14F-4D97-AF65-F5344CB8AC3E}">
        <p14:creationId xmlns:p14="http://schemas.microsoft.com/office/powerpoint/2010/main" val="2915041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9A552DCD-B8BE-4778-9887-755417A2E60D}"/>
              </a:ext>
            </a:extLst>
          </p:cNvPr>
          <p:cNvSpPr>
            <a:spLocks noGrp="1"/>
          </p:cNvSpPr>
          <p:nvPr>
            <p:ph idx="1"/>
          </p:nvPr>
        </p:nvSpPr>
        <p:spPr>
          <a:xfrm>
            <a:off x="0" y="1238251"/>
            <a:ext cx="12191999" cy="5553074"/>
          </a:xfrm>
        </p:spPr>
        <p:txBody>
          <a:bodyPr>
            <a:normAutofit/>
          </a:bodyPr>
          <a:lstStyle/>
          <a:p>
            <a:pPr marL="0" indent="0">
              <a:buNone/>
            </a:pPr>
            <a:r>
              <a:rPr lang="it-IT" sz="2400" dirty="0"/>
              <a:t>Siccome non aveva abbandonato interamente il suo desiderio, quando giunse un altro Giudeo dalla Galilea di nome Eleazaro, che aveva fama di essere </a:t>
            </a:r>
            <a:r>
              <a:rPr lang="it-IT" sz="2400" dirty="0">
                <a:highlight>
                  <a:srgbClr val="808080"/>
                </a:highlight>
              </a:rPr>
              <a:t>estremamente severo sulle patrie leggi </a:t>
            </a:r>
            <a:r>
              <a:rPr lang="it-IT" sz="2400" dirty="0"/>
              <a:t>(</a:t>
            </a:r>
            <a:r>
              <a:rPr lang="el-GR" sz="2400" dirty="0"/>
              <a:t>Ἐλεάζαρος ὄνομα πάνυ </a:t>
            </a:r>
            <a:r>
              <a:rPr lang="el-GR" sz="2400" dirty="0">
                <a:highlight>
                  <a:srgbClr val="808080"/>
                </a:highlight>
              </a:rPr>
              <a:t>περὶ τὰ πάτρια δοκῶν ἀκριβὴς εἶναι</a:t>
            </a:r>
            <a:r>
              <a:rPr lang="it-IT" sz="2400" dirty="0"/>
              <a:t>), questi lo spinse ad adempiere il rito. Venuto a salutarlo, lo trovò che leggeva la legge di Mosè e gli disse: “Nella tua </a:t>
            </a:r>
            <a:r>
              <a:rPr lang="it-IT" sz="2400" dirty="0" err="1"/>
              <a:t>ignoranza,o</a:t>
            </a:r>
            <a:r>
              <a:rPr lang="it-IT" sz="2400" dirty="0"/>
              <a:t> re, sei colpevole della più grande offesa contro la legge, e quindi contro Dio. Perché non solo devi semplicemente leggere la legge, ma devi ancora fare quanto in essa è comandato. Fino a quando seguiti a essere incirconciso (</a:t>
            </a:r>
            <a:r>
              <a:rPr lang="el-GR" sz="2400" dirty="0"/>
              <a:t>μέχρι τίνος ἀπερίτμητος μενεῖς; ἀλλ᾽ εἰ μήπω τὸν περὶ τούτου νόμον ἀνέγνως, ἵν᾽ εἰδῇς τίς ἐστιν ἡ ἀσέβεια, νῦν ἀνάγνωθι.’</a:t>
            </a:r>
            <a:r>
              <a:rPr lang="it-IT" sz="2400" dirty="0"/>
              <a:t>? Se tu non hai ancora letto la legge su questo argomento, leggila ora, di modo che tu possa conoscere l'empietà che commetti”.</a:t>
            </a:r>
          </a:p>
          <a:p>
            <a:pPr marL="0" indent="0">
              <a:buNone/>
            </a:pPr>
            <a:r>
              <a:rPr lang="it-IT" sz="2400" dirty="0"/>
              <a:t>Udite queste parole, il re non indugiò più. Si ritirò in un'altra stanza e chiamato il suo medico eseguì il rito prescritto. Poi mandò da sua madre e dal </a:t>
            </a:r>
            <a:r>
              <a:rPr lang="it-IT" sz="2400" dirty="0">
                <a:highlight>
                  <a:srgbClr val="808080"/>
                </a:highlight>
              </a:rPr>
              <a:t>maestro</a:t>
            </a:r>
            <a:r>
              <a:rPr lang="it-IT" sz="2400" dirty="0"/>
              <a:t> Anania e li informò che aveva eseguito il rito.</a:t>
            </a:r>
          </a:p>
          <a:p>
            <a:endParaRPr lang="it-IT" dirty="0"/>
          </a:p>
        </p:txBody>
      </p:sp>
    </p:spTree>
    <p:extLst>
      <p:ext uri="{BB962C8B-B14F-4D97-AF65-F5344CB8AC3E}">
        <p14:creationId xmlns:p14="http://schemas.microsoft.com/office/powerpoint/2010/main" val="2907791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487AD41-36C3-42B1-B1EB-751F1297F96E}"/>
              </a:ext>
            </a:extLst>
          </p:cNvPr>
          <p:cNvSpPr>
            <a:spLocks noGrp="1"/>
          </p:cNvSpPr>
          <p:nvPr>
            <p:ph type="title"/>
          </p:nvPr>
        </p:nvSpPr>
        <p:spPr>
          <a:xfrm>
            <a:off x="4955458" y="639097"/>
            <a:ext cx="6593075" cy="1612490"/>
          </a:xfrm>
        </p:spPr>
        <p:txBody>
          <a:bodyPr>
            <a:normAutofit/>
          </a:bodyPr>
          <a:lstStyle/>
          <a:p>
            <a:endParaRPr lang="it-IT" dirty="0"/>
          </a:p>
        </p:txBody>
      </p:sp>
      <p:pic>
        <p:nvPicPr>
          <p:cNvPr id="1026" name="Picture 2" descr="Immagine che contiene pavimento, interni&#10;&#10;Descrizione generata automaticamente">
            <a:extLst>
              <a:ext uri="{FF2B5EF4-FFF2-40B4-BE49-F238E27FC236}">
                <a16:creationId xmlns:a16="http://schemas.microsoft.com/office/drawing/2014/main" id="{0897019C-9B7E-41C9-BF52-CEBF82A948C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562" r="30738"/>
          <a:stretch/>
        </p:blipFill>
        <p:spPr bwMode="auto">
          <a:xfrm>
            <a:off x="20" y="975"/>
            <a:ext cx="4635988"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Segnaposto contenuto 2">
            <a:extLst>
              <a:ext uri="{FF2B5EF4-FFF2-40B4-BE49-F238E27FC236}">
                <a16:creationId xmlns:a16="http://schemas.microsoft.com/office/drawing/2014/main" id="{9A552DCD-B8BE-4778-9887-755417A2E60D}"/>
              </a:ext>
            </a:extLst>
          </p:cNvPr>
          <p:cNvSpPr>
            <a:spLocks noGrp="1"/>
          </p:cNvSpPr>
          <p:nvPr>
            <p:ph idx="1"/>
          </p:nvPr>
        </p:nvSpPr>
        <p:spPr>
          <a:xfrm>
            <a:off x="4955458" y="2251587"/>
            <a:ext cx="6593075" cy="3972232"/>
          </a:xfrm>
        </p:spPr>
        <p:txBody>
          <a:bodyPr>
            <a:normAutofit/>
          </a:bodyPr>
          <a:lstStyle/>
          <a:p>
            <a:pPr marL="0" indent="0">
              <a:lnSpc>
                <a:spcPct val="90000"/>
              </a:lnSpc>
              <a:buNone/>
            </a:pPr>
            <a:r>
              <a:rPr lang="it-IT" sz="1700" dirty="0" err="1"/>
              <a:t>Monobazo</a:t>
            </a:r>
            <a:r>
              <a:rPr lang="it-IT" sz="1700" dirty="0"/>
              <a:t> mandò le sue ossa e quelle di suo fratello a </a:t>
            </a:r>
          </a:p>
          <a:p>
            <a:pPr marL="0" indent="0">
              <a:lnSpc>
                <a:spcPct val="90000"/>
              </a:lnSpc>
              <a:buNone/>
            </a:pPr>
            <a:r>
              <a:rPr lang="it-IT" sz="1700" dirty="0"/>
              <a:t>Gerusalemme con istruzioni che dovevano essere sepolte nelle tre piramidi erette </a:t>
            </a:r>
          </a:p>
          <a:p>
            <a:pPr marL="0" indent="0">
              <a:lnSpc>
                <a:spcPct val="90000"/>
              </a:lnSpc>
              <a:buNone/>
            </a:pPr>
            <a:r>
              <a:rPr lang="it-IT" sz="1700" dirty="0"/>
              <a:t>dalla madre a distanza di tre stadi dalla città di Gerusalemme.</a:t>
            </a:r>
          </a:p>
        </p:txBody>
      </p:sp>
    </p:spTree>
    <p:extLst>
      <p:ext uri="{BB962C8B-B14F-4D97-AF65-F5344CB8AC3E}">
        <p14:creationId xmlns:p14="http://schemas.microsoft.com/office/powerpoint/2010/main" val="4254145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67EEAAB-A0ED-4E3C-820D-F32A9D068D44}"/>
              </a:ext>
            </a:extLst>
          </p:cNvPr>
          <p:cNvSpPr>
            <a:spLocks noGrp="1"/>
          </p:cNvSpPr>
          <p:nvPr>
            <p:ph type="title"/>
          </p:nvPr>
        </p:nvSpPr>
        <p:spPr>
          <a:xfrm>
            <a:off x="685801" y="254494"/>
            <a:ext cx="10131425" cy="457200"/>
          </a:xfrm>
        </p:spPr>
        <p:txBody>
          <a:bodyPr>
            <a:normAutofit fontScale="90000"/>
          </a:bodyPr>
          <a:lstStyle/>
          <a:p>
            <a:r>
              <a:rPr lang="it-IT" dirty="0"/>
              <a:t>Cosa ricaviamo da questa storia?</a:t>
            </a:r>
          </a:p>
        </p:txBody>
      </p:sp>
      <p:sp>
        <p:nvSpPr>
          <p:cNvPr id="3" name="Segnaposto contenuto 2">
            <a:extLst>
              <a:ext uri="{FF2B5EF4-FFF2-40B4-BE49-F238E27FC236}">
                <a16:creationId xmlns:a16="http://schemas.microsoft.com/office/drawing/2014/main" id="{77E3C76D-E59A-4363-8DE4-6EF17D7EAC07}"/>
              </a:ext>
            </a:extLst>
          </p:cNvPr>
          <p:cNvSpPr>
            <a:spLocks noGrp="1"/>
          </p:cNvSpPr>
          <p:nvPr>
            <p:ph idx="1"/>
          </p:nvPr>
        </p:nvSpPr>
        <p:spPr>
          <a:xfrm>
            <a:off x="685801" y="1029811"/>
            <a:ext cx="11192521" cy="4761390"/>
          </a:xfrm>
        </p:spPr>
        <p:txBody>
          <a:bodyPr>
            <a:normAutofit/>
          </a:bodyPr>
          <a:lstStyle/>
          <a:p>
            <a:r>
              <a:rPr lang="it-IT" sz="2200" dirty="0">
                <a:latin typeface="Times New Roman" panose="02020603050405020304" pitchFamily="18" charset="0"/>
                <a:cs typeface="Times New Roman" panose="02020603050405020304" pitchFamily="18" charset="0"/>
              </a:rPr>
              <a:t>Ad avvicinarsi per prima al giudaismo è una donna Elena</a:t>
            </a:r>
          </a:p>
          <a:p>
            <a:r>
              <a:rPr lang="it-IT" sz="2200" dirty="0">
                <a:latin typeface="Times New Roman" panose="02020603050405020304" pitchFamily="18" charset="0"/>
                <a:cs typeface="Times New Roman" panose="02020603050405020304" pitchFamily="18" charset="0"/>
              </a:rPr>
              <a:t>C’è una fase in cui </a:t>
            </a:r>
            <a:r>
              <a:rPr lang="it-IT" sz="2200" dirty="0" err="1">
                <a:latin typeface="Times New Roman" panose="02020603050405020304" pitchFamily="18" charset="0"/>
                <a:cs typeface="Times New Roman" panose="02020603050405020304" pitchFamily="18" charset="0"/>
              </a:rPr>
              <a:t>Izate</a:t>
            </a:r>
            <a:r>
              <a:rPr lang="it-IT" sz="2200" dirty="0">
                <a:latin typeface="Times New Roman" panose="02020603050405020304" pitchFamily="18" charset="0"/>
                <a:cs typeface="Times New Roman" panose="02020603050405020304" pitchFamily="18" charset="0"/>
              </a:rPr>
              <a:t> pur avendo adottato uno stile di vita giudaico (e avendo a corte un maestro giudeo) non è circonciso.</a:t>
            </a:r>
          </a:p>
          <a:p>
            <a:r>
              <a:rPr lang="it-IT" sz="2200" dirty="0">
                <a:latin typeface="Times New Roman" panose="02020603050405020304" pitchFamily="18" charset="0"/>
                <a:cs typeface="Times New Roman" panose="02020603050405020304" pitchFamily="18" charset="0"/>
              </a:rPr>
              <a:t>La scelta di non circoncidersi è dettata da ragioni di opportunità sociale e politica…ma</a:t>
            </a:r>
          </a:p>
          <a:p>
            <a:r>
              <a:rPr lang="it-IT" sz="2200" dirty="0">
                <a:latin typeface="Times New Roman" panose="02020603050405020304" pitchFamily="18" charset="0"/>
                <a:cs typeface="Times New Roman" panose="02020603050405020304" pitchFamily="18" charset="0"/>
              </a:rPr>
              <a:t>Il giudeo Anania prevede la possibilità (eccezionale) di non circoncidersi</a:t>
            </a:r>
          </a:p>
          <a:p>
            <a:r>
              <a:rPr lang="it-IT" sz="2200" dirty="0" err="1">
                <a:latin typeface="Times New Roman" panose="02020603050405020304" pitchFamily="18" charset="0"/>
                <a:cs typeface="Times New Roman" panose="02020603050405020304" pitchFamily="18" charset="0"/>
              </a:rPr>
              <a:t>Izate</a:t>
            </a:r>
            <a:r>
              <a:rPr lang="it-IT" sz="2200" dirty="0">
                <a:latin typeface="Times New Roman" panose="02020603050405020304" pitchFamily="18" charset="0"/>
                <a:cs typeface="Times New Roman" panose="02020603050405020304" pitchFamily="18" charset="0"/>
              </a:rPr>
              <a:t> decide di circoncidersi dopo l’incontro con un altro giudeo (fariseo?) della Galilea</a:t>
            </a:r>
          </a:p>
          <a:p>
            <a:r>
              <a:rPr lang="it-IT" sz="2200" dirty="0">
                <a:latin typeface="Times New Roman" panose="02020603050405020304" pitchFamily="18" charset="0"/>
                <a:cs typeface="Times New Roman" panose="02020603050405020304" pitchFamily="18" charset="0"/>
              </a:rPr>
              <a:t>Per costui le «argomentazioni» di Anania non sono valide</a:t>
            </a:r>
          </a:p>
          <a:p>
            <a:r>
              <a:rPr lang="it-IT" sz="2200" dirty="0">
                <a:latin typeface="Times New Roman" panose="02020603050405020304" pitchFamily="18" charset="0"/>
                <a:cs typeface="Times New Roman" panose="02020603050405020304" pitchFamily="18" charset="0"/>
              </a:rPr>
              <a:t>Non valutiamo la storicità dell’episodio, ma la sua </a:t>
            </a:r>
            <a:r>
              <a:rPr lang="it-IT" sz="2200" dirty="0" err="1">
                <a:latin typeface="Times New Roman" panose="02020603050405020304" pitchFamily="18" charset="0"/>
                <a:cs typeface="Times New Roman" panose="02020603050405020304" pitchFamily="18" charset="0"/>
              </a:rPr>
              <a:t>narrabilità</a:t>
            </a:r>
            <a:r>
              <a:rPr lang="it-IT" sz="2200" dirty="0">
                <a:latin typeface="Times New Roman" panose="02020603050405020304" pitchFamily="18" charset="0"/>
                <a:cs typeface="Times New Roman" panose="02020603050405020304" pitchFamily="18" charset="0"/>
              </a:rPr>
              <a:t>.</a:t>
            </a:r>
          </a:p>
          <a:p>
            <a:r>
              <a:rPr lang="it-IT" sz="2200" dirty="0">
                <a:latin typeface="Times New Roman" panose="02020603050405020304" pitchFamily="18" charset="0"/>
                <a:cs typeface="Times New Roman" panose="02020603050405020304" pitchFamily="18" charset="0"/>
              </a:rPr>
              <a:t>Anche questa storia sembra dare sostegno al quadro offerto da Luca</a:t>
            </a:r>
          </a:p>
          <a:p>
            <a:endParaRPr lang="it-IT" dirty="0"/>
          </a:p>
        </p:txBody>
      </p:sp>
    </p:spTree>
    <p:extLst>
      <p:ext uri="{BB962C8B-B14F-4D97-AF65-F5344CB8AC3E}">
        <p14:creationId xmlns:p14="http://schemas.microsoft.com/office/powerpoint/2010/main" val="3756777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contenuto 6">
            <a:extLst>
              <a:ext uri="{FF2B5EF4-FFF2-40B4-BE49-F238E27FC236}">
                <a16:creationId xmlns:a16="http://schemas.microsoft.com/office/drawing/2014/main" id="{3AC9C04B-6CB0-4AB2-AEA9-D0647BDEF3C9}"/>
              </a:ext>
            </a:extLst>
          </p:cNvPr>
          <p:cNvSpPr>
            <a:spLocks noGrp="1"/>
          </p:cNvSpPr>
          <p:nvPr>
            <p:ph idx="1"/>
          </p:nvPr>
        </p:nvSpPr>
        <p:spPr>
          <a:xfrm>
            <a:off x="99874" y="810417"/>
            <a:ext cx="11506199" cy="5714670"/>
          </a:xfrm>
        </p:spPr>
        <p:txBody>
          <a:bodyPr>
            <a:noAutofit/>
          </a:bodyPr>
          <a:lstStyle/>
          <a:p>
            <a:pPr marL="0" indent="0">
              <a:buNone/>
            </a:pPr>
            <a:r>
              <a:rPr lang="it-IT" sz="2400" u="sng" dirty="0">
                <a:solidFill>
                  <a:srgbClr val="FFFF00"/>
                </a:solidFill>
              </a:rPr>
              <a:t>Esiste un giudaismo che non prevede la circoncisione?</a:t>
            </a:r>
          </a:p>
          <a:p>
            <a:pPr marL="0" indent="0">
              <a:buNone/>
            </a:pPr>
            <a:r>
              <a:rPr lang="it-IT" sz="2400" dirty="0"/>
              <a:t>No. È però possibile ipotizzare che esistano persone ai quali (alcuni) giudei non richiedono la circoncisione.</a:t>
            </a:r>
          </a:p>
          <a:p>
            <a:pPr marL="0" indent="0">
              <a:buNone/>
            </a:pPr>
            <a:r>
              <a:rPr lang="it-IT" sz="2400" dirty="0"/>
              <a:t>La circoncisione mantiene il suo irrinunciabile carattere identitario (</a:t>
            </a:r>
            <a:r>
              <a:rPr lang="it-IT" sz="2400" dirty="0" err="1"/>
              <a:t>cf</a:t>
            </a:r>
            <a:r>
              <a:rPr lang="it-IT" sz="2400" dirty="0"/>
              <a:t> slide presentazione di Davide e Antonio)</a:t>
            </a:r>
          </a:p>
          <a:p>
            <a:pPr marL="0" indent="0">
              <a:buNone/>
            </a:pPr>
            <a:endParaRPr lang="it-IT" sz="2400" dirty="0"/>
          </a:p>
          <a:p>
            <a:pPr marL="0" indent="0">
              <a:buNone/>
            </a:pPr>
            <a:r>
              <a:rPr lang="it-IT" sz="2400" dirty="0"/>
              <a:t>La circoncisione è propria dei Giudei. Ma circoncidersi è per i Romani una cosa disdicevole!!</a:t>
            </a:r>
          </a:p>
          <a:p>
            <a:pPr marL="0" indent="0">
              <a:buNone/>
            </a:pPr>
            <a:r>
              <a:rPr lang="it-IT" sz="2400" dirty="0" err="1"/>
              <a:t>cf</a:t>
            </a:r>
            <a:r>
              <a:rPr lang="it-IT" sz="2400" dirty="0"/>
              <a:t> Tacito: </a:t>
            </a:r>
            <a:r>
              <a:rPr lang="it-IT" sz="2400" dirty="0" err="1"/>
              <a:t>Circumcidere</a:t>
            </a:r>
            <a:r>
              <a:rPr lang="it-IT" sz="2400" dirty="0"/>
              <a:t> </a:t>
            </a:r>
            <a:r>
              <a:rPr lang="it-IT" sz="2400" dirty="0" err="1"/>
              <a:t>genitalia</a:t>
            </a:r>
            <a:r>
              <a:rPr lang="it-IT" sz="2400" dirty="0"/>
              <a:t> </a:t>
            </a:r>
            <a:r>
              <a:rPr lang="it-IT" sz="2400" dirty="0" err="1"/>
              <a:t>instituerunt</a:t>
            </a:r>
            <a:r>
              <a:rPr lang="it-IT" sz="2400" dirty="0"/>
              <a:t> ut </a:t>
            </a:r>
            <a:r>
              <a:rPr lang="it-IT" sz="2400" dirty="0" err="1"/>
              <a:t>diversitate</a:t>
            </a:r>
            <a:r>
              <a:rPr lang="it-IT" sz="2400" dirty="0"/>
              <a:t> </a:t>
            </a:r>
            <a:r>
              <a:rPr lang="it-IT" sz="2400" dirty="0" err="1"/>
              <a:t>noscantur</a:t>
            </a:r>
            <a:endParaRPr lang="it-IT" sz="2400" dirty="0"/>
          </a:p>
          <a:p>
            <a:pPr marL="0" indent="0">
              <a:buNone/>
            </a:pPr>
            <a:r>
              <a:rPr lang="it-IT" sz="2400" dirty="0"/>
              <a:t>Marziale: “[Celia non] rifugge dai genitali dei giudei circoncisi”</a:t>
            </a:r>
          </a:p>
          <a:p>
            <a:pPr marL="0" indent="0">
              <a:buNone/>
            </a:pPr>
            <a:r>
              <a:rPr lang="it-IT" sz="2400" dirty="0"/>
              <a:t>Petronio: Petronio constata che uno dei suoi schiavi sarebbe perfetto, se non avesse due difetti : «è circonciso e russa»</a:t>
            </a:r>
          </a:p>
          <a:p>
            <a:pPr marL="0" indent="0">
              <a:buNone/>
            </a:pPr>
            <a:r>
              <a:rPr lang="it-IT" sz="2400" dirty="0">
                <a:hlinkClick r:id="rId2"/>
              </a:rPr>
              <a:t>http://arepo.altervista.org/blog/?p=527</a:t>
            </a:r>
            <a:r>
              <a:rPr lang="it-IT" sz="2400" dirty="0"/>
              <a:t> </a:t>
            </a:r>
          </a:p>
        </p:txBody>
      </p:sp>
    </p:spTree>
    <p:extLst>
      <p:ext uri="{BB962C8B-B14F-4D97-AF65-F5344CB8AC3E}">
        <p14:creationId xmlns:p14="http://schemas.microsoft.com/office/powerpoint/2010/main" val="2140590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0C3C96D3-A3C8-4953-9CBE-C980A4246C8D}"/>
              </a:ext>
            </a:extLst>
          </p:cNvPr>
          <p:cNvPicPr>
            <a:picLocks noChangeAspect="1"/>
          </p:cNvPicPr>
          <p:nvPr/>
        </p:nvPicPr>
        <p:blipFill rotWithShape="1">
          <a:blip r:embed="rId3"/>
          <a:srcRect l="24334" r="33248" b="1"/>
          <a:stretch/>
        </p:blipFill>
        <p:spPr>
          <a:xfrm>
            <a:off x="20" y="975"/>
            <a:ext cx="4635988" cy="6858000"/>
          </a:xfrm>
          <a:prstGeom prst="rect">
            <a:avLst/>
          </a:prstGeom>
        </p:spPr>
      </p:pic>
      <p:sp>
        <p:nvSpPr>
          <p:cNvPr id="3" name="Segnaposto contenuto 2">
            <a:extLst>
              <a:ext uri="{FF2B5EF4-FFF2-40B4-BE49-F238E27FC236}">
                <a16:creationId xmlns:a16="http://schemas.microsoft.com/office/drawing/2014/main" id="{0917B8C3-235C-4F56-B581-30DB982206C1}"/>
              </a:ext>
            </a:extLst>
          </p:cNvPr>
          <p:cNvSpPr>
            <a:spLocks noGrp="1"/>
          </p:cNvSpPr>
          <p:nvPr>
            <p:ph idx="1"/>
          </p:nvPr>
        </p:nvSpPr>
        <p:spPr>
          <a:xfrm>
            <a:off x="4955458" y="180975"/>
            <a:ext cx="6593075" cy="6042844"/>
          </a:xfrm>
        </p:spPr>
        <p:txBody>
          <a:bodyPr>
            <a:normAutofit/>
          </a:bodyPr>
          <a:lstStyle/>
          <a:p>
            <a:r>
              <a:rPr lang="it-IT" sz="2400" dirty="0"/>
              <a:t>C’è negli autori della fine del I secolo e del primo ventennio del II un tono apertamente o velatamente ostile verso il giudaismo: perché?</a:t>
            </a:r>
          </a:p>
          <a:p>
            <a:r>
              <a:rPr lang="it-IT" sz="2400" dirty="0"/>
              <a:t>l’opinione pubblica è per definizione mutevole – osserviamone i cambiamenti…</a:t>
            </a:r>
          </a:p>
          <a:p>
            <a:r>
              <a:rPr lang="it-IT" sz="2400" dirty="0"/>
              <a:t>La II Guerra Giudaica del 66-73 d.C. rimodula i rapporti tra Romani e Giudei</a:t>
            </a:r>
          </a:p>
          <a:p>
            <a:r>
              <a:rPr lang="it-IT" sz="2400" dirty="0"/>
              <a:t>Guerra e propaganda: i </a:t>
            </a:r>
            <a:r>
              <a:rPr lang="it-IT" sz="2400" dirty="0" err="1"/>
              <a:t>Flavii</a:t>
            </a:r>
            <a:r>
              <a:rPr lang="it-IT" sz="2400" dirty="0"/>
              <a:t> e la costruzione di un’opinione pubblica antigiudaica</a:t>
            </a:r>
          </a:p>
          <a:p>
            <a:r>
              <a:rPr lang="it-IT" sz="2400" dirty="0"/>
              <a:t>Conseguenza giuridiche della guerra giudaica – la «condanna» della circoncisione</a:t>
            </a:r>
          </a:p>
          <a:p>
            <a:endParaRPr lang="it-IT" dirty="0"/>
          </a:p>
          <a:p>
            <a:endParaRPr lang="it-IT" dirty="0"/>
          </a:p>
        </p:txBody>
      </p:sp>
    </p:spTree>
    <p:extLst>
      <p:ext uri="{BB962C8B-B14F-4D97-AF65-F5344CB8AC3E}">
        <p14:creationId xmlns:p14="http://schemas.microsoft.com/office/powerpoint/2010/main" val="32547814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e">
  <a:themeElements>
    <a:clrScheme name="Celestial">
      <a:dk1>
        <a:sysClr val="windowText" lastClr="000000"/>
      </a:dk1>
      <a:lt1>
        <a:sysClr val="window" lastClr="FFFFFF"/>
      </a:lt1>
      <a:dk2>
        <a:srgbClr val="3F296A"/>
      </a:dk2>
      <a:lt2>
        <a:srgbClr val="EBEBEB"/>
      </a:lt2>
      <a:accent1>
        <a:srgbClr val="E84574"/>
      </a:accent1>
      <a:accent2>
        <a:srgbClr val="798FF2"/>
      </a:accent2>
      <a:accent3>
        <a:srgbClr val="95C369"/>
      </a:accent3>
      <a:accent4>
        <a:srgbClr val="EE875A"/>
      </a:accent4>
      <a:accent5>
        <a:srgbClr val="C363E8"/>
      </a:accent5>
      <a:accent6>
        <a:srgbClr val="6AADC8"/>
      </a:accent6>
      <a:hlink>
        <a:srgbClr val="FE80C7"/>
      </a:hlink>
      <a:folHlink>
        <a:srgbClr val="FBA3EC"/>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61DDDE80-2DFA-4F2A-B66F-72059846BDAA}"/>
    </a:ext>
  </a:extLst>
</a:theme>
</file>

<file path=ppt/theme/theme2.xml><?xml version="1.0" encoding="utf-8"?>
<a:theme xmlns:a="http://schemas.openxmlformats.org/drawingml/2006/main" name="Filo">
  <a:themeElements>
    <a:clrScheme name="Fil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Fil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Retrospect</Template>
  <TotalTime>0</TotalTime>
  <Words>1221</Words>
  <Application>Microsoft Office PowerPoint</Application>
  <PresentationFormat>Widescreen</PresentationFormat>
  <Paragraphs>53</Paragraphs>
  <Slides>12</Slides>
  <Notes>0</Notes>
  <HiddenSlides>0</HiddenSlides>
  <MMClips>0</MMClips>
  <ScaleCrop>false</ScaleCrop>
  <HeadingPairs>
    <vt:vector size="6" baseType="variant">
      <vt:variant>
        <vt:lpstr>Caratteri utilizzati</vt:lpstr>
      </vt:variant>
      <vt:variant>
        <vt:i4>8</vt:i4>
      </vt:variant>
      <vt:variant>
        <vt:lpstr>Tema</vt:lpstr>
      </vt:variant>
      <vt:variant>
        <vt:i4>2</vt:i4>
      </vt:variant>
      <vt:variant>
        <vt:lpstr>Titoli diapositive</vt:lpstr>
      </vt:variant>
      <vt:variant>
        <vt:i4>12</vt:i4>
      </vt:variant>
    </vt:vector>
  </HeadingPairs>
  <TitlesOfParts>
    <vt:vector size="22" baseType="lpstr">
      <vt:lpstr>Arial</vt:lpstr>
      <vt:lpstr>Calibri</vt:lpstr>
      <vt:lpstr>Calibri Light</vt:lpstr>
      <vt:lpstr>Century Gothic</vt:lpstr>
      <vt:lpstr>Hoefler Text</vt:lpstr>
      <vt:lpstr>Open sans</vt:lpstr>
      <vt:lpstr>Times New Roman</vt:lpstr>
      <vt:lpstr>Wingdings 3</vt:lpstr>
      <vt:lpstr>Celestiale</vt:lpstr>
      <vt:lpstr>Filo</vt:lpstr>
      <vt:lpstr>Storia della questione teologica della circoncisione nelle chiese apostoliche </vt:lpstr>
      <vt:lpstr>Pubblicità….</vt:lpstr>
      <vt:lpstr>Presentazione standard di PowerPoint</vt:lpstr>
      <vt:lpstr>Presentazione standard di PowerPoint</vt:lpstr>
      <vt:lpstr>Il singolare caso di Elena e Izate di Adiabene (Antichità XX,17ss)</vt:lpstr>
      <vt:lpstr>Presentazione standard di PowerPoint</vt:lpstr>
      <vt:lpstr>Presentazione standard di PowerPoint</vt:lpstr>
      <vt:lpstr>Presentazione standard di PowerPoint</vt:lpstr>
      <vt:lpstr>Presentazione standard di PowerPoint</vt:lpstr>
      <vt:lpstr>Cosa ricaviamo da questa storia?</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della questione teologica della circoncisione nelle chiese apostoliche</dc:title>
  <dc:creator>dario garribba</dc:creator>
  <cp:lastModifiedBy>dario garribba</cp:lastModifiedBy>
  <cp:revision>14</cp:revision>
  <dcterms:created xsi:type="dcterms:W3CDTF">2021-02-11T19:20:08Z</dcterms:created>
  <dcterms:modified xsi:type="dcterms:W3CDTF">2021-05-15T22:21:05Z</dcterms:modified>
</cp:coreProperties>
</file>