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52" r:id="rId2"/>
  </p:sldMasterIdLst>
  <p:sldIdLst>
    <p:sldId id="256" r:id="rId3"/>
    <p:sldId id="343" r:id="rId4"/>
    <p:sldId id="352" r:id="rId5"/>
    <p:sldId id="356" r:id="rId6"/>
    <p:sldId id="358" r:id="rId7"/>
    <p:sldId id="359" r:id="rId8"/>
    <p:sldId id="314" r:id="rId9"/>
    <p:sldId id="330" r:id="rId10"/>
    <p:sldId id="355" r:id="rId11"/>
    <p:sldId id="326" r:id="rId12"/>
    <p:sldId id="357" r:id="rId13"/>
    <p:sldId id="360" r:id="rId14"/>
    <p:sldId id="288" r:id="rId15"/>
    <p:sldId id="294" r:id="rId16"/>
    <p:sldId id="353" r:id="rId17"/>
    <p:sldId id="289" r:id="rId18"/>
    <p:sldId id="290" r:id="rId19"/>
    <p:sldId id="328" r:id="rId20"/>
    <p:sldId id="287" r:id="rId21"/>
    <p:sldId id="28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E5FE3F-A63C-4E15-A480-838665F1E95A}" v="20" dt="2024-11-11T12:01:52.549"/>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2" d="100"/>
          <a:sy n="82" d="100"/>
        </p:scale>
        <p:origin x="720" y="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o garribba" userId="13526be42269ae35" providerId="LiveId" clId="{E2E5FE3F-A63C-4E15-A480-838665F1E95A}"/>
    <pc:docChg chg="undo custSel addSld delSld modSld sldOrd">
      <pc:chgData name="dario garribba" userId="13526be42269ae35" providerId="LiveId" clId="{E2E5FE3F-A63C-4E15-A480-838665F1E95A}" dt="2024-11-11T12:04:49.385" v="4409" actId="20577"/>
      <pc:docMkLst>
        <pc:docMk/>
      </pc:docMkLst>
      <pc:sldChg chg="modSp mod">
        <pc:chgData name="dario garribba" userId="13526be42269ae35" providerId="LiveId" clId="{E2E5FE3F-A63C-4E15-A480-838665F1E95A}" dt="2024-11-08T18:36:59.056" v="973" actId="20577"/>
        <pc:sldMkLst>
          <pc:docMk/>
          <pc:sldMk cId="1369534797" sldId="256"/>
        </pc:sldMkLst>
        <pc:spChg chg="mod">
          <ac:chgData name="dario garribba" userId="13526be42269ae35" providerId="LiveId" clId="{E2E5FE3F-A63C-4E15-A480-838665F1E95A}" dt="2024-11-08T18:36:59.056" v="973" actId="20577"/>
          <ac:spMkLst>
            <pc:docMk/>
            <pc:sldMk cId="1369534797" sldId="256"/>
            <ac:spMk id="4" creationId="{00000000-0000-0000-0000-000000000000}"/>
          </ac:spMkLst>
        </pc:spChg>
      </pc:sldChg>
      <pc:sldChg chg="del">
        <pc:chgData name="dario garribba" userId="13526be42269ae35" providerId="LiveId" clId="{E2E5FE3F-A63C-4E15-A480-838665F1E95A}" dt="2024-11-11T12:01:08.857" v="4231" actId="47"/>
        <pc:sldMkLst>
          <pc:docMk/>
          <pc:sldMk cId="0" sldId="272"/>
        </pc:sldMkLst>
      </pc:sldChg>
      <pc:sldChg chg="del">
        <pc:chgData name="dario garribba" userId="13526be42269ae35" providerId="LiveId" clId="{E2E5FE3F-A63C-4E15-A480-838665F1E95A}" dt="2024-11-11T12:01:08.857" v="4231" actId="47"/>
        <pc:sldMkLst>
          <pc:docMk/>
          <pc:sldMk cId="2270666939" sldId="273"/>
        </pc:sldMkLst>
      </pc:sldChg>
      <pc:sldChg chg="add del">
        <pc:chgData name="dario garribba" userId="13526be42269ae35" providerId="LiveId" clId="{E2E5FE3F-A63C-4E15-A480-838665F1E95A}" dt="2024-11-09T19:08:32.462" v="2812" actId="47"/>
        <pc:sldMkLst>
          <pc:docMk/>
          <pc:sldMk cId="0" sldId="279"/>
        </pc:sldMkLst>
      </pc:sldChg>
      <pc:sldChg chg="modSp add mod ord">
        <pc:chgData name="dario garribba" userId="13526be42269ae35" providerId="LiveId" clId="{E2E5FE3F-A63C-4E15-A480-838665F1E95A}" dt="2024-11-11T12:01:21.911" v="4233"/>
        <pc:sldMkLst>
          <pc:docMk/>
          <pc:sldMk cId="0" sldId="287"/>
        </pc:sldMkLst>
        <pc:spChg chg="mod">
          <ac:chgData name="dario garribba" userId="13526be42269ae35" providerId="LiveId" clId="{E2E5FE3F-A63C-4E15-A480-838665F1E95A}" dt="2024-11-09T19:20:38.278" v="3824" actId="20577"/>
          <ac:spMkLst>
            <pc:docMk/>
            <pc:sldMk cId="0" sldId="287"/>
            <ac:spMk id="4" creationId="{6831A506-309A-4C0C-BD70-7549400A6BA0}"/>
          </ac:spMkLst>
        </pc:spChg>
      </pc:sldChg>
      <pc:sldChg chg="modSp add mod">
        <pc:chgData name="dario garribba" userId="13526be42269ae35" providerId="LiveId" clId="{E2E5FE3F-A63C-4E15-A480-838665F1E95A}" dt="2024-11-08T18:24:23.958" v="961" actId="13926"/>
        <pc:sldMkLst>
          <pc:docMk/>
          <pc:sldMk cId="2868496127" sldId="288"/>
        </pc:sldMkLst>
        <pc:spChg chg="mod">
          <ac:chgData name="dario garribba" userId="13526be42269ae35" providerId="LiveId" clId="{E2E5FE3F-A63C-4E15-A480-838665F1E95A}" dt="2024-11-08T18:24:23.958" v="961" actId="13926"/>
          <ac:spMkLst>
            <pc:docMk/>
            <pc:sldMk cId="2868496127" sldId="288"/>
            <ac:spMk id="9" creationId="{00000000-0000-0000-0000-000000000000}"/>
          </ac:spMkLst>
        </pc:spChg>
      </pc:sldChg>
      <pc:sldChg chg="addSp delSp add mod">
        <pc:chgData name="dario garribba" userId="13526be42269ae35" providerId="LiveId" clId="{E2E5FE3F-A63C-4E15-A480-838665F1E95A}" dt="2024-11-08T18:27:19.004" v="969" actId="26606"/>
        <pc:sldMkLst>
          <pc:docMk/>
          <pc:sldMk cId="4060836566" sldId="289"/>
        </pc:sldMkLst>
        <pc:spChg chg="del">
          <ac:chgData name="dario garribba" userId="13526be42269ae35" providerId="LiveId" clId="{E2E5FE3F-A63C-4E15-A480-838665F1E95A}" dt="2024-11-08T18:27:19.004" v="969" actId="26606"/>
          <ac:spMkLst>
            <pc:docMk/>
            <pc:sldMk cId="4060836566" sldId="289"/>
            <ac:spMk id="9" creationId="{00000000-0000-0000-0000-000000000000}"/>
          </ac:spMkLst>
        </pc:spChg>
        <pc:graphicFrameChg chg="add">
          <ac:chgData name="dario garribba" userId="13526be42269ae35" providerId="LiveId" clId="{E2E5FE3F-A63C-4E15-A480-838665F1E95A}" dt="2024-11-08T18:27:19.004" v="969" actId="26606"/>
          <ac:graphicFrameMkLst>
            <pc:docMk/>
            <pc:sldMk cId="4060836566" sldId="289"/>
            <ac:graphicFrameMk id="11" creationId="{9A67CB2B-E97E-5B4B-95CA-742F79DFA42C}"/>
          </ac:graphicFrameMkLst>
        </pc:graphicFrameChg>
      </pc:sldChg>
      <pc:sldChg chg="modSp add mod ord">
        <pc:chgData name="dario garribba" userId="13526be42269ae35" providerId="LiveId" clId="{E2E5FE3F-A63C-4E15-A480-838665F1E95A}" dt="2024-11-08T18:27:06.358" v="968" actId="5793"/>
        <pc:sldMkLst>
          <pc:docMk/>
          <pc:sldMk cId="473994087" sldId="290"/>
        </pc:sldMkLst>
        <pc:spChg chg="mod">
          <ac:chgData name="dario garribba" userId="13526be42269ae35" providerId="LiveId" clId="{E2E5FE3F-A63C-4E15-A480-838665F1E95A}" dt="2024-11-08T18:27:06.358" v="968" actId="5793"/>
          <ac:spMkLst>
            <pc:docMk/>
            <pc:sldMk cId="473994087" sldId="290"/>
            <ac:spMk id="9" creationId="{00000000-0000-0000-0000-000000000000}"/>
          </ac:spMkLst>
        </pc:spChg>
      </pc:sldChg>
      <pc:sldChg chg="del">
        <pc:chgData name="dario garribba" userId="13526be42269ae35" providerId="LiveId" clId="{E2E5FE3F-A63C-4E15-A480-838665F1E95A}" dt="2024-11-11T12:01:08.857" v="4231" actId="47"/>
        <pc:sldMkLst>
          <pc:docMk/>
          <pc:sldMk cId="2894538047" sldId="291"/>
        </pc:sldMkLst>
      </pc:sldChg>
      <pc:sldChg chg="add del">
        <pc:chgData name="dario garribba" userId="13526be42269ae35" providerId="LiveId" clId="{E2E5FE3F-A63C-4E15-A480-838665F1E95A}" dt="2024-11-09T19:27:16.597" v="4140" actId="47"/>
        <pc:sldMkLst>
          <pc:docMk/>
          <pc:sldMk cId="1900575777" sldId="293"/>
        </pc:sldMkLst>
      </pc:sldChg>
      <pc:sldChg chg="modSp add mod">
        <pc:chgData name="dario garribba" userId="13526be42269ae35" providerId="LiveId" clId="{E2E5FE3F-A63C-4E15-A480-838665F1E95A}" dt="2024-11-08T18:25:44.122" v="963" actId="13926"/>
        <pc:sldMkLst>
          <pc:docMk/>
          <pc:sldMk cId="1941756097" sldId="294"/>
        </pc:sldMkLst>
        <pc:spChg chg="mod">
          <ac:chgData name="dario garribba" userId="13526be42269ae35" providerId="LiveId" clId="{E2E5FE3F-A63C-4E15-A480-838665F1E95A}" dt="2024-11-08T18:25:44.122" v="963" actId="13926"/>
          <ac:spMkLst>
            <pc:docMk/>
            <pc:sldMk cId="1941756097" sldId="294"/>
            <ac:spMk id="9" creationId="{00000000-0000-0000-0000-000000000000}"/>
          </ac:spMkLst>
        </pc:spChg>
      </pc:sldChg>
      <pc:sldChg chg="add del">
        <pc:chgData name="dario garribba" userId="13526be42269ae35" providerId="LiveId" clId="{E2E5FE3F-A63C-4E15-A480-838665F1E95A}" dt="2024-11-08T18:26:26.548" v="965" actId="47"/>
        <pc:sldMkLst>
          <pc:docMk/>
          <pc:sldMk cId="1163316862" sldId="295"/>
        </pc:sldMkLst>
      </pc:sldChg>
      <pc:sldChg chg="del">
        <pc:chgData name="dario garribba" userId="13526be42269ae35" providerId="LiveId" clId="{E2E5FE3F-A63C-4E15-A480-838665F1E95A}" dt="2024-11-11T12:01:08.857" v="4231" actId="47"/>
        <pc:sldMkLst>
          <pc:docMk/>
          <pc:sldMk cId="3299469474" sldId="301"/>
        </pc:sldMkLst>
      </pc:sldChg>
      <pc:sldChg chg="del">
        <pc:chgData name="dario garribba" userId="13526be42269ae35" providerId="LiveId" clId="{E2E5FE3F-A63C-4E15-A480-838665F1E95A}" dt="2024-11-11T12:01:08.857" v="4231" actId="47"/>
        <pc:sldMkLst>
          <pc:docMk/>
          <pc:sldMk cId="1283539788" sldId="302"/>
        </pc:sldMkLst>
      </pc:sldChg>
      <pc:sldChg chg="del">
        <pc:chgData name="dario garribba" userId="13526be42269ae35" providerId="LiveId" clId="{E2E5FE3F-A63C-4E15-A480-838665F1E95A}" dt="2024-11-11T12:00:53.951" v="4230" actId="47"/>
        <pc:sldMkLst>
          <pc:docMk/>
          <pc:sldMk cId="0" sldId="310"/>
        </pc:sldMkLst>
      </pc:sldChg>
      <pc:sldChg chg="del">
        <pc:chgData name="dario garribba" userId="13526be42269ae35" providerId="LiveId" clId="{E2E5FE3F-A63C-4E15-A480-838665F1E95A}" dt="2024-11-11T12:01:08.857" v="4231" actId="47"/>
        <pc:sldMkLst>
          <pc:docMk/>
          <pc:sldMk cId="1394334459" sldId="312"/>
        </pc:sldMkLst>
      </pc:sldChg>
      <pc:sldChg chg="del">
        <pc:chgData name="dario garribba" userId="13526be42269ae35" providerId="LiveId" clId="{E2E5FE3F-A63C-4E15-A480-838665F1E95A}" dt="2024-11-11T12:01:08.857" v="4231" actId="47"/>
        <pc:sldMkLst>
          <pc:docMk/>
          <pc:sldMk cId="3491387874" sldId="313"/>
        </pc:sldMkLst>
      </pc:sldChg>
      <pc:sldChg chg="add del">
        <pc:chgData name="dario garribba" userId="13526be42269ae35" providerId="LiveId" clId="{E2E5FE3F-A63C-4E15-A480-838665F1E95A}" dt="2024-11-11T12:01:32.419" v="4234" actId="2696"/>
        <pc:sldMkLst>
          <pc:docMk/>
          <pc:sldMk cId="2700975353" sldId="314"/>
        </pc:sldMkLst>
      </pc:sldChg>
      <pc:sldChg chg="add">
        <pc:chgData name="dario garribba" userId="13526be42269ae35" providerId="LiveId" clId="{E2E5FE3F-A63C-4E15-A480-838665F1E95A}" dt="2024-11-11T12:01:52.549" v="4235"/>
        <pc:sldMkLst>
          <pc:docMk/>
          <pc:sldMk cId="4147809367" sldId="314"/>
        </pc:sldMkLst>
      </pc:sldChg>
      <pc:sldChg chg="del">
        <pc:chgData name="dario garribba" userId="13526be42269ae35" providerId="LiveId" clId="{E2E5FE3F-A63C-4E15-A480-838665F1E95A}" dt="2024-11-11T12:01:08.857" v="4231" actId="47"/>
        <pc:sldMkLst>
          <pc:docMk/>
          <pc:sldMk cId="1847177109" sldId="315"/>
        </pc:sldMkLst>
      </pc:sldChg>
      <pc:sldChg chg="del">
        <pc:chgData name="dario garribba" userId="13526be42269ae35" providerId="LiveId" clId="{E2E5FE3F-A63C-4E15-A480-838665F1E95A}" dt="2024-11-11T12:01:08.857" v="4231" actId="47"/>
        <pc:sldMkLst>
          <pc:docMk/>
          <pc:sldMk cId="518878402" sldId="316"/>
        </pc:sldMkLst>
      </pc:sldChg>
      <pc:sldChg chg="del">
        <pc:chgData name="dario garribba" userId="13526be42269ae35" providerId="LiveId" clId="{E2E5FE3F-A63C-4E15-A480-838665F1E95A}" dt="2024-11-11T12:01:08.857" v="4231" actId="47"/>
        <pc:sldMkLst>
          <pc:docMk/>
          <pc:sldMk cId="3284507220" sldId="317"/>
        </pc:sldMkLst>
      </pc:sldChg>
      <pc:sldChg chg="del">
        <pc:chgData name="dario garribba" userId="13526be42269ae35" providerId="LiveId" clId="{E2E5FE3F-A63C-4E15-A480-838665F1E95A}" dt="2024-11-11T12:01:08.857" v="4231" actId="47"/>
        <pc:sldMkLst>
          <pc:docMk/>
          <pc:sldMk cId="4266352700" sldId="321"/>
        </pc:sldMkLst>
      </pc:sldChg>
      <pc:sldChg chg="del">
        <pc:chgData name="dario garribba" userId="13526be42269ae35" providerId="LiveId" clId="{E2E5FE3F-A63C-4E15-A480-838665F1E95A}" dt="2024-11-11T12:01:08.857" v="4231" actId="47"/>
        <pc:sldMkLst>
          <pc:docMk/>
          <pc:sldMk cId="1372569112" sldId="322"/>
        </pc:sldMkLst>
      </pc:sldChg>
      <pc:sldChg chg="addSp delSp modSp del mod ord">
        <pc:chgData name="dario garribba" userId="13526be42269ae35" providerId="LiveId" clId="{E2E5FE3F-A63C-4E15-A480-838665F1E95A}" dt="2024-11-09T19:26:08.727" v="4136" actId="47"/>
        <pc:sldMkLst>
          <pc:docMk/>
          <pc:sldMk cId="2176153458" sldId="323"/>
        </pc:sldMkLst>
        <pc:spChg chg="mod">
          <ac:chgData name="dario garribba" userId="13526be42269ae35" providerId="LiveId" clId="{E2E5FE3F-A63C-4E15-A480-838665F1E95A}" dt="2024-11-09T18:46:31.599" v="2402" actId="20577"/>
          <ac:spMkLst>
            <pc:docMk/>
            <pc:sldMk cId="2176153458" sldId="323"/>
            <ac:spMk id="4" creationId="{B7EFA530-5B53-5F4C-0BCF-4E4877BAD2A7}"/>
          </ac:spMkLst>
        </pc:spChg>
        <pc:spChg chg="del mod">
          <ac:chgData name="dario garribba" userId="13526be42269ae35" providerId="LiveId" clId="{E2E5FE3F-A63C-4E15-A480-838665F1E95A}" dt="2024-11-09T18:46:42.156" v="2404" actId="478"/>
          <ac:spMkLst>
            <pc:docMk/>
            <pc:sldMk cId="2176153458" sldId="323"/>
            <ac:spMk id="7" creationId="{F566D7C8-8099-D977-04AA-8EE88C1F2FC8}"/>
          </ac:spMkLst>
        </pc:spChg>
        <pc:picChg chg="add mod">
          <ac:chgData name="dario garribba" userId="13526be42269ae35" providerId="LiveId" clId="{E2E5FE3F-A63C-4E15-A480-838665F1E95A}" dt="2024-11-09T18:49:00.362" v="2407" actId="14100"/>
          <ac:picMkLst>
            <pc:docMk/>
            <pc:sldMk cId="2176153458" sldId="323"/>
            <ac:picMk id="2" creationId="{B1CAF886-4D11-50A5-D199-A91321A41E82}"/>
          </ac:picMkLst>
        </pc:picChg>
      </pc:sldChg>
      <pc:sldChg chg="del">
        <pc:chgData name="dario garribba" userId="13526be42269ae35" providerId="LiveId" clId="{E2E5FE3F-A63C-4E15-A480-838665F1E95A}" dt="2024-11-11T12:01:08.857" v="4231" actId="47"/>
        <pc:sldMkLst>
          <pc:docMk/>
          <pc:sldMk cId="4135881419" sldId="324"/>
        </pc:sldMkLst>
      </pc:sldChg>
      <pc:sldChg chg="addSp delSp modSp add mod ord setBg">
        <pc:chgData name="dario garribba" userId="13526be42269ae35" providerId="LiveId" clId="{E2E5FE3F-A63C-4E15-A480-838665F1E95A}" dt="2024-11-11T11:58:21.243" v="4226"/>
        <pc:sldMkLst>
          <pc:docMk/>
          <pc:sldMk cId="2618478190" sldId="326"/>
        </pc:sldMkLst>
        <pc:spChg chg="mod">
          <ac:chgData name="dario garribba" userId="13526be42269ae35" providerId="LiveId" clId="{E2E5FE3F-A63C-4E15-A480-838665F1E95A}" dt="2024-11-09T18:50:27.190" v="2418" actId="113"/>
          <ac:spMkLst>
            <pc:docMk/>
            <pc:sldMk cId="2618478190" sldId="326"/>
            <ac:spMk id="8194" creationId="{00000000-0000-0000-0000-000000000000}"/>
          </ac:spMkLst>
        </pc:spChg>
        <pc:spChg chg="del">
          <ac:chgData name="dario garribba" userId="13526be42269ae35" providerId="LiveId" clId="{E2E5FE3F-A63C-4E15-A480-838665F1E95A}" dt="2024-11-08T18:22:35.774" v="950" actId="478"/>
          <ac:spMkLst>
            <pc:docMk/>
            <pc:sldMk cId="2618478190" sldId="326"/>
            <ac:spMk id="8196" creationId="{00000000-0000-0000-0000-000000000000}"/>
          </ac:spMkLst>
        </pc:spChg>
        <pc:spChg chg="add del">
          <ac:chgData name="dario garribba" userId="13526be42269ae35" providerId="LiveId" clId="{E2E5FE3F-A63C-4E15-A480-838665F1E95A}" dt="2024-11-08T18:22:50.140" v="952" actId="26606"/>
          <ac:spMkLst>
            <pc:docMk/>
            <pc:sldMk cId="2618478190" sldId="326"/>
            <ac:spMk id="8205" creationId="{7A9FF011-88A5-4B89-AD4A-E08820CEE4E8}"/>
          </ac:spMkLst>
        </pc:spChg>
        <pc:spChg chg="add del">
          <ac:chgData name="dario garribba" userId="13526be42269ae35" providerId="LiveId" clId="{E2E5FE3F-A63C-4E15-A480-838665F1E95A}" dt="2024-11-08T18:22:59.792" v="955" actId="26606"/>
          <ac:spMkLst>
            <pc:docMk/>
            <pc:sldMk cId="2618478190" sldId="326"/>
            <ac:spMk id="8215" creationId="{A0202727-54F2-4F63-818F-99119BA2134F}"/>
          </ac:spMkLst>
        </pc:spChg>
        <pc:spChg chg="add">
          <ac:chgData name="dario garribba" userId="13526be42269ae35" providerId="LiveId" clId="{E2E5FE3F-A63C-4E15-A480-838665F1E95A}" dt="2024-11-08T18:22:59.792" v="955" actId="26606"/>
          <ac:spMkLst>
            <pc:docMk/>
            <pc:sldMk cId="2618478190" sldId="326"/>
            <ac:spMk id="8227" creationId="{F706015D-F1C5-4142-AEDF-AF5F19144F01}"/>
          </ac:spMkLst>
        </pc:spChg>
        <pc:spChg chg="add">
          <ac:chgData name="dario garribba" userId="13526be42269ae35" providerId="LiveId" clId="{E2E5FE3F-A63C-4E15-A480-838665F1E95A}" dt="2024-11-08T18:22:59.792" v="955" actId="26606"/>
          <ac:spMkLst>
            <pc:docMk/>
            <pc:sldMk cId="2618478190" sldId="326"/>
            <ac:spMk id="8229" creationId="{5BB61B94-FD60-4539-BDC5-1766DE99C87D}"/>
          </ac:spMkLst>
        </pc:spChg>
        <pc:grpChg chg="add del">
          <ac:chgData name="dario garribba" userId="13526be42269ae35" providerId="LiveId" clId="{E2E5FE3F-A63C-4E15-A480-838665F1E95A}" dt="2024-11-08T18:22:50.140" v="952" actId="26606"/>
          <ac:grpSpMkLst>
            <pc:docMk/>
            <pc:sldMk cId="2618478190" sldId="326"/>
            <ac:grpSpMk id="8201" creationId="{E54E1BC5-9799-4C37-9E39-75AD94AE070F}"/>
          </ac:grpSpMkLst>
        </pc:grpChg>
        <pc:grpChg chg="add del">
          <ac:chgData name="dario garribba" userId="13526be42269ae35" providerId="LiveId" clId="{E2E5FE3F-A63C-4E15-A480-838665F1E95A}" dt="2024-11-08T18:22:50.140" v="952" actId="26606"/>
          <ac:grpSpMkLst>
            <pc:docMk/>
            <pc:sldMk cId="2618478190" sldId="326"/>
            <ac:grpSpMk id="8207" creationId="{6BAEAFFD-C82E-4805-8EFA-403C6D826E75}"/>
          </ac:grpSpMkLst>
        </pc:grpChg>
        <pc:grpChg chg="add del">
          <ac:chgData name="dario garribba" userId="13526be42269ae35" providerId="LiveId" clId="{E2E5FE3F-A63C-4E15-A480-838665F1E95A}" dt="2024-11-08T18:22:59.792" v="955" actId="26606"/>
          <ac:grpSpMkLst>
            <pc:docMk/>
            <pc:sldMk cId="2618478190" sldId="326"/>
            <ac:grpSpMk id="8211" creationId="{E54E1BC5-9799-4C37-9E39-75AD94AE070F}"/>
          </ac:grpSpMkLst>
        </pc:grpChg>
        <pc:grpChg chg="add del">
          <ac:chgData name="dario garribba" userId="13526be42269ae35" providerId="LiveId" clId="{E2E5FE3F-A63C-4E15-A480-838665F1E95A}" dt="2024-11-08T18:22:59.792" v="955" actId="26606"/>
          <ac:grpSpMkLst>
            <pc:docMk/>
            <pc:sldMk cId="2618478190" sldId="326"/>
            <ac:grpSpMk id="8216" creationId="{B7A73C12-F0BE-4AA8-845B-8CE5359D6F73}"/>
          </ac:grpSpMkLst>
        </pc:grpChg>
        <pc:grpChg chg="add">
          <ac:chgData name="dario garribba" userId="13526be42269ae35" providerId="LiveId" clId="{E2E5FE3F-A63C-4E15-A480-838665F1E95A}" dt="2024-11-08T18:22:59.792" v="955" actId="26606"/>
          <ac:grpSpMkLst>
            <pc:docMk/>
            <pc:sldMk cId="2618478190" sldId="326"/>
            <ac:grpSpMk id="8223" creationId="{E54E1BC5-9799-4C37-9E39-75AD94AE070F}"/>
          </ac:grpSpMkLst>
        </pc:grpChg>
        <pc:grpChg chg="add">
          <ac:chgData name="dario garribba" userId="13526be42269ae35" providerId="LiveId" clId="{E2E5FE3F-A63C-4E15-A480-838665F1E95A}" dt="2024-11-08T18:22:59.792" v="955" actId="26606"/>
          <ac:grpSpMkLst>
            <pc:docMk/>
            <pc:sldMk cId="2618478190" sldId="326"/>
            <ac:grpSpMk id="8231" creationId="{CAB366A3-9B07-49D0-9D4E-E9BF6213CC7C}"/>
          </ac:grpSpMkLst>
        </pc:grpChg>
        <pc:picChg chg="add del">
          <ac:chgData name="dario garribba" userId="13526be42269ae35" providerId="LiveId" clId="{E2E5FE3F-A63C-4E15-A480-838665F1E95A}" dt="2024-11-08T18:22:50.140" v="952" actId="26606"/>
          <ac:picMkLst>
            <pc:docMk/>
            <pc:sldMk cId="2618478190" sldId="326"/>
            <ac:picMk id="8197" creationId="{79ADE365-1B69-A165-D7A8-62059FDC2C18}"/>
          </ac:picMkLst>
        </pc:picChg>
        <pc:picChg chg="add mod">
          <ac:chgData name="dario garribba" userId="13526be42269ae35" providerId="LiveId" clId="{E2E5FE3F-A63C-4E15-A480-838665F1E95A}" dt="2024-11-08T18:22:59.792" v="955" actId="26606"/>
          <ac:picMkLst>
            <pc:docMk/>
            <pc:sldMk cId="2618478190" sldId="326"/>
            <ac:picMk id="8214" creationId="{12C69A1B-4476-9654-509C-2CCDC169B836}"/>
          </ac:picMkLst>
        </pc:picChg>
      </pc:sldChg>
      <pc:sldChg chg="del">
        <pc:chgData name="dario garribba" userId="13526be42269ae35" providerId="LiveId" clId="{E2E5FE3F-A63C-4E15-A480-838665F1E95A}" dt="2024-11-11T12:01:08.857" v="4231" actId="47"/>
        <pc:sldMkLst>
          <pc:docMk/>
          <pc:sldMk cId="1458889185" sldId="327"/>
        </pc:sldMkLst>
      </pc:sldChg>
      <pc:sldChg chg="add ord">
        <pc:chgData name="dario garribba" userId="13526be42269ae35" providerId="LiveId" clId="{E2E5FE3F-A63C-4E15-A480-838665F1E95A}" dt="2024-11-11T12:01:21.911" v="4233"/>
        <pc:sldMkLst>
          <pc:docMk/>
          <pc:sldMk cId="998506698" sldId="328"/>
        </pc:sldMkLst>
      </pc:sldChg>
      <pc:sldChg chg="add del">
        <pc:chgData name="dario garribba" userId="13526be42269ae35" providerId="LiveId" clId="{E2E5FE3F-A63C-4E15-A480-838665F1E95A}" dt="2024-11-09T19:08:32.462" v="2812" actId="47"/>
        <pc:sldMkLst>
          <pc:docMk/>
          <pc:sldMk cId="171566481" sldId="329"/>
        </pc:sldMkLst>
      </pc:sldChg>
      <pc:sldChg chg="add del">
        <pc:chgData name="dario garribba" userId="13526be42269ae35" providerId="LiveId" clId="{E2E5FE3F-A63C-4E15-A480-838665F1E95A}" dt="2024-11-11T12:01:32.419" v="4234" actId="2696"/>
        <pc:sldMkLst>
          <pc:docMk/>
          <pc:sldMk cId="2463136827" sldId="330"/>
        </pc:sldMkLst>
      </pc:sldChg>
      <pc:sldChg chg="add">
        <pc:chgData name="dario garribba" userId="13526be42269ae35" providerId="LiveId" clId="{E2E5FE3F-A63C-4E15-A480-838665F1E95A}" dt="2024-11-11T12:01:52.549" v="4235"/>
        <pc:sldMkLst>
          <pc:docMk/>
          <pc:sldMk cId="3247240508" sldId="330"/>
        </pc:sldMkLst>
      </pc:sldChg>
      <pc:sldChg chg="add del">
        <pc:chgData name="dario garribba" userId="13526be42269ae35" providerId="LiveId" clId="{E2E5FE3F-A63C-4E15-A480-838665F1E95A}" dt="2024-11-09T19:08:32.462" v="2812" actId="47"/>
        <pc:sldMkLst>
          <pc:docMk/>
          <pc:sldMk cId="2862266397" sldId="331"/>
        </pc:sldMkLst>
      </pc:sldChg>
      <pc:sldChg chg="delSp add del setBg delDesignElem">
        <pc:chgData name="dario garribba" userId="13526be42269ae35" providerId="LiveId" clId="{E2E5FE3F-A63C-4E15-A480-838665F1E95A}" dt="2024-11-09T18:53:02.711" v="2419" actId="47"/>
        <pc:sldMkLst>
          <pc:docMk/>
          <pc:sldMk cId="2688241261" sldId="332"/>
        </pc:sldMkLst>
        <pc:spChg chg="del">
          <ac:chgData name="dario garribba" userId="13526be42269ae35" providerId="LiveId" clId="{E2E5FE3F-A63C-4E15-A480-838665F1E95A}" dt="2024-11-08T18:08:32.680" v="81"/>
          <ac:spMkLst>
            <pc:docMk/>
            <pc:sldMk cId="2688241261" sldId="332"/>
            <ac:spMk id="2080" creationId="{A0202727-54F2-4F63-818F-99119BA2134F}"/>
          </ac:spMkLst>
        </pc:spChg>
        <pc:grpChg chg="del">
          <ac:chgData name="dario garribba" userId="13526be42269ae35" providerId="LiveId" clId="{E2E5FE3F-A63C-4E15-A480-838665F1E95A}" dt="2024-11-08T18:08:32.680" v="81"/>
          <ac:grpSpMkLst>
            <pc:docMk/>
            <pc:sldMk cId="2688241261" sldId="332"/>
            <ac:grpSpMk id="2077" creationId="{E54E1BC5-9799-4C37-9E39-75AD94AE070F}"/>
          </ac:grpSpMkLst>
        </pc:grpChg>
        <pc:grpChg chg="del">
          <ac:chgData name="dario garribba" userId="13526be42269ae35" providerId="LiveId" clId="{E2E5FE3F-A63C-4E15-A480-838665F1E95A}" dt="2024-11-08T18:08:32.680" v="81"/>
          <ac:grpSpMkLst>
            <pc:docMk/>
            <pc:sldMk cId="2688241261" sldId="332"/>
            <ac:grpSpMk id="2081" creationId="{B7A73C12-F0BE-4AA8-845B-8CE5359D6F73}"/>
          </ac:grpSpMkLst>
        </pc:grpChg>
      </pc:sldChg>
      <pc:sldChg chg="modSp del mod">
        <pc:chgData name="dario garribba" userId="13526be42269ae35" providerId="LiveId" clId="{E2E5FE3F-A63C-4E15-A480-838665F1E95A}" dt="2024-11-08T18:27:31.214" v="970" actId="47"/>
        <pc:sldMkLst>
          <pc:docMk/>
          <pc:sldMk cId="4083291982" sldId="340"/>
        </pc:sldMkLst>
        <pc:spChg chg="mod">
          <ac:chgData name="dario garribba" userId="13526be42269ae35" providerId="LiveId" clId="{E2E5FE3F-A63C-4E15-A480-838665F1E95A}" dt="2024-11-08T18:05:13.327" v="78" actId="20577"/>
          <ac:spMkLst>
            <pc:docMk/>
            <pc:sldMk cId="4083291982" sldId="340"/>
            <ac:spMk id="4" creationId="{D2993FC3-23BD-B022-090D-DC541507073C}"/>
          </ac:spMkLst>
        </pc:spChg>
      </pc:sldChg>
      <pc:sldChg chg="del">
        <pc:chgData name="dario garribba" userId="13526be42269ae35" providerId="LiveId" clId="{E2E5FE3F-A63C-4E15-A480-838665F1E95A}" dt="2024-11-11T12:00:53.951" v="4230" actId="47"/>
        <pc:sldMkLst>
          <pc:docMk/>
          <pc:sldMk cId="1969007855" sldId="341"/>
        </pc:sldMkLst>
      </pc:sldChg>
      <pc:sldChg chg="del">
        <pc:chgData name="dario garribba" userId="13526be42269ae35" providerId="LiveId" clId="{E2E5FE3F-A63C-4E15-A480-838665F1E95A}" dt="2024-11-11T12:00:53.951" v="4230" actId="47"/>
        <pc:sldMkLst>
          <pc:docMk/>
          <pc:sldMk cId="1591984472" sldId="342"/>
        </pc:sldMkLst>
      </pc:sldChg>
      <pc:sldChg chg="modSp mod ord">
        <pc:chgData name="dario garribba" userId="13526be42269ae35" providerId="LiveId" clId="{E2E5FE3F-A63C-4E15-A480-838665F1E95A}" dt="2024-11-11T11:55:38.786" v="4206" actId="20577"/>
        <pc:sldMkLst>
          <pc:docMk/>
          <pc:sldMk cId="3495225714" sldId="343"/>
        </pc:sldMkLst>
        <pc:spChg chg="mod">
          <ac:chgData name="dario garribba" userId="13526be42269ae35" providerId="LiveId" clId="{E2E5FE3F-A63C-4E15-A480-838665F1E95A}" dt="2024-11-11T11:55:38.786" v="4206" actId="20577"/>
          <ac:spMkLst>
            <pc:docMk/>
            <pc:sldMk cId="3495225714" sldId="343"/>
            <ac:spMk id="2" creationId="{A3B1BA92-0ED0-5CF6-3793-AEDBD11836E3}"/>
          </ac:spMkLst>
        </pc:spChg>
        <pc:spChg chg="mod">
          <ac:chgData name="dario garribba" userId="13526be42269ae35" providerId="LiveId" clId="{E2E5FE3F-A63C-4E15-A480-838665F1E95A}" dt="2024-11-08T18:38:36.441" v="998" actId="5793"/>
          <ac:spMkLst>
            <pc:docMk/>
            <pc:sldMk cId="3495225714" sldId="343"/>
            <ac:spMk id="4" creationId="{9C2EAE64-73F4-26CD-C986-BB944DEBF5E8}"/>
          </ac:spMkLst>
        </pc:spChg>
      </pc:sldChg>
      <pc:sldChg chg="del">
        <pc:chgData name="dario garribba" userId="13526be42269ae35" providerId="LiveId" clId="{E2E5FE3F-A63C-4E15-A480-838665F1E95A}" dt="2024-11-11T12:00:53.951" v="4230" actId="47"/>
        <pc:sldMkLst>
          <pc:docMk/>
          <pc:sldMk cId="257377299" sldId="344"/>
        </pc:sldMkLst>
      </pc:sldChg>
      <pc:sldChg chg="del">
        <pc:chgData name="dario garribba" userId="13526be42269ae35" providerId="LiveId" clId="{E2E5FE3F-A63C-4E15-A480-838665F1E95A}" dt="2024-11-11T12:01:08.857" v="4231" actId="47"/>
        <pc:sldMkLst>
          <pc:docMk/>
          <pc:sldMk cId="3345651426" sldId="348"/>
        </pc:sldMkLst>
      </pc:sldChg>
      <pc:sldChg chg="del">
        <pc:chgData name="dario garribba" userId="13526be42269ae35" providerId="LiveId" clId="{E2E5FE3F-A63C-4E15-A480-838665F1E95A}" dt="2024-11-11T12:01:08.857" v="4231" actId="47"/>
        <pc:sldMkLst>
          <pc:docMk/>
          <pc:sldMk cId="3010692626" sldId="349"/>
        </pc:sldMkLst>
      </pc:sldChg>
      <pc:sldChg chg="add del">
        <pc:chgData name="dario garribba" userId="13526be42269ae35" providerId="LiveId" clId="{E2E5FE3F-A63C-4E15-A480-838665F1E95A}" dt="2024-11-09T18:49:58.779" v="2408" actId="47"/>
        <pc:sldMkLst>
          <pc:docMk/>
          <pc:sldMk cId="3983618306" sldId="350"/>
        </pc:sldMkLst>
      </pc:sldChg>
      <pc:sldChg chg="addSp delSp modSp add del mod">
        <pc:chgData name="dario garribba" userId="13526be42269ae35" providerId="LiveId" clId="{E2E5FE3F-A63C-4E15-A480-838665F1E95A}" dt="2024-11-09T19:27:12.827" v="4139" actId="47"/>
        <pc:sldMkLst>
          <pc:docMk/>
          <pc:sldMk cId="4207116462" sldId="351"/>
        </pc:sldMkLst>
        <pc:spChg chg="add mod">
          <ac:chgData name="dario garribba" userId="13526be42269ae35" providerId="LiveId" clId="{E2E5FE3F-A63C-4E15-A480-838665F1E95A}" dt="2024-11-09T18:58:34.718" v="2705" actId="20577"/>
          <ac:spMkLst>
            <pc:docMk/>
            <pc:sldMk cId="4207116462" sldId="351"/>
            <ac:spMk id="2" creationId="{C0C04AC0-8611-6530-15EA-02872D65ADE9}"/>
          </ac:spMkLst>
        </pc:spChg>
        <pc:spChg chg="mod">
          <ac:chgData name="dario garribba" userId="13526be42269ae35" providerId="LiveId" clId="{E2E5FE3F-A63C-4E15-A480-838665F1E95A}" dt="2024-11-09T18:56:40.898" v="2468" actId="20577"/>
          <ac:spMkLst>
            <pc:docMk/>
            <pc:sldMk cId="4207116462" sldId="351"/>
            <ac:spMk id="3" creationId="{00000000-0000-0000-0000-000000000000}"/>
          </ac:spMkLst>
        </pc:spChg>
        <pc:spChg chg="del mod">
          <ac:chgData name="dario garribba" userId="13526be42269ae35" providerId="LiveId" clId="{E2E5FE3F-A63C-4E15-A480-838665F1E95A}" dt="2024-11-09T18:56:29.993" v="2442"/>
          <ac:spMkLst>
            <pc:docMk/>
            <pc:sldMk cId="4207116462" sldId="351"/>
            <ac:spMk id="8" creationId="{00000000-0000-0000-0000-000000000000}"/>
          </ac:spMkLst>
        </pc:spChg>
      </pc:sldChg>
      <pc:sldChg chg="modSp add mod">
        <pc:chgData name="dario garribba" userId="13526be42269ae35" providerId="LiveId" clId="{E2E5FE3F-A63C-4E15-A480-838665F1E95A}" dt="2024-11-09T19:23:08.513" v="3943" actId="21"/>
        <pc:sldMkLst>
          <pc:docMk/>
          <pc:sldMk cId="3664367189" sldId="352"/>
        </pc:sldMkLst>
        <pc:spChg chg="mod">
          <ac:chgData name="dario garribba" userId="13526be42269ae35" providerId="LiveId" clId="{E2E5FE3F-A63C-4E15-A480-838665F1E95A}" dt="2024-11-09T19:23:08.513" v="3943" actId="21"/>
          <ac:spMkLst>
            <pc:docMk/>
            <pc:sldMk cId="3664367189" sldId="352"/>
            <ac:spMk id="2" creationId="{93311E6E-364D-A94E-5490-AB16170DD65E}"/>
          </ac:spMkLst>
        </pc:spChg>
        <pc:spChg chg="mod">
          <ac:chgData name="dario garribba" userId="13526be42269ae35" providerId="LiveId" clId="{E2E5FE3F-A63C-4E15-A480-838665F1E95A}" dt="2024-11-09T19:22:59.201" v="3942" actId="5793"/>
          <ac:spMkLst>
            <pc:docMk/>
            <pc:sldMk cId="3664367189" sldId="352"/>
            <ac:spMk id="4" creationId="{26BA1D00-7D41-D4CE-2A60-1A0D3CAAD872}"/>
          </ac:spMkLst>
        </pc:spChg>
      </pc:sldChg>
      <pc:sldChg chg="add del">
        <pc:chgData name="dario garribba" userId="13526be42269ae35" providerId="LiveId" clId="{E2E5FE3F-A63C-4E15-A480-838665F1E95A}" dt="2024-11-08T18:26:26.548" v="965" actId="47"/>
        <pc:sldMkLst>
          <pc:docMk/>
          <pc:sldMk cId="3955019309" sldId="352"/>
        </pc:sldMkLst>
      </pc:sldChg>
      <pc:sldChg chg="addSp modSp add mod">
        <pc:chgData name="dario garribba" userId="13526be42269ae35" providerId="LiveId" clId="{E2E5FE3F-A63C-4E15-A480-838665F1E95A}" dt="2024-11-11T11:59:07.295" v="4227" actId="13926"/>
        <pc:sldMkLst>
          <pc:docMk/>
          <pc:sldMk cId="578403258" sldId="353"/>
        </pc:sldMkLst>
        <pc:spChg chg="add">
          <ac:chgData name="dario garribba" userId="13526be42269ae35" providerId="LiveId" clId="{E2E5FE3F-A63C-4E15-A480-838665F1E95A}" dt="2024-11-08T18:45:00.710" v="1487"/>
          <ac:spMkLst>
            <pc:docMk/>
            <pc:sldMk cId="578403258" sldId="353"/>
            <ac:spMk id="3" creationId="{0D3F8AB4-A71F-BF0E-0AB2-98AD3AE818E5}"/>
          </ac:spMkLst>
        </pc:spChg>
        <pc:spChg chg="add">
          <ac:chgData name="dario garribba" userId="13526be42269ae35" providerId="LiveId" clId="{E2E5FE3F-A63C-4E15-A480-838665F1E95A}" dt="2024-11-08T18:45:10.820" v="1491"/>
          <ac:spMkLst>
            <pc:docMk/>
            <pc:sldMk cId="578403258" sldId="353"/>
            <ac:spMk id="5" creationId="{79ACABF4-C2C7-EB71-7307-FFD64182936E}"/>
          </ac:spMkLst>
        </pc:spChg>
        <pc:spChg chg="add">
          <ac:chgData name="dario garribba" userId="13526be42269ae35" providerId="LiveId" clId="{E2E5FE3F-A63C-4E15-A480-838665F1E95A}" dt="2024-11-08T18:46:03.135" v="1522"/>
          <ac:spMkLst>
            <pc:docMk/>
            <pc:sldMk cId="578403258" sldId="353"/>
            <ac:spMk id="6" creationId="{8D7E7F96-B95F-C110-4D4E-EE23D542B973}"/>
          </ac:spMkLst>
        </pc:spChg>
        <pc:spChg chg="mod">
          <ac:chgData name="dario garribba" userId="13526be42269ae35" providerId="LiveId" clId="{E2E5FE3F-A63C-4E15-A480-838665F1E95A}" dt="2024-11-11T11:59:07.295" v="4227" actId="13926"/>
          <ac:spMkLst>
            <pc:docMk/>
            <pc:sldMk cId="578403258" sldId="353"/>
            <ac:spMk id="9" creationId="{242AD8E0-04F2-961B-44BB-B862D720B9A9}"/>
          </ac:spMkLst>
        </pc:spChg>
      </pc:sldChg>
      <pc:sldChg chg="add del ord">
        <pc:chgData name="dario garribba" userId="13526be42269ae35" providerId="LiveId" clId="{E2E5FE3F-A63C-4E15-A480-838665F1E95A}" dt="2024-11-09T19:26:08.727" v="4136" actId="47"/>
        <pc:sldMkLst>
          <pc:docMk/>
          <pc:sldMk cId="1985598052" sldId="354"/>
        </pc:sldMkLst>
      </pc:sldChg>
      <pc:sldChg chg="modSp add mod ord">
        <pc:chgData name="dario garribba" userId="13526be42269ae35" providerId="LiveId" clId="{E2E5FE3F-A63C-4E15-A480-838665F1E95A}" dt="2024-11-11T11:58:21.243" v="4226"/>
        <pc:sldMkLst>
          <pc:docMk/>
          <pc:sldMk cId="3869748695" sldId="355"/>
        </pc:sldMkLst>
        <pc:spChg chg="mod">
          <ac:chgData name="dario garribba" userId="13526be42269ae35" providerId="LiveId" clId="{E2E5FE3F-A63C-4E15-A480-838665F1E95A}" dt="2024-11-09T19:24:45.338" v="4133" actId="5793"/>
          <ac:spMkLst>
            <pc:docMk/>
            <pc:sldMk cId="3869748695" sldId="355"/>
            <ac:spMk id="2" creationId="{E4980AF5-41A2-13EB-679B-D067AB0C6F26}"/>
          </ac:spMkLst>
        </pc:spChg>
        <pc:spChg chg="mod">
          <ac:chgData name="dario garribba" userId="13526be42269ae35" providerId="LiveId" clId="{E2E5FE3F-A63C-4E15-A480-838665F1E95A}" dt="2024-11-09T19:22:01.701" v="3837" actId="20577"/>
          <ac:spMkLst>
            <pc:docMk/>
            <pc:sldMk cId="3869748695" sldId="355"/>
            <ac:spMk id="4" creationId="{8CE6DC70-9B87-E716-57CA-7E9BC4734066}"/>
          </ac:spMkLst>
        </pc:spChg>
      </pc:sldChg>
      <pc:sldChg chg="delSp modSp add mod ord setBg delDesignElem">
        <pc:chgData name="dario garribba" userId="13526be42269ae35" providerId="LiveId" clId="{E2E5FE3F-A63C-4E15-A480-838665F1E95A}" dt="2024-11-11T11:56:48.118" v="4224" actId="20577"/>
        <pc:sldMkLst>
          <pc:docMk/>
          <pc:sldMk cId="0" sldId="356"/>
        </pc:sldMkLst>
        <pc:spChg chg="mod">
          <ac:chgData name="dario garribba" userId="13526be42269ae35" providerId="LiveId" clId="{E2E5FE3F-A63C-4E15-A480-838665F1E95A}" dt="2024-11-11T11:56:48.118" v="4224" actId="20577"/>
          <ac:spMkLst>
            <pc:docMk/>
            <pc:sldMk cId="0" sldId="356"/>
            <ac:spMk id="7" creationId="{F566D7C8-8099-D977-04AA-8EE88C1F2FC8}"/>
          </ac:spMkLst>
        </pc:spChg>
        <pc:spChg chg="del">
          <ac:chgData name="dario garribba" userId="13526be42269ae35" providerId="LiveId" clId="{E2E5FE3F-A63C-4E15-A480-838665F1E95A}" dt="2024-11-09T19:06:33.798" v="2811"/>
          <ac:spMkLst>
            <pc:docMk/>
            <pc:sldMk cId="0" sldId="356"/>
            <ac:spMk id="2080" creationId="{A0202727-54F2-4F63-818F-99119BA2134F}"/>
          </ac:spMkLst>
        </pc:spChg>
        <pc:grpChg chg="del">
          <ac:chgData name="dario garribba" userId="13526be42269ae35" providerId="LiveId" clId="{E2E5FE3F-A63C-4E15-A480-838665F1E95A}" dt="2024-11-09T19:06:33.798" v="2811"/>
          <ac:grpSpMkLst>
            <pc:docMk/>
            <pc:sldMk cId="0" sldId="356"/>
            <ac:grpSpMk id="2077" creationId="{E54E1BC5-9799-4C37-9E39-75AD94AE070F}"/>
          </ac:grpSpMkLst>
        </pc:grpChg>
        <pc:grpChg chg="del">
          <ac:chgData name="dario garribba" userId="13526be42269ae35" providerId="LiveId" clId="{E2E5FE3F-A63C-4E15-A480-838665F1E95A}" dt="2024-11-09T19:06:33.798" v="2811"/>
          <ac:grpSpMkLst>
            <pc:docMk/>
            <pc:sldMk cId="0" sldId="356"/>
            <ac:grpSpMk id="2081" creationId="{B7A73C12-F0BE-4AA8-845B-8CE5359D6F73}"/>
          </ac:grpSpMkLst>
        </pc:grpChg>
      </pc:sldChg>
      <pc:sldChg chg="add">
        <pc:chgData name="dario garribba" userId="13526be42269ae35" providerId="LiveId" clId="{E2E5FE3F-A63C-4E15-A480-838665F1E95A}" dt="2024-11-09T19:06:33.798" v="2811"/>
        <pc:sldMkLst>
          <pc:docMk/>
          <pc:sldMk cId="2534048342" sldId="357"/>
        </pc:sldMkLst>
      </pc:sldChg>
      <pc:sldChg chg="add del">
        <pc:chgData name="dario garribba" userId="13526be42269ae35" providerId="LiveId" clId="{E2E5FE3F-A63C-4E15-A480-838665F1E95A}" dt="2024-11-09T19:08:32.462" v="2812" actId="47"/>
        <pc:sldMkLst>
          <pc:docMk/>
          <pc:sldMk cId="1391768586" sldId="358"/>
        </pc:sldMkLst>
      </pc:sldChg>
      <pc:sldChg chg="delSp add setBg delDesignElem">
        <pc:chgData name="dario garribba" userId="13526be42269ae35" providerId="LiveId" clId="{E2E5FE3F-A63C-4E15-A480-838665F1E95A}" dt="2024-11-09T19:09:26.570" v="2816"/>
        <pc:sldMkLst>
          <pc:docMk/>
          <pc:sldMk cId="1995689438" sldId="358"/>
        </pc:sldMkLst>
        <pc:spChg chg="del">
          <ac:chgData name="dario garribba" userId="13526be42269ae35" providerId="LiveId" clId="{E2E5FE3F-A63C-4E15-A480-838665F1E95A}" dt="2024-11-09T19:09:26.570" v="2816"/>
          <ac:spMkLst>
            <pc:docMk/>
            <pc:sldMk cId="1995689438" sldId="358"/>
            <ac:spMk id="2080" creationId="{5C9C0ACF-CDDF-5956-7DB4-EEF054D96EBE}"/>
          </ac:spMkLst>
        </pc:spChg>
        <pc:grpChg chg="del">
          <ac:chgData name="dario garribba" userId="13526be42269ae35" providerId="LiveId" clId="{E2E5FE3F-A63C-4E15-A480-838665F1E95A}" dt="2024-11-09T19:09:26.570" v="2816"/>
          <ac:grpSpMkLst>
            <pc:docMk/>
            <pc:sldMk cId="1995689438" sldId="358"/>
            <ac:grpSpMk id="2077" creationId="{6935A040-356C-D189-626F-9DFC5B9F7E9D}"/>
          </ac:grpSpMkLst>
        </pc:grpChg>
        <pc:grpChg chg="del">
          <ac:chgData name="dario garribba" userId="13526be42269ae35" providerId="LiveId" clId="{E2E5FE3F-A63C-4E15-A480-838665F1E95A}" dt="2024-11-09T19:09:26.570" v="2816"/>
          <ac:grpSpMkLst>
            <pc:docMk/>
            <pc:sldMk cId="1995689438" sldId="358"/>
            <ac:grpSpMk id="2081" creationId="{DA096533-AD5C-CCE8-3491-C040AE5704E4}"/>
          </ac:grpSpMkLst>
        </pc:grpChg>
      </pc:sldChg>
      <pc:sldChg chg="add del">
        <pc:chgData name="dario garribba" userId="13526be42269ae35" providerId="LiveId" clId="{E2E5FE3F-A63C-4E15-A480-838665F1E95A}" dt="2024-11-09T19:08:32.462" v="2812" actId="47"/>
        <pc:sldMkLst>
          <pc:docMk/>
          <pc:sldMk cId="0" sldId="359"/>
        </pc:sldMkLst>
      </pc:sldChg>
      <pc:sldChg chg="delSp add setBg delDesignElem">
        <pc:chgData name="dario garribba" userId="13526be42269ae35" providerId="LiveId" clId="{E2E5FE3F-A63C-4E15-A480-838665F1E95A}" dt="2024-11-09T19:09:26.570" v="2816"/>
        <pc:sldMkLst>
          <pc:docMk/>
          <pc:sldMk cId="2034515518" sldId="359"/>
        </pc:sldMkLst>
        <pc:spChg chg="del">
          <ac:chgData name="dario garribba" userId="13526be42269ae35" providerId="LiveId" clId="{E2E5FE3F-A63C-4E15-A480-838665F1E95A}" dt="2024-11-09T19:09:26.570" v="2816"/>
          <ac:spMkLst>
            <pc:docMk/>
            <pc:sldMk cId="2034515518" sldId="359"/>
            <ac:spMk id="2080" creationId="{34F92E8B-E81E-A187-5995-5CEF9E966EE2}"/>
          </ac:spMkLst>
        </pc:spChg>
        <pc:grpChg chg="del">
          <ac:chgData name="dario garribba" userId="13526be42269ae35" providerId="LiveId" clId="{E2E5FE3F-A63C-4E15-A480-838665F1E95A}" dt="2024-11-09T19:09:26.570" v="2816"/>
          <ac:grpSpMkLst>
            <pc:docMk/>
            <pc:sldMk cId="2034515518" sldId="359"/>
            <ac:grpSpMk id="2077" creationId="{6D605B65-4E93-CB98-71AD-5F64357DD983}"/>
          </ac:grpSpMkLst>
        </pc:grpChg>
        <pc:grpChg chg="del">
          <ac:chgData name="dario garribba" userId="13526be42269ae35" providerId="LiveId" clId="{E2E5FE3F-A63C-4E15-A480-838665F1E95A}" dt="2024-11-09T19:09:26.570" v="2816"/>
          <ac:grpSpMkLst>
            <pc:docMk/>
            <pc:sldMk cId="2034515518" sldId="359"/>
            <ac:grpSpMk id="2081" creationId="{DA416657-0100-2560-DAA3-42D73759D2D2}"/>
          </ac:grpSpMkLst>
        </pc:grpChg>
      </pc:sldChg>
      <pc:sldChg chg="modSp add mod ord">
        <pc:chgData name="dario garribba" userId="13526be42269ae35" providerId="LiveId" clId="{E2E5FE3F-A63C-4E15-A480-838665F1E95A}" dt="2024-11-11T12:04:49.385" v="4409" actId="20577"/>
        <pc:sldMkLst>
          <pc:docMk/>
          <pc:sldMk cId="1200230203" sldId="360"/>
        </pc:sldMkLst>
        <pc:spChg chg="mod">
          <ac:chgData name="dario garribba" userId="13526be42269ae35" providerId="LiveId" clId="{E2E5FE3F-A63C-4E15-A480-838665F1E95A}" dt="2024-11-11T12:04:49.385" v="4409" actId="20577"/>
          <ac:spMkLst>
            <pc:docMk/>
            <pc:sldMk cId="1200230203" sldId="360"/>
            <ac:spMk id="2" creationId="{B30D06ED-2460-981A-3EB8-C8E1A0DC8F5F}"/>
          </ac:spMkLst>
        </pc:spChg>
      </pc:sldChg>
      <pc:sldChg chg="add del">
        <pc:chgData name="dario garribba" userId="13526be42269ae35" providerId="LiveId" clId="{E2E5FE3F-A63C-4E15-A480-838665F1E95A}" dt="2024-11-09T19:08:32.462" v="2812" actId="47"/>
        <pc:sldMkLst>
          <pc:docMk/>
          <pc:sldMk cId="3883507807" sldId="360"/>
        </pc:sldMkLst>
      </pc:sldChg>
      <pc:sldChg chg="add del">
        <pc:chgData name="dario garribba" userId="13526be42269ae35" providerId="LiveId" clId="{E2E5FE3F-A63C-4E15-A480-838665F1E95A}" dt="2024-11-09T19:08:32.462" v="2812" actId="47"/>
        <pc:sldMkLst>
          <pc:docMk/>
          <pc:sldMk cId="1058734892" sldId="361"/>
        </pc:sldMkLst>
      </pc:sldChg>
      <pc:sldChg chg="add del">
        <pc:chgData name="dario garribba" userId="13526be42269ae35" providerId="LiveId" clId="{E2E5FE3F-A63C-4E15-A480-838665F1E95A}" dt="2024-11-09T19:08:32.462" v="2812" actId="47"/>
        <pc:sldMkLst>
          <pc:docMk/>
          <pc:sldMk cId="534155747" sldId="362"/>
        </pc:sldMkLst>
      </pc:sldChg>
      <pc:sldChg chg="add del">
        <pc:chgData name="dario garribba" userId="13526be42269ae35" providerId="LiveId" clId="{E2E5FE3F-A63C-4E15-A480-838665F1E95A}" dt="2024-11-09T19:08:37.431" v="2813" actId="47"/>
        <pc:sldMkLst>
          <pc:docMk/>
          <pc:sldMk cId="0" sldId="36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48B23AE-3C7B-4AE4-B59B-D5532E7BD26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6EF512E-EC5C-4839-AF20-E7D18137D9B8}">
      <dgm:prSet/>
      <dgm:spPr/>
      <dgm:t>
        <a:bodyPr/>
        <a:lstStyle/>
        <a:p>
          <a:r>
            <a:rPr lang="it-IT"/>
            <a:t>È un gentile, ma in che rapporti è con i giudei?</a:t>
          </a:r>
          <a:endParaRPr lang="en-US"/>
        </a:p>
      </dgm:t>
    </dgm:pt>
    <dgm:pt modelId="{83264D5E-ECA4-4ADF-8077-4085E12FFD66}" type="parTrans" cxnId="{CE82EFDA-03A8-4662-B494-C70B72E093BF}">
      <dgm:prSet/>
      <dgm:spPr/>
      <dgm:t>
        <a:bodyPr/>
        <a:lstStyle/>
        <a:p>
          <a:endParaRPr lang="en-US"/>
        </a:p>
      </dgm:t>
    </dgm:pt>
    <dgm:pt modelId="{BC05D731-FDFF-4650-9BA7-D4DEC6311E95}" type="sibTrans" cxnId="{CE82EFDA-03A8-4662-B494-C70B72E093BF}">
      <dgm:prSet/>
      <dgm:spPr/>
      <dgm:t>
        <a:bodyPr/>
        <a:lstStyle/>
        <a:p>
          <a:endParaRPr lang="en-US"/>
        </a:p>
      </dgm:t>
    </dgm:pt>
    <dgm:pt modelId="{CAE48915-38F3-417D-9188-D83EC03FFE2F}">
      <dgm:prSet/>
      <dgm:spPr/>
      <dgm:t>
        <a:bodyPr/>
        <a:lstStyle/>
        <a:p>
          <a:r>
            <a:rPr lang="it-IT"/>
            <a:t>Cosa chiede esattamente a Pietro?</a:t>
          </a:r>
          <a:endParaRPr lang="en-US"/>
        </a:p>
      </dgm:t>
    </dgm:pt>
    <dgm:pt modelId="{687BC4D6-D31B-4C4F-AE0B-646550903C3C}" type="parTrans" cxnId="{31C81CF4-432D-4D58-B77B-B669979B1DE4}">
      <dgm:prSet/>
      <dgm:spPr/>
      <dgm:t>
        <a:bodyPr/>
        <a:lstStyle/>
        <a:p>
          <a:endParaRPr lang="en-US"/>
        </a:p>
      </dgm:t>
    </dgm:pt>
    <dgm:pt modelId="{DB7DCFA5-7808-47EA-9FAB-8A967D5D245F}" type="sibTrans" cxnId="{31C81CF4-432D-4D58-B77B-B669979B1DE4}">
      <dgm:prSet/>
      <dgm:spPr/>
      <dgm:t>
        <a:bodyPr/>
        <a:lstStyle/>
        <a:p>
          <a:endParaRPr lang="en-US"/>
        </a:p>
      </dgm:t>
    </dgm:pt>
    <dgm:pt modelId="{4A91FA6B-F2AC-4552-9ADD-1749C63E00CF}">
      <dgm:prSet/>
      <dgm:spPr/>
      <dgm:t>
        <a:bodyPr/>
        <a:lstStyle/>
        <a:p>
          <a:r>
            <a:rPr lang="it-IT"/>
            <a:t>Cosa fa Pietro?</a:t>
          </a:r>
          <a:endParaRPr lang="en-US"/>
        </a:p>
      </dgm:t>
    </dgm:pt>
    <dgm:pt modelId="{19E0156F-D7E8-40DE-83A2-54FA55C60DAC}" type="parTrans" cxnId="{444B1AE4-4254-4FE0-9146-94D00A55076A}">
      <dgm:prSet/>
      <dgm:spPr/>
      <dgm:t>
        <a:bodyPr/>
        <a:lstStyle/>
        <a:p>
          <a:endParaRPr lang="en-US"/>
        </a:p>
      </dgm:t>
    </dgm:pt>
    <dgm:pt modelId="{74D69C12-D45C-4314-BDE9-5028B4C0B1BE}" type="sibTrans" cxnId="{444B1AE4-4254-4FE0-9146-94D00A55076A}">
      <dgm:prSet/>
      <dgm:spPr/>
      <dgm:t>
        <a:bodyPr/>
        <a:lstStyle/>
        <a:p>
          <a:endParaRPr lang="en-US"/>
        </a:p>
      </dgm:t>
    </dgm:pt>
    <dgm:pt modelId="{26E4CA95-9645-42F6-9DBF-ADD7FFB9599E}">
      <dgm:prSet/>
      <dgm:spPr/>
      <dgm:t>
        <a:bodyPr/>
        <a:lstStyle/>
        <a:p>
          <a:r>
            <a:rPr lang="it-IT"/>
            <a:t>Con quale autorità?</a:t>
          </a:r>
          <a:endParaRPr lang="en-US"/>
        </a:p>
      </dgm:t>
    </dgm:pt>
    <dgm:pt modelId="{A6097418-D67B-4ABD-9EA7-187C5A8522CD}" type="parTrans" cxnId="{5D748AFF-DF5F-4CF4-8B36-F499A55F0747}">
      <dgm:prSet/>
      <dgm:spPr/>
      <dgm:t>
        <a:bodyPr/>
        <a:lstStyle/>
        <a:p>
          <a:endParaRPr lang="en-US"/>
        </a:p>
      </dgm:t>
    </dgm:pt>
    <dgm:pt modelId="{BE94112B-033A-4EDD-98EE-BFB98C495249}" type="sibTrans" cxnId="{5D748AFF-DF5F-4CF4-8B36-F499A55F0747}">
      <dgm:prSet/>
      <dgm:spPr/>
      <dgm:t>
        <a:bodyPr/>
        <a:lstStyle/>
        <a:p>
          <a:endParaRPr lang="en-US"/>
        </a:p>
      </dgm:t>
    </dgm:pt>
    <dgm:pt modelId="{73124399-E056-4C47-ACA4-BF0E30E28AB6}">
      <dgm:prSet/>
      <dgm:spPr/>
      <dgm:t>
        <a:bodyPr/>
        <a:lstStyle/>
        <a:p>
          <a:r>
            <a:rPr lang="it-IT"/>
            <a:t>Quali sono le «stranezze» che giustificano il comportamento di Pietro?</a:t>
          </a:r>
          <a:endParaRPr lang="en-US"/>
        </a:p>
      </dgm:t>
    </dgm:pt>
    <dgm:pt modelId="{CBD97A32-6DEC-4285-AB5F-67EAC4D858B2}" type="parTrans" cxnId="{E5D1F4B7-E7B2-4910-A25D-EBB5286C3569}">
      <dgm:prSet/>
      <dgm:spPr/>
      <dgm:t>
        <a:bodyPr/>
        <a:lstStyle/>
        <a:p>
          <a:endParaRPr lang="en-US"/>
        </a:p>
      </dgm:t>
    </dgm:pt>
    <dgm:pt modelId="{1FA20955-E966-4EEE-8CC4-97B13AFED817}" type="sibTrans" cxnId="{E5D1F4B7-E7B2-4910-A25D-EBB5286C3569}">
      <dgm:prSet/>
      <dgm:spPr/>
      <dgm:t>
        <a:bodyPr/>
        <a:lstStyle/>
        <a:p>
          <a:endParaRPr lang="en-US"/>
        </a:p>
      </dgm:t>
    </dgm:pt>
    <dgm:pt modelId="{AA0A61D6-8147-4DB6-A946-2D5893F22331}">
      <dgm:prSet/>
      <dgm:spPr/>
      <dgm:t>
        <a:bodyPr/>
        <a:lstStyle/>
        <a:p>
          <a:r>
            <a:rPr lang="it-IT"/>
            <a:t>Qual è la posta in palio?</a:t>
          </a:r>
          <a:endParaRPr lang="en-US"/>
        </a:p>
      </dgm:t>
    </dgm:pt>
    <dgm:pt modelId="{2C5E9F06-D781-4712-9834-C87C0E090C68}" type="parTrans" cxnId="{D5305054-3175-4AC9-86EE-902C60D5D21F}">
      <dgm:prSet/>
      <dgm:spPr/>
      <dgm:t>
        <a:bodyPr/>
        <a:lstStyle/>
        <a:p>
          <a:endParaRPr lang="en-US"/>
        </a:p>
      </dgm:t>
    </dgm:pt>
    <dgm:pt modelId="{146A027B-CEDA-4E20-AD0E-31BF2ECFEEE3}" type="sibTrans" cxnId="{D5305054-3175-4AC9-86EE-902C60D5D21F}">
      <dgm:prSet/>
      <dgm:spPr/>
      <dgm:t>
        <a:bodyPr/>
        <a:lstStyle/>
        <a:p>
          <a:endParaRPr lang="en-US"/>
        </a:p>
      </dgm:t>
    </dgm:pt>
    <dgm:pt modelId="{9A3D5750-98C2-4AF9-B0A2-1BF5D9D9129C}" type="pres">
      <dgm:prSet presAssocID="{848B23AE-3C7B-4AE4-B59B-D5532E7BD264}" presName="linear" presStyleCnt="0">
        <dgm:presLayoutVars>
          <dgm:animLvl val="lvl"/>
          <dgm:resizeHandles val="exact"/>
        </dgm:presLayoutVars>
      </dgm:prSet>
      <dgm:spPr/>
    </dgm:pt>
    <dgm:pt modelId="{248A94E3-ACEC-4885-90B5-823712C5B2F0}" type="pres">
      <dgm:prSet presAssocID="{B6EF512E-EC5C-4839-AF20-E7D18137D9B8}" presName="parentText" presStyleLbl="node1" presStyleIdx="0" presStyleCnt="6">
        <dgm:presLayoutVars>
          <dgm:chMax val="0"/>
          <dgm:bulletEnabled val="1"/>
        </dgm:presLayoutVars>
      </dgm:prSet>
      <dgm:spPr/>
    </dgm:pt>
    <dgm:pt modelId="{CC93EFFE-3C65-45BD-8C3B-2C210E5E4ED6}" type="pres">
      <dgm:prSet presAssocID="{BC05D731-FDFF-4650-9BA7-D4DEC6311E95}" presName="spacer" presStyleCnt="0"/>
      <dgm:spPr/>
    </dgm:pt>
    <dgm:pt modelId="{BF411A5D-B720-469A-9EDC-4C719A6B7932}" type="pres">
      <dgm:prSet presAssocID="{CAE48915-38F3-417D-9188-D83EC03FFE2F}" presName="parentText" presStyleLbl="node1" presStyleIdx="1" presStyleCnt="6">
        <dgm:presLayoutVars>
          <dgm:chMax val="0"/>
          <dgm:bulletEnabled val="1"/>
        </dgm:presLayoutVars>
      </dgm:prSet>
      <dgm:spPr/>
    </dgm:pt>
    <dgm:pt modelId="{8E96EB2B-A297-4317-943B-60D5B729F56F}" type="pres">
      <dgm:prSet presAssocID="{DB7DCFA5-7808-47EA-9FAB-8A967D5D245F}" presName="spacer" presStyleCnt="0"/>
      <dgm:spPr/>
    </dgm:pt>
    <dgm:pt modelId="{21EA633D-3D48-4353-B485-D4B3D0582CD6}" type="pres">
      <dgm:prSet presAssocID="{4A91FA6B-F2AC-4552-9ADD-1749C63E00CF}" presName="parentText" presStyleLbl="node1" presStyleIdx="2" presStyleCnt="6">
        <dgm:presLayoutVars>
          <dgm:chMax val="0"/>
          <dgm:bulletEnabled val="1"/>
        </dgm:presLayoutVars>
      </dgm:prSet>
      <dgm:spPr/>
    </dgm:pt>
    <dgm:pt modelId="{7C2557F2-BE9E-47C9-872B-27CC13BC0327}" type="pres">
      <dgm:prSet presAssocID="{74D69C12-D45C-4314-BDE9-5028B4C0B1BE}" presName="spacer" presStyleCnt="0"/>
      <dgm:spPr/>
    </dgm:pt>
    <dgm:pt modelId="{90389F91-A965-4D9E-8E5F-FAD45AB82B1F}" type="pres">
      <dgm:prSet presAssocID="{26E4CA95-9645-42F6-9DBF-ADD7FFB9599E}" presName="parentText" presStyleLbl="node1" presStyleIdx="3" presStyleCnt="6">
        <dgm:presLayoutVars>
          <dgm:chMax val="0"/>
          <dgm:bulletEnabled val="1"/>
        </dgm:presLayoutVars>
      </dgm:prSet>
      <dgm:spPr/>
    </dgm:pt>
    <dgm:pt modelId="{9D8C2279-19FF-4122-A9BC-58435EBDB92E}" type="pres">
      <dgm:prSet presAssocID="{BE94112B-033A-4EDD-98EE-BFB98C495249}" presName="spacer" presStyleCnt="0"/>
      <dgm:spPr/>
    </dgm:pt>
    <dgm:pt modelId="{A7D9D0F6-9E71-4EB7-83A6-FC5DF71DD863}" type="pres">
      <dgm:prSet presAssocID="{73124399-E056-4C47-ACA4-BF0E30E28AB6}" presName="parentText" presStyleLbl="node1" presStyleIdx="4" presStyleCnt="6">
        <dgm:presLayoutVars>
          <dgm:chMax val="0"/>
          <dgm:bulletEnabled val="1"/>
        </dgm:presLayoutVars>
      </dgm:prSet>
      <dgm:spPr/>
    </dgm:pt>
    <dgm:pt modelId="{AA54A385-5BF0-4F65-A27E-60038402FD99}" type="pres">
      <dgm:prSet presAssocID="{1FA20955-E966-4EEE-8CC4-97B13AFED817}" presName="spacer" presStyleCnt="0"/>
      <dgm:spPr/>
    </dgm:pt>
    <dgm:pt modelId="{18581C9C-7552-48A5-B6C5-4227E5EB036C}" type="pres">
      <dgm:prSet presAssocID="{AA0A61D6-8147-4DB6-A946-2D5893F22331}" presName="parentText" presStyleLbl="node1" presStyleIdx="5" presStyleCnt="6">
        <dgm:presLayoutVars>
          <dgm:chMax val="0"/>
          <dgm:bulletEnabled val="1"/>
        </dgm:presLayoutVars>
      </dgm:prSet>
      <dgm:spPr/>
    </dgm:pt>
  </dgm:ptLst>
  <dgm:cxnLst>
    <dgm:cxn modelId="{1E43550B-EE97-442E-9775-EF93337E82DB}" type="presOf" srcId="{4A91FA6B-F2AC-4552-9ADD-1749C63E00CF}" destId="{21EA633D-3D48-4353-B485-D4B3D0582CD6}" srcOrd="0" destOrd="0" presId="urn:microsoft.com/office/officeart/2005/8/layout/vList2"/>
    <dgm:cxn modelId="{06076A2E-0318-49C6-B707-FA0683261063}" type="presOf" srcId="{AA0A61D6-8147-4DB6-A946-2D5893F22331}" destId="{18581C9C-7552-48A5-B6C5-4227E5EB036C}" srcOrd="0" destOrd="0" presId="urn:microsoft.com/office/officeart/2005/8/layout/vList2"/>
    <dgm:cxn modelId="{559B9947-B1D4-4548-8119-9D1E57264FD6}" type="presOf" srcId="{26E4CA95-9645-42F6-9DBF-ADD7FFB9599E}" destId="{90389F91-A965-4D9E-8E5F-FAD45AB82B1F}" srcOrd="0" destOrd="0" presId="urn:microsoft.com/office/officeart/2005/8/layout/vList2"/>
    <dgm:cxn modelId="{64AA8969-B4B0-4D04-A85F-39E40E119618}" type="presOf" srcId="{73124399-E056-4C47-ACA4-BF0E30E28AB6}" destId="{A7D9D0F6-9E71-4EB7-83A6-FC5DF71DD863}" srcOrd="0" destOrd="0" presId="urn:microsoft.com/office/officeart/2005/8/layout/vList2"/>
    <dgm:cxn modelId="{FD6A124E-88A1-44B7-9FEC-BE4A24C6C964}" type="presOf" srcId="{B6EF512E-EC5C-4839-AF20-E7D18137D9B8}" destId="{248A94E3-ACEC-4885-90B5-823712C5B2F0}" srcOrd="0" destOrd="0" presId="urn:microsoft.com/office/officeart/2005/8/layout/vList2"/>
    <dgm:cxn modelId="{D5305054-3175-4AC9-86EE-902C60D5D21F}" srcId="{848B23AE-3C7B-4AE4-B59B-D5532E7BD264}" destId="{AA0A61D6-8147-4DB6-A946-2D5893F22331}" srcOrd="5" destOrd="0" parTransId="{2C5E9F06-D781-4712-9834-C87C0E090C68}" sibTransId="{146A027B-CEDA-4E20-AD0E-31BF2ECFEEE3}"/>
    <dgm:cxn modelId="{E5D1F4B7-E7B2-4910-A25D-EBB5286C3569}" srcId="{848B23AE-3C7B-4AE4-B59B-D5532E7BD264}" destId="{73124399-E056-4C47-ACA4-BF0E30E28AB6}" srcOrd="4" destOrd="0" parTransId="{CBD97A32-6DEC-4285-AB5F-67EAC4D858B2}" sibTransId="{1FA20955-E966-4EEE-8CC4-97B13AFED817}"/>
    <dgm:cxn modelId="{4054EDD9-911F-4011-9301-553EC62AC212}" type="presOf" srcId="{848B23AE-3C7B-4AE4-B59B-D5532E7BD264}" destId="{9A3D5750-98C2-4AF9-B0A2-1BF5D9D9129C}" srcOrd="0" destOrd="0" presId="urn:microsoft.com/office/officeart/2005/8/layout/vList2"/>
    <dgm:cxn modelId="{CE82EFDA-03A8-4662-B494-C70B72E093BF}" srcId="{848B23AE-3C7B-4AE4-B59B-D5532E7BD264}" destId="{B6EF512E-EC5C-4839-AF20-E7D18137D9B8}" srcOrd="0" destOrd="0" parTransId="{83264D5E-ECA4-4ADF-8077-4085E12FFD66}" sibTransId="{BC05D731-FDFF-4650-9BA7-D4DEC6311E95}"/>
    <dgm:cxn modelId="{444B1AE4-4254-4FE0-9146-94D00A55076A}" srcId="{848B23AE-3C7B-4AE4-B59B-D5532E7BD264}" destId="{4A91FA6B-F2AC-4552-9ADD-1749C63E00CF}" srcOrd="2" destOrd="0" parTransId="{19E0156F-D7E8-40DE-83A2-54FA55C60DAC}" sibTransId="{74D69C12-D45C-4314-BDE9-5028B4C0B1BE}"/>
    <dgm:cxn modelId="{0DA512F4-A344-442E-8EB0-3C9460179DC0}" type="presOf" srcId="{CAE48915-38F3-417D-9188-D83EC03FFE2F}" destId="{BF411A5D-B720-469A-9EDC-4C719A6B7932}" srcOrd="0" destOrd="0" presId="urn:microsoft.com/office/officeart/2005/8/layout/vList2"/>
    <dgm:cxn modelId="{31C81CF4-432D-4D58-B77B-B669979B1DE4}" srcId="{848B23AE-3C7B-4AE4-B59B-D5532E7BD264}" destId="{CAE48915-38F3-417D-9188-D83EC03FFE2F}" srcOrd="1" destOrd="0" parTransId="{687BC4D6-D31B-4C4F-AE0B-646550903C3C}" sibTransId="{DB7DCFA5-7808-47EA-9FAB-8A967D5D245F}"/>
    <dgm:cxn modelId="{5D748AFF-DF5F-4CF4-8B36-F499A55F0747}" srcId="{848B23AE-3C7B-4AE4-B59B-D5532E7BD264}" destId="{26E4CA95-9645-42F6-9DBF-ADD7FFB9599E}" srcOrd="3" destOrd="0" parTransId="{A6097418-D67B-4ABD-9EA7-187C5A8522CD}" sibTransId="{BE94112B-033A-4EDD-98EE-BFB98C495249}"/>
    <dgm:cxn modelId="{9087B483-99B9-471E-A509-5E5DF418AA1E}" type="presParOf" srcId="{9A3D5750-98C2-4AF9-B0A2-1BF5D9D9129C}" destId="{248A94E3-ACEC-4885-90B5-823712C5B2F0}" srcOrd="0" destOrd="0" presId="urn:microsoft.com/office/officeart/2005/8/layout/vList2"/>
    <dgm:cxn modelId="{5D20CB67-5083-4D6C-B3B3-2F4F53B24FC1}" type="presParOf" srcId="{9A3D5750-98C2-4AF9-B0A2-1BF5D9D9129C}" destId="{CC93EFFE-3C65-45BD-8C3B-2C210E5E4ED6}" srcOrd="1" destOrd="0" presId="urn:microsoft.com/office/officeart/2005/8/layout/vList2"/>
    <dgm:cxn modelId="{2BDC36CF-0A50-4F6B-A303-29258F8EAB41}" type="presParOf" srcId="{9A3D5750-98C2-4AF9-B0A2-1BF5D9D9129C}" destId="{BF411A5D-B720-469A-9EDC-4C719A6B7932}" srcOrd="2" destOrd="0" presId="urn:microsoft.com/office/officeart/2005/8/layout/vList2"/>
    <dgm:cxn modelId="{FEEDECE9-9CF1-4F23-8B26-B73A559328A0}" type="presParOf" srcId="{9A3D5750-98C2-4AF9-B0A2-1BF5D9D9129C}" destId="{8E96EB2B-A297-4317-943B-60D5B729F56F}" srcOrd="3" destOrd="0" presId="urn:microsoft.com/office/officeart/2005/8/layout/vList2"/>
    <dgm:cxn modelId="{AE8A77FE-14A4-4DA6-8CF7-4A4696B55F63}" type="presParOf" srcId="{9A3D5750-98C2-4AF9-B0A2-1BF5D9D9129C}" destId="{21EA633D-3D48-4353-B485-D4B3D0582CD6}" srcOrd="4" destOrd="0" presId="urn:microsoft.com/office/officeart/2005/8/layout/vList2"/>
    <dgm:cxn modelId="{60AD182B-6221-49CA-A13B-2B703E4B9096}" type="presParOf" srcId="{9A3D5750-98C2-4AF9-B0A2-1BF5D9D9129C}" destId="{7C2557F2-BE9E-47C9-872B-27CC13BC0327}" srcOrd="5" destOrd="0" presId="urn:microsoft.com/office/officeart/2005/8/layout/vList2"/>
    <dgm:cxn modelId="{FCEF66BF-E244-4949-B2E4-0DFA83A0B97D}" type="presParOf" srcId="{9A3D5750-98C2-4AF9-B0A2-1BF5D9D9129C}" destId="{90389F91-A965-4D9E-8E5F-FAD45AB82B1F}" srcOrd="6" destOrd="0" presId="urn:microsoft.com/office/officeart/2005/8/layout/vList2"/>
    <dgm:cxn modelId="{505BF794-5FE1-4C67-9887-B60787969782}" type="presParOf" srcId="{9A3D5750-98C2-4AF9-B0A2-1BF5D9D9129C}" destId="{9D8C2279-19FF-4122-A9BC-58435EBDB92E}" srcOrd="7" destOrd="0" presId="urn:microsoft.com/office/officeart/2005/8/layout/vList2"/>
    <dgm:cxn modelId="{9A08B0C2-F7A8-4E3D-B1D2-3479F1775B5C}" type="presParOf" srcId="{9A3D5750-98C2-4AF9-B0A2-1BF5D9D9129C}" destId="{A7D9D0F6-9E71-4EB7-83A6-FC5DF71DD863}" srcOrd="8" destOrd="0" presId="urn:microsoft.com/office/officeart/2005/8/layout/vList2"/>
    <dgm:cxn modelId="{6C0EB494-007C-4837-BAF2-28E94C86B104}" type="presParOf" srcId="{9A3D5750-98C2-4AF9-B0A2-1BF5D9D9129C}" destId="{AA54A385-5BF0-4F65-A27E-60038402FD99}" srcOrd="9" destOrd="0" presId="urn:microsoft.com/office/officeart/2005/8/layout/vList2"/>
    <dgm:cxn modelId="{11CABD9F-55D3-44B2-8160-A303AC72B17C}" type="presParOf" srcId="{9A3D5750-98C2-4AF9-B0A2-1BF5D9D9129C}" destId="{18581C9C-7552-48A5-B6C5-4227E5EB036C}"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8A94E3-ACEC-4885-90B5-823712C5B2F0}">
      <dsp:nvSpPr>
        <dsp:cNvPr id="0" name=""/>
        <dsp:cNvSpPr/>
      </dsp:nvSpPr>
      <dsp:spPr>
        <a:xfrm>
          <a:off x="0" y="33300"/>
          <a:ext cx="8293994" cy="106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kern="1200"/>
            <a:t>È un gentile, ma in che rapporti è con i giudei?</a:t>
          </a:r>
          <a:endParaRPr lang="en-US" sz="2800" kern="1200"/>
        </a:p>
      </dsp:txBody>
      <dsp:txXfrm>
        <a:off x="51974" y="85274"/>
        <a:ext cx="8190046" cy="960752"/>
      </dsp:txXfrm>
    </dsp:sp>
    <dsp:sp modelId="{BF411A5D-B720-469A-9EDC-4C719A6B7932}">
      <dsp:nvSpPr>
        <dsp:cNvPr id="0" name=""/>
        <dsp:cNvSpPr/>
      </dsp:nvSpPr>
      <dsp:spPr>
        <a:xfrm>
          <a:off x="0" y="1178640"/>
          <a:ext cx="8293994" cy="106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kern="1200"/>
            <a:t>Cosa chiede esattamente a Pietro?</a:t>
          </a:r>
          <a:endParaRPr lang="en-US" sz="2800" kern="1200"/>
        </a:p>
      </dsp:txBody>
      <dsp:txXfrm>
        <a:off x="51974" y="1230614"/>
        <a:ext cx="8190046" cy="960752"/>
      </dsp:txXfrm>
    </dsp:sp>
    <dsp:sp modelId="{21EA633D-3D48-4353-B485-D4B3D0582CD6}">
      <dsp:nvSpPr>
        <dsp:cNvPr id="0" name=""/>
        <dsp:cNvSpPr/>
      </dsp:nvSpPr>
      <dsp:spPr>
        <a:xfrm>
          <a:off x="0" y="2323980"/>
          <a:ext cx="8293994" cy="106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kern="1200"/>
            <a:t>Cosa fa Pietro?</a:t>
          </a:r>
          <a:endParaRPr lang="en-US" sz="2800" kern="1200"/>
        </a:p>
      </dsp:txBody>
      <dsp:txXfrm>
        <a:off x="51974" y="2375954"/>
        <a:ext cx="8190046" cy="960752"/>
      </dsp:txXfrm>
    </dsp:sp>
    <dsp:sp modelId="{90389F91-A965-4D9E-8E5F-FAD45AB82B1F}">
      <dsp:nvSpPr>
        <dsp:cNvPr id="0" name=""/>
        <dsp:cNvSpPr/>
      </dsp:nvSpPr>
      <dsp:spPr>
        <a:xfrm>
          <a:off x="0" y="3469320"/>
          <a:ext cx="8293994" cy="106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kern="1200"/>
            <a:t>Con quale autorità?</a:t>
          </a:r>
          <a:endParaRPr lang="en-US" sz="2800" kern="1200"/>
        </a:p>
      </dsp:txBody>
      <dsp:txXfrm>
        <a:off x="51974" y="3521294"/>
        <a:ext cx="8190046" cy="960752"/>
      </dsp:txXfrm>
    </dsp:sp>
    <dsp:sp modelId="{A7D9D0F6-9E71-4EB7-83A6-FC5DF71DD863}">
      <dsp:nvSpPr>
        <dsp:cNvPr id="0" name=""/>
        <dsp:cNvSpPr/>
      </dsp:nvSpPr>
      <dsp:spPr>
        <a:xfrm>
          <a:off x="0" y="4614660"/>
          <a:ext cx="8293994" cy="106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kern="1200"/>
            <a:t>Quali sono le «stranezze» che giustificano il comportamento di Pietro?</a:t>
          </a:r>
          <a:endParaRPr lang="en-US" sz="2800" kern="1200"/>
        </a:p>
      </dsp:txBody>
      <dsp:txXfrm>
        <a:off x="51974" y="4666634"/>
        <a:ext cx="8190046" cy="960752"/>
      </dsp:txXfrm>
    </dsp:sp>
    <dsp:sp modelId="{18581C9C-7552-48A5-B6C5-4227E5EB036C}">
      <dsp:nvSpPr>
        <dsp:cNvPr id="0" name=""/>
        <dsp:cNvSpPr/>
      </dsp:nvSpPr>
      <dsp:spPr>
        <a:xfrm>
          <a:off x="0" y="5760000"/>
          <a:ext cx="8293994" cy="10647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it-IT" sz="2800" kern="1200"/>
            <a:t>Qual è la posta in palio?</a:t>
          </a:r>
          <a:endParaRPr lang="en-US" sz="2800" kern="1200"/>
        </a:p>
      </dsp:txBody>
      <dsp:txXfrm>
        <a:off x="51974" y="5811974"/>
        <a:ext cx="8190046" cy="9607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2.xml"/><Relationship Id="rId5" Type="http://schemas.microsoft.com/office/2007/relationships/hdphoto" Target="../media/hdphoto1.wdp"/><Relationship Id="rId4"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11/8/2024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11/8/2024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11/8/2024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it-IT"/>
              <a:t>Fare clic per modificare lo stile del titolo</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8B4AF60A-713C-41BA-9788-4C493DDC0A9C}"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10588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8A4C08AF-84E6-4329-8E67-FEA434B47075}"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918892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3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it-IT"/>
              <a:t>Fare clic per modificare lo stile del titolo</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a:xfrm>
            <a:off x="8593667" y="6272784"/>
            <a:ext cx="2644309" cy="365125"/>
          </a:xfrm>
        </p:spPr>
        <p:txBody>
          <a:bodyPr/>
          <a:lstStyle/>
          <a:p>
            <a:fld id="{4F6EE328-6AFF-436B-881F-213D56084544}" type="datetimeFigureOut">
              <a:rPr lang="en-US" dirty="0"/>
              <a:t>11/8/2024</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 uri="{28A0092B-C50C-407E-A947-70E740481C1C}">
                    <a14:useLocalDpi xmlns:a14="http://schemas.microsoft.com/office/drawing/2010/main" val="0"/>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421061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E02069A-09EE-4C7C-86A4-2314A404921D}" type="datetimeFigureOut">
              <a:rPr lang="en-US" dirty="0"/>
              <a:t>11/8/2024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107060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D56EE7F1-171E-411F-96CA-A251A21496E7}" type="datetimeFigureOut">
              <a:rPr lang="en-US" dirty="0"/>
              <a:t>11/8/2024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0435014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8872C98D-A273-4547-9B92-97D7769F71A6}" type="datetimeFigureOut">
              <a:rPr lang="en-US" dirty="0"/>
              <a:t>11/8/2024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522176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B7CD67-0644-446C-B2AD-1C09BF34F286}" type="datetimeFigureOut">
              <a:rPr lang="en-US" dirty="0"/>
              <a:t>11/8/2024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8525837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81480828-6983-48AD-9E27-CBD3696F837E}" type="datetimeFigureOut">
              <a:rPr lang="en-US" dirty="0"/>
              <a:t>11/8/2024</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929487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2C5EFB91-0324-450E-B17F-36DC0ECCE413}" type="datetimeFigureOut">
              <a:rPr lang="en-US" dirty="0"/>
              <a:t>11/8/2024</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36385158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E5E0FA7-C445-42F7-AF66-A4F5A6FC8A9C}"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0256124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85AC5C5-1A57-4420-8AFB-CE41693A794B}" type="datetimeFigureOut">
              <a:rPr lang="en-US" dirty="0"/>
              <a:t>11/8/2024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a:t>
            </a:fld>
            <a:endParaRPr lang="en-US" dirty="0"/>
          </a:p>
        </p:txBody>
      </p:sp>
    </p:spTree>
    <p:extLst>
      <p:ext uri="{BB962C8B-B14F-4D97-AF65-F5344CB8AC3E}">
        <p14:creationId xmlns:p14="http://schemas.microsoft.com/office/powerpoint/2010/main" val="1453687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11/8/2024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52E37674-C1BA-4107-9B06-6D4CAC3A3DF5}" type="datetimeFigureOut">
              <a:rPr lang="en-US" dirty="0"/>
              <a:t>11/8/2024</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 uri="{28A0092B-C50C-407E-A947-70E740481C1C}">
                    <a14:useLocalDpi xmlns:a14="http://schemas.microsoft.com/office/drawing/2010/main" val="0"/>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n-lt"/>
              </a:defRPr>
            </a:lvl1pPr>
          </a:lstStyle>
          <a:p>
            <a:fld id="{4FAB73BC-B049-4115-A692-8D63A059BFB8}" type="slidenum">
              <a:rPr lang="en-US" dirty="0"/>
              <a:pPr/>
              <a:t>‹N›</a:t>
            </a:fld>
            <a:endParaRPr lang="en-US" dirty="0"/>
          </a:p>
        </p:txBody>
      </p:sp>
    </p:spTree>
    <p:extLst>
      <p:ext uri="{BB962C8B-B14F-4D97-AF65-F5344CB8AC3E}">
        <p14:creationId xmlns:p14="http://schemas.microsoft.com/office/powerpoint/2010/main" val="153062342"/>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lvl1pPr algn="l" defTabSz="914400" rtl="0"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5.xml"/><Relationship Id="rId5" Type="http://schemas.microsoft.com/office/2007/relationships/hdphoto" Target="../media/hdphoto3.wdp"/><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051560" y="1432223"/>
            <a:ext cx="9966960" cy="2843563"/>
          </a:xfrm>
        </p:spPr>
        <p:txBody>
          <a:bodyPr/>
          <a:lstStyle/>
          <a:p>
            <a:r>
              <a:rPr lang="it-IT" sz="3200" i="0" u="sng" dirty="0">
                <a:solidFill>
                  <a:schemeClr val="tx1"/>
                </a:solidFill>
                <a:effectLst/>
                <a:latin typeface="Open sans" panose="020B0606030504020204" pitchFamily="34" charset="0"/>
              </a:rPr>
              <a:t>Istanze di autorità e relazioni tra le comunità cristiane delle origini nell'area mediterranea</a:t>
            </a:r>
            <a:br>
              <a:rPr lang="it-IT" sz="4800" b="1" dirty="0">
                <a:effectLst/>
                <a:latin typeface="Calibri" panose="020F0502020204030204" pitchFamily="34" charset="0"/>
                <a:ea typeface="Calibri" panose="020F0502020204030204" pitchFamily="34" charset="0"/>
                <a:cs typeface="Times New Roman" panose="02020603050405020304" pitchFamily="18" charset="0"/>
              </a:rPr>
            </a:br>
            <a:br>
              <a:rPr lang="it-IT" sz="4800" b="1" dirty="0">
                <a:effectLst/>
                <a:latin typeface="Calibri" panose="020F0502020204030204" pitchFamily="34" charset="0"/>
                <a:ea typeface="Calibri" panose="020F0502020204030204" pitchFamily="34" charset="0"/>
                <a:cs typeface="Times New Roman" panose="02020603050405020304" pitchFamily="18" charset="0"/>
              </a:rPr>
            </a:br>
            <a:endParaRPr lang="it-IT" sz="2800" dirty="0"/>
          </a:p>
        </p:txBody>
      </p:sp>
      <p:sp>
        <p:nvSpPr>
          <p:cNvPr id="3" name="Sottotitolo 2"/>
          <p:cNvSpPr>
            <a:spLocks noGrp="1"/>
          </p:cNvSpPr>
          <p:nvPr>
            <p:ph type="subTitle" idx="1"/>
          </p:nvPr>
        </p:nvSpPr>
        <p:spPr>
          <a:xfrm>
            <a:off x="1051560" y="5512157"/>
            <a:ext cx="7891272" cy="719543"/>
          </a:xfrm>
          <a:solidFill>
            <a:srgbClr val="FFC000"/>
          </a:solidFill>
        </p:spPr>
        <p:txBody>
          <a:bodyPr/>
          <a:lstStyle/>
          <a:p>
            <a:r>
              <a:rPr lang="it-IT" dirty="0"/>
              <a:t>Dario Garribba</a:t>
            </a:r>
          </a:p>
        </p:txBody>
      </p:sp>
      <p:sp>
        <p:nvSpPr>
          <p:cNvPr id="4" name="Sottotitolo 2"/>
          <p:cNvSpPr txBox="1">
            <a:spLocks/>
          </p:cNvSpPr>
          <p:nvPr/>
        </p:nvSpPr>
        <p:spPr>
          <a:xfrm>
            <a:off x="1051560" y="4792614"/>
            <a:ext cx="7891272" cy="71954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200"/>
              </a:spcBef>
              <a:buClr>
                <a:schemeClr val="accent1">
                  <a:lumMod val="75000"/>
                </a:schemeClr>
              </a:buClr>
              <a:buSzPct val="85000"/>
              <a:buFont typeface="Wingdings" pitchFamily="2" charset="2"/>
              <a:buNone/>
              <a:defRPr sz="2200" kern="1200">
                <a:solidFill>
                  <a:schemeClr val="tx1"/>
                </a:solidFill>
                <a:latin typeface="+mn-lt"/>
                <a:ea typeface="+mn-ea"/>
                <a:cs typeface="+mn-cs"/>
              </a:defRPr>
            </a:lvl1pPr>
            <a:lvl2pPr marL="457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2pPr>
            <a:lvl3pPr marL="914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200" kern="1200">
                <a:solidFill>
                  <a:schemeClr val="tx1"/>
                </a:solidFill>
                <a:latin typeface="+mn-lt"/>
                <a:ea typeface="+mn-ea"/>
                <a:cs typeface="+mn-cs"/>
              </a:defRPr>
            </a:lvl3pPr>
            <a:lvl4pPr marL="1371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4pPr>
            <a:lvl5pPr marL="18288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5pPr>
            <a:lvl6pPr marL="22860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6pPr>
            <a:lvl7pPr marL="27432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7pPr>
            <a:lvl8pPr marL="32004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8pPr>
            <a:lvl9pPr marL="3657600" indent="0" algn="ctr"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None/>
              <a:defRPr sz="2000" kern="1200">
                <a:solidFill>
                  <a:schemeClr val="tx1"/>
                </a:solidFill>
                <a:latin typeface="+mn-lt"/>
                <a:ea typeface="+mn-ea"/>
                <a:cs typeface="+mn-cs"/>
              </a:defRPr>
            </a:lvl9pPr>
          </a:lstStyle>
          <a:p>
            <a:r>
              <a:rPr lang="it-IT" u="sng" dirty="0"/>
              <a:t>Lezione 6</a:t>
            </a:r>
          </a:p>
        </p:txBody>
      </p:sp>
    </p:spTree>
    <p:extLst>
      <p:ext uri="{BB962C8B-B14F-4D97-AF65-F5344CB8AC3E}">
        <p14:creationId xmlns:p14="http://schemas.microsoft.com/office/powerpoint/2010/main" val="1369534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EAB5A5-5256-E6FE-74F7-F0394F54ECBF}"/>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8234B7E-CF84-CB70-B73C-F738251AF8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0BE24C08-7981-4F21-EF6B-F6D08087E9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A12F7289-0362-97E2-F594-6F361844E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9FA18554-983F-8744-06A2-07B2B9D17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8EB0017C-5F98-C7F8-61D4-50CBC8E8D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9C2EAE64-73F4-26CD-C986-BB944DEBF5E8}"/>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Nella </a:t>
            </a:r>
            <a:r>
              <a:rPr lang="en-US" sz="4100" cap="all" dirty="0" err="1">
                <a:solidFill>
                  <a:srgbClr val="FFFFFF"/>
                </a:solidFill>
              </a:rPr>
              <a:t>scorsa</a:t>
            </a:r>
            <a:r>
              <a:rPr lang="en-US" sz="4100" cap="all" dirty="0">
                <a:solidFill>
                  <a:srgbClr val="FFFFFF"/>
                </a:solidFill>
              </a:rPr>
              <a:t> </a:t>
            </a:r>
            <a:r>
              <a:rPr lang="en-US" sz="4100" cap="all" dirty="0" err="1">
                <a:solidFill>
                  <a:srgbClr val="FFFFFF"/>
                </a:solidFill>
              </a:rPr>
              <a:t>lezione</a:t>
            </a:r>
            <a:r>
              <a:rPr lang="en-US" sz="4100" cap="all" dirty="0">
                <a:solidFill>
                  <a:srgbClr val="FFFFFF"/>
                </a:solidFill>
              </a:rPr>
              <a:t>…</a:t>
            </a:r>
          </a:p>
        </p:txBody>
      </p:sp>
      <p:sp>
        <p:nvSpPr>
          <p:cNvPr id="3" name="CasellaDiTesto 2">
            <a:extLst>
              <a:ext uri="{FF2B5EF4-FFF2-40B4-BE49-F238E27FC236}">
                <a16:creationId xmlns:a16="http://schemas.microsoft.com/office/drawing/2014/main" id="{E3B8D864-47D6-BF98-C8E5-B156E4D4F7CB}"/>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3CA4EF2B-CE6B-05AA-3947-F802175E7B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9ED55CE7-AE99-B925-BF93-A009C8D9B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A3B1BA92-0ED0-5CF6-3793-AEDBD11836E3}"/>
              </a:ext>
            </a:extLst>
          </p:cNvPr>
          <p:cNvSpPr txBox="1"/>
          <p:nvPr/>
        </p:nvSpPr>
        <p:spPr>
          <a:xfrm>
            <a:off x="5025171" y="277390"/>
            <a:ext cx="6002896" cy="6101735"/>
          </a:xfrm>
          <a:prstGeom prst="rect">
            <a:avLst/>
          </a:prstGeom>
          <a:noFill/>
        </p:spPr>
        <p:txBody>
          <a:bodyPr wrap="square" rtlCol="0">
            <a:spAutoFit/>
          </a:bodyPr>
          <a:lstStyle/>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At 6-7, posto anche in relazione con la testimonianza paolina, mostrano una realtà non monolitica, non compatta del primo movimento dei seguaci. Vi sono dei piccoli gruppi che si riconoscono intorno a dei «leaders» di riferimento.</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it-IT"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Il gruppo degli «ellenisti» viene osteggiato dai giudei di lingua greca che vivono a Gerusalemme ed è costretto ad abbandonare Gerusalemme</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Chi resta a Gerusalemme? il gruppo petrino (i 12) e forse un altro gruppo che fa capo a Giacomo (Ebrei? Apostoli?) non sappiamo se ve ne fossero altri…</a:t>
            </a: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495225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6800E5-2937-929F-737E-E807C2BF0E85}"/>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0AE96D47-6089-3C8F-46DC-32D05FAD53B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E5BC1688-68B0-F34C-477B-0FF0B89E60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A950318C-CA44-C075-6772-5775003AAA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B3D108B6-6E77-AA94-C0FD-F6819CDF4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CD97E1AA-5CD2-EBAF-1459-ED72B9CE6F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26BA1D00-7D41-D4CE-2A60-1A0D3CAAD872}"/>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Nella </a:t>
            </a:r>
            <a:r>
              <a:rPr lang="en-US" sz="4100" cap="all" dirty="0" err="1">
                <a:solidFill>
                  <a:srgbClr val="FFFFFF"/>
                </a:solidFill>
              </a:rPr>
              <a:t>scorsa</a:t>
            </a:r>
            <a:r>
              <a:rPr lang="en-US" sz="4100" cap="all" dirty="0">
                <a:solidFill>
                  <a:srgbClr val="FFFFFF"/>
                </a:solidFill>
              </a:rPr>
              <a:t> </a:t>
            </a:r>
            <a:r>
              <a:rPr lang="en-US" sz="4100" cap="all" dirty="0" err="1">
                <a:solidFill>
                  <a:srgbClr val="FFFFFF"/>
                </a:solidFill>
              </a:rPr>
              <a:t>lezione</a:t>
            </a:r>
            <a:r>
              <a:rPr lang="en-US" sz="4100" cap="all" dirty="0">
                <a:solidFill>
                  <a:srgbClr val="FFFFFF"/>
                </a:solidFill>
              </a:rPr>
              <a:t>…</a:t>
            </a:r>
          </a:p>
        </p:txBody>
      </p:sp>
      <p:sp>
        <p:nvSpPr>
          <p:cNvPr id="3" name="CasellaDiTesto 2">
            <a:extLst>
              <a:ext uri="{FF2B5EF4-FFF2-40B4-BE49-F238E27FC236}">
                <a16:creationId xmlns:a16="http://schemas.microsoft.com/office/drawing/2014/main" id="{5E8E7C13-D60D-1E5A-59C8-5AC93010AD65}"/>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B8394BD5-07D9-20B1-B1C0-FB266900E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7A7E44F9-531E-CA74-5EFA-71EBF23FD0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93311E6E-364D-A94E-5490-AB16170DD65E}"/>
              </a:ext>
            </a:extLst>
          </p:cNvPr>
          <p:cNvSpPr txBox="1"/>
          <p:nvPr/>
        </p:nvSpPr>
        <p:spPr>
          <a:xfrm>
            <a:off x="5025171" y="277390"/>
            <a:ext cx="6002896" cy="4992842"/>
          </a:xfrm>
          <a:prstGeom prst="rect">
            <a:avLst/>
          </a:prstGeom>
          <a:noFill/>
        </p:spPr>
        <p:txBody>
          <a:bodyPr wrap="square" rtlCol="0">
            <a:spAutoFit/>
          </a:bodyPr>
          <a:lstStyle/>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L’episodio di At 6 ci mette di fronte ad una serie di nodi storici: se tra i primi seguaci vi sono diversi gruppi, su cosa si base la loro differenza? Gesù è evidentemente l’elemento che li accomuna. Ma cosa li distingue? </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srgbClr val="FF0000"/>
                </a:solidFill>
                <a:latin typeface="Times New Roman" panose="02020603050405020304" pitchFamily="18" charset="0"/>
                <a:cs typeface="Times New Roman" panose="02020603050405020304" pitchFamily="18" charset="0"/>
              </a:rPr>
              <a:t>Da qui scaturisce un’altra serie di domande….</a:t>
            </a:r>
            <a:endParaRPr lang="it-IT" dirty="0">
              <a:solidFill>
                <a:prstClr val="black"/>
              </a:solidFill>
              <a:latin typeface="Times New Roman" panose="02020603050405020304" pitchFamily="18" charset="0"/>
              <a:cs typeface="Times New Roman" panose="02020603050405020304" pitchFamily="18" charset="0"/>
            </a:endParaRP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L’ «esperienza Gesù» interroga il credente: ci si interroga sul senso della loro esperienza: sta nascendo la cristologia…</a:t>
            </a:r>
          </a:p>
          <a:p>
            <a:pPr marL="0" marR="0" lvl="0" indent="0" algn="l" defTabSz="457200" rtl="0" eaLnBrk="1" fontAlgn="auto" latinLnBrk="0" hangingPunct="1">
              <a:lnSpc>
                <a:spcPct val="2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664367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F3E015D0-FCBF-B69F-7AE2-788FD7C10C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697" r="26959" b="1"/>
          <a:stretch/>
        </p:blipFill>
        <p:spPr bwMode="auto">
          <a:xfrm>
            <a:off x="1" y="10"/>
            <a:ext cx="6066502" cy="6857989"/>
          </a:xfrm>
          <a:prstGeom prst="rect">
            <a:avLst/>
          </a:prstGeom>
          <a:noFill/>
          <a:extLst>
            <a:ext uri="{909E8E84-426E-40DD-AFC4-6F175D3DCCD1}">
              <a14:hiddenFill xmlns:a14="http://schemas.microsoft.com/office/drawing/2010/main">
                <a:solidFill>
                  <a:srgbClr val="FFFFFF"/>
                </a:solidFill>
              </a14:hiddenFill>
            </a:ext>
          </a:extLst>
        </p:spPr>
      </p:pic>
      <p:sp>
        <p:nvSpPr>
          <p:cNvPr id="7" name="Titolo 6">
            <a:extLst>
              <a:ext uri="{FF2B5EF4-FFF2-40B4-BE49-F238E27FC236}">
                <a16:creationId xmlns:a16="http://schemas.microsoft.com/office/drawing/2014/main" id="{F566D7C8-8099-D977-04AA-8EE88C1F2FC8}"/>
              </a:ext>
            </a:extLst>
          </p:cNvPr>
          <p:cNvSpPr>
            <a:spLocks noGrp="1"/>
          </p:cNvSpPr>
          <p:nvPr>
            <p:ph type="title"/>
          </p:nvPr>
        </p:nvSpPr>
        <p:spPr>
          <a:xfrm>
            <a:off x="6400800" y="484632"/>
            <a:ext cx="5299586" cy="1609344"/>
          </a:xfrm>
          <a:ln>
            <a:noFill/>
          </a:ln>
        </p:spPr>
        <p:txBody>
          <a:bodyPr vert="horz" lIns="91440" tIns="45720" rIns="91440" bIns="45720" rtlCol="0" anchor="ctr">
            <a:normAutofit/>
          </a:bodyPr>
          <a:lstStyle/>
          <a:p>
            <a:pPr fontAlgn="auto">
              <a:spcAft>
                <a:spcPts val="0"/>
              </a:spcAft>
              <a:defRPr/>
            </a:pPr>
            <a:r>
              <a:rPr lang="en-US" sz="3400" dirty="0"/>
              <a:t>Cosa </a:t>
            </a:r>
            <a:r>
              <a:rPr lang="en-US" sz="3400" dirty="0" err="1"/>
              <a:t>succede</a:t>
            </a:r>
            <a:r>
              <a:rPr lang="en-US" sz="3400" dirty="0"/>
              <a:t> a Gerusalemme dopo la </a:t>
            </a:r>
            <a:r>
              <a:rPr lang="en-US" sz="3400" dirty="0" err="1"/>
              <a:t>morte</a:t>
            </a:r>
            <a:r>
              <a:rPr lang="en-US" sz="3400" dirty="0"/>
              <a:t> di Stefano?</a:t>
            </a:r>
          </a:p>
        </p:txBody>
      </p:sp>
      <p:sp>
        <p:nvSpPr>
          <p:cNvPr id="4" name="Segnaposto testo 3">
            <a:extLst>
              <a:ext uri="{FF2B5EF4-FFF2-40B4-BE49-F238E27FC236}">
                <a16:creationId xmlns:a16="http://schemas.microsoft.com/office/drawing/2014/main" id="{A7498D4D-DAFF-1482-F87B-096F2E3AA622}"/>
              </a:ext>
            </a:extLst>
          </p:cNvPr>
          <p:cNvSpPr>
            <a:spLocks noGrp="1"/>
          </p:cNvSpPr>
          <p:nvPr>
            <p:ph type="body" sz="half" idx="2"/>
          </p:nvPr>
        </p:nvSpPr>
        <p:spPr>
          <a:xfrm>
            <a:off x="6400799" y="2121408"/>
            <a:ext cx="5299585" cy="4050792"/>
          </a:xfrm>
        </p:spPr>
        <p:txBody>
          <a:bodyPr vert="horz" lIns="91440" tIns="45720" rIns="91440" bIns="45720" rtlCol="0">
            <a:normAutofit/>
          </a:bodyPr>
          <a:lstStyle/>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a:p>
            <a:pPr indent="-182880" fontAlgn="auto">
              <a:lnSpc>
                <a:spcPct val="90000"/>
              </a:lnSpc>
              <a:spcAft>
                <a:spcPts val="0"/>
              </a:spcAft>
              <a:buFont typeface="Wingdings" pitchFamily="2" charset="2"/>
              <a:buChar char="§"/>
              <a:defRPr/>
            </a:pPr>
            <a:endParaRPr lang="en-US" sz="180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2CA51-3A18-0412-3027-95CA85C85816}"/>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1F08265B-D072-5396-C181-5C3B0E774F10}"/>
              </a:ext>
            </a:extLst>
          </p:cNvPr>
          <p:cNvSpPr txBox="1"/>
          <p:nvPr/>
        </p:nvSpPr>
        <p:spPr>
          <a:xfrm>
            <a:off x="101066" y="500878"/>
            <a:ext cx="6097554" cy="5585568"/>
          </a:xfrm>
          <a:prstGeom prst="rect">
            <a:avLst/>
          </a:prstGeom>
          <a:noFill/>
        </p:spPr>
        <p:txBody>
          <a:bodyPr wrap="square">
            <a:spAutoFit/>
          </a:bodyPr>
          <a:lstStyle/>
          <a:p>
            <a:pPr>
              <a:lnSpc>
                <a:spcPct val="150000"/>
              </a:lnSpc>
            </a:pPr>
            <a:r>
              <a:rPr lang="en-US" sz="2000" dirty="0"/>
              <a:t>At 8: </a:t>
            </a:r>
            <a:r>
              <a:rPr lang="en-US" sz="2000" b="0" i="0" dirty="0">
                <a:effectLst/>
              </a:rPr>
              <a:t>In </a:t>
            </a:r>
            <a:r>
              <a:rPr lang="en-US" sz="2000" b="0" i="0" dirty="0" err="1">
                <a:effectLst/>
              </a:rPr>
              <a:t>quel</a:t>
            </a:r>
            <a:r>
              <a:rPr lang="en-US" sz="2000" b="0" i="0" dirty="0">
                <a:effectLst/>
              </a:rPr>
              <a:t> </a:t>
            </a:r>
            <a:r>
              <a:rPr lang="en-US" sz="2000" b="0" i="0" dirty="0" err="1">
                <a:effectLst/>
              </a:rPr>
              <a:t>giorno</a:t>
            </a:r>
            <a:r>
              <a:rPr lang="en-US" sz="2000" b="0" i="0" dirty="0">
                <a:effectLst/>
              </a:rPr>
              <a:t> </a:t>
            </a:r>
            <a:r>
              <a:rPr lang="en-US" sz="2000" b="0" i="0" dirty="0" err="1">
                <a:effectLst/>
              </a:rPr>
              <a:t>scoppiò</a:t>
            </a:r>
            <a:r>
              <a:rPr lang="en-US" sz="2000" b="0" i="0" dirty="0">
                <a:effectLst/>
              </a:rPr>
              <a:t> </a:t>
            </a:r>
            <a:r>
              <a:rPr lang="en-US" sz="2000" b="0" i="0" dirty="0" err="1">
                <a:effectLst/>
              </a:rPr>
              <a:t>una</a:t>
            </a:r>
            <a:r>
              <a:rPr lang="en-US" sz="2000" b="0" i="0" dirty="0">
                <a:effectLst/>
              </a:rPr>
              <a:t> </a:t>
            </a:r>
            <a:r>
              <a:rPr lang="en-US" sz="2000" b="0" i="0" dirty="0" err="1">
                <a:effectLst/>
              </a:rPr>
              <a:t>violenta</a:t>
            </a:r>
            <a:r>
              <a:rPr lang="en-US" sz="2000" b="0" i="0" dirty="0">
                <a:effectLst/>
              </a:rPr>
              <a:t> </a:t>
            </a:r>
            <a:r>
              <a:rPr lang="en-US" sz="2000" b="0" i="0" dirty="0" err="1">
                <a:effectLst/>
              </a:rPr>
              <a:t>persecuzione</a:t>
            </a:r>
            <a:r>
              <a:rPr lang="en-US" sz="2000" b="0" i="0" dirty="0">
                <a:effectLst/>
              </a:rPr>
              <a:t> </a:t>
            </a:r>
            <a:r>
              <a:rPr lang="en-US" sz="2000" b="0" i="0" dirty="0" err="1">
                <a:effectLst/>
              </a:rPr>
              <a:t>contro</a:t>
            </a:r>
            <a:r>
              <a:rPr lang="en-US" sz="2000" b="0" i="0" dirty="0">
                <a:effectLst/>
              </a:rPr>
              <a:t> la Chiesa di Gerusalemme; tutti, ad </a:t>
            </a:r>
            <a:r>
              <a:rPr lang="en-US" sz="2000" b="0" i="0" dirty="0" err="1">
                <a:effectLst/>
              </a:rPr>
              <a:t>eccezione</a:t>
            </a:r>
            <a:r>
              <a:rPr lang="en-US" sz="2000" b="0" i="0" dirty="0">
                <a:effectLst/>
              </a:rPr>
              <a:t> </a:t>
            </a:r>
            <a:r>
              <a:rPr lang="en-US" sz="2000" b="0" i="0" dirty="0" err="1">
                <a:effectLst/>
              </a:rPr>
              <a:t>degli</a:t>
            </a:r>
            <a:r>
              <a:rPr lang="en-US" sz="2000" b="0" i="0" dirty="0">
                <a:effectLst/>
              </a:rPr>
              <a:t> </a:t>
            </a:r>
            <a:r>
              <a:rPr lang="en-US" sz="2000" b="0" i="0" dirty="0">
                <a:effectLst/>
                <a:highlight>
                  <a:srgbClr val="00FF00"/>
                </a:highlight>
              </a:rPr>
              <a:t>apostoli</a:t>
            </a:r>
            <a:r>
              <a:rPr lang="en-US" sz="2000" b="0" i="0" dirty="0">
                <a:effectLst/>
              </a:rPr>
              <a:t>, </a:t>
            </a:r>
            <a:r>
              <a:rPr lang="en-US" sz="2000" b="0" i="0" dirty="0" err="1">
                <a:effectLst/>
                <a:highlight>
                  <a:srgbClr val="FFFF00"/>
                </a:highlight>
              </a:rPr>
              <a:t>si</a:t>
            </a:r>
            <a:r>
              <a:rPr lang="en-US" sz="2000" b="0" i="0" dirty="0">
                <a:effectLst/>
                <a:highlight>
                  <a:srgbClr val="FFFF00"/>
                </a:highlight>
              </a:rPr>
              <a:t> </a:t>
            </a:r>
            <a:r>
              <a:rPr lang="en-US" sz="2000" b="0" i="0" dirty="0" err="1">
                <a:effectLst/>
                <a:highlight>
                  <a:srgbClr val="FFFF00"/>
                </a:highlight>
              </a:rPr>
              <a:t>dispersero</a:t>
            </a:r>
            <a:r>
              <a:rPr lang="en-US" sz="2000" b="0" i="0" dirty="0">
                <a:effectLst/>
                <a:highlight>
                  <a:srgbClr val="FFFF00"/>
                </a:highlight>
              </a:rPr>
              <a:t> </a:t>
            </a:r>
            <a:r>
              <a:rPr lang="en-US" sz="2000" b="0" i="0" dirty="0" err="1">
                <a:effectLst/>
                <a:highlight>
                  <a:srgbClr val="FFFF00"/>
                </a:highlight>
              </a:rPr>
              <a:t>nelle</a:t>
            </a:r>
            <a:r>
              <a:rPr lang="en-US" sz="2000" b="0" i="0" dirty="0">
                <a:effectLst/>
                <a:highlight>
                  <a:srgbClr val="FFFF00"/>
                </a:highlight>
              </a:rPr>
              <a:t> </a:t>
            </a:r>
            <a:r>
              <a:rPr lang="en-US" sz="2000" b="0" i="0" dirty="0" err="1">
                <a:effectLst/>
                <a:highlight>
                  <a:srgbClr val="FFFF00"/>
                </a:highlight>
              </a:rPr>
              <a:t>regioni</a:t>
            </a:r>
            <a:r>
              <a:rPr lang="en-US" sz="2000" b="0" i="0" dirty="0">
                <a:effectLst/>
                <a:highlight>
                  <a:srgbClr val="FFFF00"/>
                </a:highlight>
              </a:rPr>
              <a:t> </a:t>
            </a:r>
            <a:r>
              <a:rPr lang="en-US" sz="2000" b="0" i="0" dirty="0" err="1">
                <a:effectLst/>
                <a:highlight>
                  <a:srgbClr val="FFFF00"/>
                </a:highlight>
              </a:rPr>
              <a:t>della</a:t>
            </a:r>
            <a:r>
              <a:rPr lang="en-US" sz="2000" b="0" i="0" dirty="0">
                <a:effectLst/>
                <a:highlight>
                  <a:srgbClr val="FFFF00"/>
                </a:highlight>
              </a:rPr>
              <a:t> </a:t>
            </a:r>
            <a:r>
              <a:rPr lang="en-US" sz="2000" b="0" i="0" dirty="0" err="1">
                <a:effectLst/>
                <a:highlight>
                  <a:srgbClr val="FFFF00"/>
                </a:highlight>
              </a:rPr>
              <a:t>Giudea</a:t>
            </a:r>
            <a:r>
              <a:rPr lang="en-US" sz="2000" b="0" i="0" dirty="0">
                <a:effectLst/>
                <a:highlight>
                  <a:srgbClr val="FFFF00"/>
                </a:highlight>
              </a:rPr>
              <a:t> e </a:t>
            </a:r>
            <a:r>
              <a:rPr lang="en-US" sz="2000" b="0" i="0" dirty="0" err="1">
                <a:effectLst/>
                <a:highlight>
                  <a:srgbClr val="FFFF00"/>
                </a:highlight>
              </a:rPr>
              <a:t>della</a:t>
            </a:r>
            <a:r>
              <a:rPr lang="en-US" sz="2000" b="0" i="0" dirty="0">
                <a:effectLst/>
                <a:highlight>
                  <a:srgbClr val="FFFF00"/>
                </a:highlight>
              </a:rPr>
              <a:t> Samaria </a:t>
            </a:r>
            <a:r>
              <a:rPr lang="en-US" sz="2000" b="0" i="0" dirty="0">
                <a:effectLst/>
              </a:rPr>
              <a:t>(</a:t>
            </a:r>
            <a:r>
              <a:rPr lang="en-US" sz="2000" b="0" i="0" dirty="0" err="1">
                <a:effectLst/>
              </a:rPr>
              <a:t>Ἐγένετο</a:t>
            </a:r>
            <a:r>
              <a:rPr lang="en-US" sz="2000" b="0" i="0" dirty="0">
                <a:effectLst/>
              </a:rPr>
              <a:t> </a:t>
            </a:r>
            <a:r>
              <a:rPr lang="en-US" sz="2000" b="0" i="0" dirty="0" err="1">
                <a:effectLst/>
              </a:rPr>
              <a:t>δὲ</a:t>
            </a:r>
            <a:r>
              <a:rPr lang="en-US" sz="2000" b="0" i="0" dirty="0">
                <a:effectLst/>
              </a:rPr>
              <a:t> </a:t>
            </a:r>
            <a:r>
              <a:rPr lang="en-US" sz="2000" b="0" i="0" dirty="0" err="1">
                <a:effectLst/>
              </a:rPr>
              <a:t>ἐν</a:t>
            </a:r>
            <a:r>
              <a:rPr lang="en-US" sz="2000" b="0" i="0" dirty="0">
                <a:effectLst/>
              </a:rPr>
              <a:t> </a:t>
            </a:r>
            <a:r>
              <a:rPr lang="en-US" sz="2000" b="0" i="0" dirty="0" err="1">
                <a:effectLst/>
              </a:rPr>
              <a:t>ἐκείνῃ</a:t>
            </a:r>
            <a:r>
              <a:rPr lang="en-US" sz="2000" b="0" i="0" dirty="0">
                <a:effectLst/>
              </a:rPr>
              <a:t> </a:t>
            </a:r>
            <a:r>
              <a:rPr lang="en-US" sz="2000" b="0" i="0" dirty="0" err="1">
                <a:effectLst/>
              </a:rPr>
              <a:t>τῇ</a:t>
            </a:r>
            <a:r>
              <a:rPr lang="en-US" sz="2000" b="0" i="0" dirty="0">
                <a:effectLst/>
              </a:rPr>
              <a:t> </a:t>
            </a:r>
            <a:r>
              <a:rPr lang="en-US" sz="2000" b="0" i="0" dirty="0" err="1">
                <a:effectLst/>
              </a:rPr>
              <a:t>ἡμέρᾳ</a:t>
            </a:r>
            <a:r>
              <a:rPr lang="en-US" sz="2000" b="0" i="0" dirty="0">
                <a:effectLst/>
              </a:rPr>
              <a:t> </a:t>
            </a:r>
            <a:r>
              <a:rPr lang="en-US" sz="2000" b="0" i="0" dirty="0" err="1">
                <a:effectLst/>
              </a:rPr>
              <a:t>διωγμὸς</a:t>
            </a:r>
            <a:r>
              <a:rPr lang="en-US" sz="2000" b="0" i="0" dirty="0">
                <a:effectLst/>
              </a:rPr>
              <a:t> </a:t>
            </a:r>
            <a:r>
              <a:rPr lang="en-US" sz="2000" b="0" i="0" dirty="0" err="1">
                <a:effectLst/>
              </a:rPr>
              <a:t>μέγ</a:t>
            </a:r>
            <a:r>
              <a:rPr lang="en-US" sz="2000" b="0" i="0" dirty="0">
                <a:effectLst/>
              </a:rPr>
              <a:t>ας ἐπὶ τὴν ἐκκλησίαν τὴν ἐν Ἱεροσολύμοις, πάντες δὲ διεσπάρησαν κατὰ τὰς χώρας τῆς Ἰουδαίας καὶ Σαμαρείας πλὴν τῶν ἀποστόλων.). </a:t>
            </a:r>
            <a:r>
              <a:rPr lang="en-US" sz="2000" b="0" i="0" baseline="30000" dirty="0">
                <a:effectLst/>
              </a:rPr>
              <a:t>2</a:t>
            </a:r>
            <a:r>
              <a:rPr lang="en-US" sz="2000" b="0" i="0" dirty="0">
                <a:effectLst/>
              </a:rPr>
              <a:t>Uomini </a:t>
            </a:r>
            <a:r>
              <a:rPr lang="en-US" sz="2000" b="0" i="0" dirty="0" err="1">
                <a:effectLst/>
              </a:rPr>
              <a:t>pii</a:t>
            </a:r>
            <a:r>
              <a:rPr lang="en-US" sz="2000" b="0" i="0" dirty="0">
                <a:effectLst/>
              </a:rPr>
              <a:t> </a:t>
            </a:r>
            <a:r>
              <a:rPr lang="en-US" sz="2000" b="0" i="0" dirty="0" err="1">
                <a:effectLst/>
              </a:rPr>
              <a:t>seppellirono</a:t>
            </a:r>
            <a:r>
              <a:rPr lang="en-US" sz="2000" b="0" i="0" dirty="0">
                <a:effectLst/>
              </a:rPr>
              <a:t> Stefano e </a:t>
            </a:r>
            <a:r>
              <a:rPr lang="en-US" sz="2000" b="0" i="0" dirty="0" err="1">
                <a:effectLst/>
              </a:rPr>
              <a:t>fecero</a:t>
            </a:r>
            <a:r>
              <a:rPr lang="en-US" sz="2000" b="0" i="0" dirty="0">
                <a:effectLst/>
              </a:rPr>
              <a:t> un </a:t>
            </a:r>
            <a:r>
              <a:rPr lang="en-US" sz="2000" b="0" i="0" dirty="0" err="1">
                <a:effectLst/>
              </a:rPr>
              <a:t>grande</a:t>
            </a:r>
            <a:r>
              <a:rPr lang="en-US" sz="2000" b="0" i="0" dirty="0">
                <a:effectLst/>
              </a:rPr>
              <a:t> </a:t>
            </a:r>
            <a:r>
              <a:rPr lang="en-US" sz="2000" b="0" i="0" dirty="0" err="1">
                <a:effectLst/>
              </a:rPr>
              <a:t>lutto</a:t>
            </a:r>
            <a:r>
              <a:rPr lang="en-US" sz="2000" b="0" i="0" dirty="0">
                <a:effectLst/>
              </a:rPr>
              <a:t> per </a:t>
            </a:r>
            <a:r>
              <a:rPr lang="en-US" sz="2000" b="0" i="0" dirty="0" err="1">
                <a:effectLst/>
              </a:rPr>
              <a:t>lui</a:t>
            </a:r>
            <a:r>
              <a:rPr lang="en-US" sz="2000" b="0" i="0" dirty="0">
                <a:effectLst/>
              </a:rPr>
              <a:t>. […]</a:t>
            </a:r>
            <a:r>
              <a:rPr lang="en-US" sz="2000" b="0" i="0" baseline="30000" dirty="0">
                <a:effectLst/>
              </a:rPr>
              <a:t>4</a:t>
            </a:r>
            <a:r>
              <a:rPr lang="en-US" sz="2000" b="0" i="0" dirty="0">
                <a:effectLst/>
              </a:rPr>
              <a:t>Quelli </a:t>
            </a:r>
            <a:r>
              <a:rPr lang="en-US" sz="2000" b="0" i="0" dirty="0" err="1">
                <a:effectLst/>
              </a:rPr>
              <a:t>però</a:t>
            </a:r>
            <a:r>
              <a:rPr lang="en-US" sz="2000" b="0" i="0" dirty="0">
                <a:effectLst/>
              </a:rPr>
              <a:t> </a:t>
            </a:r>
            <a:r>
              <a:rPr lang="en-US" sz="2000" b="0" i="0" dirty="0" err="1">
                <a:effectLst/>
              </a:rPr>
              <a:t>che</a:t>
            </a:r>
            <a:r>
              <a:rPr lang="en-US" sz="2000" b="0" i="0" dirty="0">
                <a:effectLst/>
              </a:rPr>
              <a:t> </a:t>
            </a:r>
            <a:r>
              <a:rPr lang="en-US" sz="2000" b="0" i="0" dirty="0" err="1">
                <a:effectLst/>
              </a:rPr>
              <a:t>si</a:t>
            </a:r>
            <a:r>
              <a:rPr lang="en-US" sz="2000" b="0" i="0" dirty="0">
                <a:effectLst/>
              </a:rPr>
              <a:t> </a:t>
            </a:r>
            <a:r>
              <a:rPr lang="en-US" sz="2000" b="0" i="0" dirty="0" err="1">
                <a:effectLst/>
              </a:rPr>
              <a:t>erano</a:t>
            </a:r>
            <a:r>
              <a:rPr lang="en-US" sz="2000" b="0" i="0" dirty="0">
                <a:effectLst/>
              </a:rPr>
              <a:t> </a:t>
            </a:r>
            <a:r>
              <a:rPr lang="en-US" sz="2000" b="0" i="0" dirty="0" err="1">
                <a:effectLst/>
              </a:rPr>
              <a:t>dispersi</a:t>
            </a:r>
            <a:r>
              <a:rPr lang="en-US" sz="2000" b="0" i="0" dirty="0">
                <a:effectLst/>
              </a:rPr>
              <a:t> </a:t>
            </a:r>
            <a:r>
              <a:rPr lang="en-US" sz="2000" b="0" i="0" dirty="0" err="1">
                <a:effectLst/>
              </a:rPr>
              <a:t>andarono</a:t>
            </a:r>
            <a:r>
              <a:rPr lang="en-US" sz="2000" b="0" i="0" dirty="0">
                <a:effectLst/>
              </a:rPr>
              <a:t> di </a:t>
            </a:r>
            <a:r>
              <a:rPr lang="en-US" sz="2000" b="0" i="0" dirty="0" err="1">
                <a:effectLst/>
              </a:rPr>
              <a:t>luogo</a:t>
            </a:r>
            <a:r>
              <a:rPr lang="en-US" sz="2000" b="0" i="0" dirty="0">
                <a:effectLst/>
              </a:rPr>
              <a:t> in </a:t>
            </a:r>
            <a:r>
              <a:rPr lang="en-US" sz="2000" b="0" i="0" dirty="0" err="1">
                <a:effectLst/>
              </a:rPr>
              <a:t>luogo</a:t>
            </a:r>
            <a:r>
              <a:rPr lang="en-US" sz="2000" b="0" i="0" dirty="0">
                <a:effectLst/>
              </a:rPr>
              <a:t>, </a:t>
            </a:r>
            <a:r>
              <a:rPr lang="en-US" sz="2000" b="0" i="0" dirty="0" err="1">
                <a:effectLst/>
              </a:rPr>
              <a:t>annunciando</a:t>
            </a:r>
            <a:r>
              <a:rPr lang="en-US" sz="2000" b="0" i="0" dirty="0">
                <a:effectLst/>
              </a:rPr>
              <a:t> la Parola.)</a:t>
            </a:r>
          </a:p>
          <a:p>
            <a:pPr marL="0" marR="0" lvl="0" indent="0" algn="l" defTabSz="457200" rtl="0" eaLnBrk="1" fontAlgn="auto" latinLnBrk="0" hangingPunct="1">
              <a:lnSpc>
                <a:spcPct val="150000"/>
              </a:lnSpc>
              <a:spcBef>
                <a:spcPts val="0"/>
              </a:spcBef>
              <a:spcAft>
                <a:spcPts val="0"/>
              </a:spcAft>
              <a:buClrTx/>
              <a:buSzTx/>
              <a:buFontTx/>
              <a:buNone/>
              <a:tabLst/>
              <a:defRPr/>
            </a:pP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endParaRPr kumimoji="0" lang="it-IT"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pic>
        <p:nvPicPr>
          <p:cNvPr id="2" name="Immagine 1">
            <a:extLst>
              <a:ext uri="{FF2B5EF4-FFF2-40B4-BE49-F238E27FC236}">
                <a16:creationId xmlns:a16="http://schemas.microsoft.com/office/drawing/2014/main" id="{47FA4A12-97C4-6FA3-E477-5E7C60415029}"/>
              </a:ext>
            </a:extLst>
          </p:cNvPr>
          <p:cNvPicPr>
            <a:picLocks noChangeAspect="1"/>
          </p:cNvPicPr>
          <p:nvPr/>
        </p:nvPicPr>
        <p:blipFill>
          <a:blip r:embed="rId2"/>
          <a:stretch>
            <a:fillRect/>
          </a:stretch>
        </p:blipFill>
        <p:spPr>
          <a:xfrm>
            <a:off x="6198620" y="1399592"/>
            <a:ext cx="5797911" cy="3258118"/>
          </a:xfrm>
          <a:prstGeom prst="rect">
            <a:avLst/>
          </a:prstGeom>
        </p:spPr>
      </p:pic>
    </p:spTree>
    <p:extLst>
      <p:ext uri="{BB962C8B-B14F-4D97-AF65-F5344CB8AC3E}">
        <p14:creationId xmlns:p14="http://schemas.microsoft.com/office/powerpoint/2010/main" val="1995689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1E1A0-1CC7-AD60-8824-953372E1994A}"/>
            </a:ext>
          </a:extLst>
        </p:cNvPr>
        <p:cNvGrpSpPr/>
        <p:nvPr/>
      </p:nvGrpSpPr>
      <p:grpSpPr>
        <a:xfrm>
          <a:off x="0" y="0"/>
          <a:ext cx="0" cy="0"/>
          <a:chOff x="0" y="0"/>
          <a:chExt cx="0" cy="0"/>
        </a:xfrm>
      </p:grpSpPr>
      <p:sp>
        <p:nvSpPr>
          <p:cNvPr id="7" name="Titolo 6">
            <a:extLst>
              <a:ext uri="{FF2B5EF4-FFF2-40B4-BE49-F238E27FC236}">
                <a16:creationId xmlns:a16="http://schemas.microsoft.com/office/drawing/2014/main" id="{E405DCC9-E4FD-F583-8970-C4DD383501FB}"/>
              </a:ext>
            </a:extLst>
          </p:cNvPr>
          <p:cNvSpPr>
            <a:spLocks noGrp="1"/>
          </p:cNvSpPr>
          <p:nvPr>
            <p:ph type="title"/>
          </p:nvPr>
        </p:nvSpPr>
        <p:spPr>
          <a:xfrm>
            <a:off x="6330738" y="279918"/>
            <a:ext cx="5299586" cy="6377771"/>
          </a:xfrm>
          <a:ln>
            <a:noFill/>
          </a:ln>
        </p:spPr>
        <p:txBody>
          <a:bodyPr vert="horz" lIns="91440" tIns="45720" rIns="91440" bIns="45720" rtlCol="0" anchor="ctr">
            <a:noAutofit/>
          </a:bodyPr>
          <a:lstStyle/>
          <a:p>
            <a:pPr fontAlgn="auto">
              <a:lnSpc>
                <a:spcPct val="150000"/>
              </a:lnSpc>
              <a:spcAft>
                <a:spcPts val="0"/>
              </a:spcAft>
              <a:defRPr/>
            </a:pPr>
            <a:r>
              <a:rPr lang="it-IT" sz="2400" i="0" u="sng" dirty="0">
                <a:solidFill>
                  <a:schemeClr val="tx1"/>
                </a:solidFill>
                <a:effectLst/>
              </a:rPr>
              <a:t>Atti 11</a:t>
            </a:r>
            <a:r>
              <a:rPr lang="it-IT" sz="2000" i="0" dirty="0">
                <a:solidFill>
                  <a:schemeClr val="tx1"/>
                </a:solidFill>
                <a:effectLst/>
                <a:latin typeface="Book Antiqua" panose="02040602050305030304" pitchFamily="18" charset="0"/>
              </a:rPr>
              <a:t>: 19 Intanto quelli che erano stati dispersi dopo la persecuzione scoppiata al tempo di Stefano, erano arrivati fin nella Fenicia, a Cipro e ad Antiochia e non predicavano la parola a nessuno fuorché ai Giudei. 20 Ma alcuni fra loro, cittadini di Cipro e di </a:t>
            </a:r>
            <a:r>
              <a:rPr lang="it-IT" sz="2000" i="0" dirty="0" err="1">
                <a:solidFill>
                  <a:schemeClr val="tx1"/>
                </a:solidFill>
                <a:effectLst/>
                <a:latin typeface="Book Antiqua" panose="02040602050305030304" pitchFamily="18" charset="0"/>
              </a:rPr>
              <a:t>Cirène</a:t>
            </a:r>
            <a:r>
              <a:rPr lang="it-IT" sz="2000" i="0" dirty="0">
                <a:solidFill>
                  <a:schemeClr val="tx1"/>
                </a:solidFill>
                <a:effectLst/>
                <a:latin typeface="Book Antiqua" panose="02040602050305030304" pitchFamily="18" charset="0"/>
              </a:rPr>
              <a:t>, giunti ad Antiochia, cominciarono a parlare anche ai Greci, predicando la buona novella del Signore Gesù. 21 E la mano del Signore era con loro e così un gran numero credette e si convertì al Signore. 22 La notizia giunse agli orecchi della Chiesa di Gerusalemme, la quale mandò Barnaba ad Antiochia</a:t>
            </a:r>
            <a:r>
              <a:rPr lang="it-IT" sz="2000" i="0" dirty="0">
                <a:solidFill>
                  <a:srgbClr val="C00000"/>
                </a:solidFill>
                <a:effectLst/>
                <a:latin typeface="Book Antiqua" panose="02040602050305030304" pitchFamily="18" charset="0"/>
              </a:rPr>
              <a:t>.</a:t>
            </a:r>
            <a:endParaRPr lang="en-US" sz="2000" dirty="0">
              <a:solidFill>
                <a:srgbClr val="C00000"/>
              </a:solidFill>
              <a:latin typeface="Book Antiqua" panose="02040602050305030304" pitchFamily="18" charset="0"/>
            </a:endParaRPr>
          </a:p>
        </p:txBody>
      </p:sp>
      <p:sp>
        <p:nvSpPr>
          <p:cNvPr id="4" name="CasellaDiTesto 3">
            <a:extLst>
              <a:ext uri="{FF2B5EF4-FFF2-40B4-BE49-F238E27FC236}">
                <a16:creationId xmlns:a16="http://schemas.microsoft.com/office/drawing/2014/main" id="{F2C6E94A-DEFF-972A-2614-AFD1D9615267}"/>
              </a:ext>
            </a:extLst>
          </p:cNvPr>
          <p:cNvSpPr txBox="1"/>
          <p:nvPr/>
        </p:nvSpPr>
        <p:spPr>
          <a:xfrm>
            <a:off x="101066" y="500878"/>
            <a:ext cx="6097554" cy="558370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tabLst/>
              <a:defRPr/>
            </a:pP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19</a:t>
            </a:r>
            <a:r>
              <a:rPr kumimoji="0" lang="it-IT"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Οἱ μὲν οὖν διασπαρέντες ἀπὸ τῆς θλίψεως τῆς γενομένης ἐπὶ Στεφάνῳ διῆλθον ἕως Φοινίκης καὶ Κύπρου καὶ Ἀντιοχείας μηδενὶ λαλοῦντες τὸν λόγον εἰ μὴ μόνον Ἰουδαίοις. 20Ἦσαν δέ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τινες</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ἐξ αὐτῶν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ἄνδρες</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Κύπριοι</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καὶ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Κυρηναῖοι</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οἵτινες</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ἐλθόντες εἰς Ἀντιόχειαν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ἐλάλουν</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καὶ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πρὸς</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 τοὺς </a:t>
            </a:r>
            <a:r>
              <a:rPr kumimoji="0" lang="el-GR" sz="2000" b="1" i="0" u="none" strike="noStrike" kern="1200" cap="none" spc="0" normalizeH="0" baseline="0" noProof="0" dirty="0">
                <a:ln>
                  <a:noFill/>
                </a:ln>
                <a:solidFill>
                  <a:prstClr val="black"/>
                </a:solidFill>
                <a:effectLst/>
                <a:highlight>
                  <a:srgbClr val="FFFF00"/>
                </a:highlight>
                <a:uLnTx/>
                <a:uFillTx/>
                <a:latin typeface="Book Antiqua" panose="02040602050305030304" pitchFamily="18" charset="0"/>
                <a:ea typeface="+mn-ea"/>
                <a:cs typeface="+mn-cs"/>
              </a:rPr>
              <a:t>Ἑλληνιστὰς </a:t>
            </a:r>
            <a:r>
              <a:rPr kumimoji="0" lang="el-GR"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rPr>
              <a:t>εὐαγγελιζόμενοι τὸν κύριον Ἰησοῦν. 21καὶ ἦν χεὶρ κυρίου μετ’ αὐτῶν, πολύς τε ἀριθμὸς ὁ πιστεύσας ἐπέστρεψεν ἐπὶ τὸν κύριον. 22Ἠκούσθη δὲ ὁ λόγος εἰς τὰ ὦτα τῆς ἐκκλησίας τῆς οὔσης ἐν Ἰερουσαλὴμ περὶ αὐτῶν καὶ ἐξαπέστειλαν Βαρναβᾶν [διελθεῖν] ἕως Ἀντιοχείας. </a:t>
            </a:r>
            <a:endParaRPr kumimoji="0" lang="it-IT" sz="2000" b="1" i="0" u="none" strike="noStrike" kern="1200" cap="none" spc="0" normalizeH="0" baseline="0" noProof="0" dirty="0">
              <a:ln>
                <a:noFill/>
              </a:ln>
              <a:solidFill>
                <a:prstClr val="black"/>
              </a:solidFill>
              <a:effectLst/>
              <a:uLnTx/>
              <a:uFillTx/>
              <a:latin typeface="Book Antiqua" panose="02040602050305030304" pitchFamily="18" charset="0"/>
              <a:ea typeface="+mn-ea"/>
              <a:cs typeface="+mn-cs"/>
            </a:endParaRPr>
          </a:p>
        </p:txBody>
      </p:sp>
    </p:spTree>
    <p:extLst>
      <p:ext uri="{BB962C8B-B14F-4D97-AF65-F5344CB8AC3E}">
        <p14:creationId xmlns:p14="http://schemas.microsoft.com/office/powerpoint/2010/main" val="2034515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…complicati nodi storici…</a:t>
            </a:r>
          </a:p>
        </p:txBody>
      </p:sp>
      <p:sp>
        <p:nvSpPr>
          <p:cNvPr id="3" name="Segnaposto contenuto 2"/>
          <p:cNvSpPr>
            <a:spLocks noGrp="1"/>
          </p:cNvSpPr>
          <p:nvPr>
            <p:ph sz="half" idx="1"/>
          </p:nvPr>
        </p:nvSpPr>
        <p:spPr>
          <a:xfrm>
            <a:off x="1069848" y="1392702"/>
            <a:ext cx="10430986" cy="4779498"/>
          </a:xfrm>
          <a:ln w="38100">
            <a:solidFill>
              <a:srgbClr val="FFC000"/>
            </a:solidFill>
          </a:ln>
        </p:spPr>
        <p:txBody>
          <a:bodyPr>
            <a:noAutofit/>
          </a:bodyPr>
          <a:lstStyle/>
          <a:p>
            <a:pPr marL="0" indent="0">
              <a:buNone/>
            </a:pPr>
            <a:r>
              <a:rPr lang="it-IT" sz="2000" b="1" i="0" dirty="0">
                <a:solidFill>
                  <a:srgbClr val="800000"/>
                </a:solidFill>
                <a:effectLst/>
                <a:latin typeface="Book Antiqua" panose="02040602050305030304" pitchFamily="18" charset="0"/>
              </a:rPr>
              <a:t>Chi è Barnaba? Figura per noi enigmatica…</a:t>
            </a:r>
          </a:p>
          <a:p>
            <a:pPr marL="0" indent="0">
              <a:buNone/>
            </a:pPr>
            <a:endParaRPr lang="it-IT" dirty="0"/>
          </a:p>
          <a:p>
            <a:pPr marL="0" indent="0">
              <a:buNone/>
            </a:pPr>
            <a:r>
              <a:rPr lang="it-IT" dirty="0"/>
              <a:t>At 4,36:</a:t>
            </a:r>
            <a:r>
              <a:rPr lang="it-IT" b="0" i="0" dirty="0">
                <a:solidFill>
                  <a:srgbClr val="800000"/>
                </a:solidFill>
                <a:effectLst/>
                <a:latin typeface="Book Antiqua" panose="02040602050305030304" pitchFamily="18" charset="0"/>
              </a:rPr>
              <a:t> Così Giuseppe, soprannominato dagli apostoli Barnaba, che significa «figlio dell'esortazione», un levita originario di Cipro, </a:t>
            </a:r>
            <a:r>
              <a:rPr lang="it-IT" b="1" i="0" dirty="0">
                <a:solidFill>
                  <a:srgbClr val="800000"/>
                </a:solidFill>
                <a:effectLst/>
                <a:latin typeface="Book Antiqua" panose="02040602050305030304" pitchFamily="18" charset="0"/>
              </a:rPr>
              <a:t>[37]</a:t>
            </a:r>
            <a:r>
              <a:rPr lang="it-IT" b="0" i="0" dirty="0">
                <a:solidFill>
                  <a:srgbClr val="800000"/>
                </a:solidFill>
                <a:effectLst/>
                <a:latin typeface="Book Antiqua" panose="02040602050305030304" pitchFamily="18" charset="0"/>
              </a:rPr>
              <a:t>che era padrone di un campo, lo vendette e ne consegnò l'importo deponendolo ai piedi degli apostoli.</a:t>
            </a:r>
            <a:endParaRPr lang="it-IT" dirty="0"/>
          </a:p>
          <a:p>
            <a:pPr marL="0" indent="0">
              <a:buNone/>
            </a:pPr>
            <a:endParaRPr lang="it-IT" dirty="0"/>
          </a:p>
          <a:p>
            <a:pPr marL="0" indent="0">
              <a:buNone/>
            </a:pPr>
            <a:r>
              <a:rPr lang="it-IT" dirty="0"/>
              <a:t>At 8,</a:t>
            </a:r>
            <a:r>
              <a:rPr lang="it-IT" sz="2000" dirty="0"/>
              <a:t>26 </a:t>
            </a:r>
            <a:r>
              <a:rPr lang="it-IT" dirty="0">
                <a:solidFill>
                  <a:srgbClr val="800000"/>
                </a:solidFill>
                <a:latin typeface="Book Antiqua" panose="02040602050305030304" pitchFamily="18" charset="0"/>
              </a:rPr>
              <a:t>Paolo, venuto a Gerusalemme, cercava di unirsi con i discepoli, ma tutti avevano paura di lui, non credendo ancora che fosse un discepolo. 27Allora Barnaba lo prese con sé, lo presentò agli apostoli e raccontò loro come durante il viaggio aveva visto il Signore che gli aveva parlato, e come in Damasco aveva predicato con coraggio nel nome di Gesù. 28Così egli poté stare con loro e andava e veniva a Gerusalemme, parlando apertamente nel nome del Signore.”</a:t>
            </a:r>
          </a:p>
          <a:p>
            <a:pPr marL="0" indent="0">
              <a:buNone/>
            </a:pPr>
            <a:r>
              <a:rPr lang="it-IT" dirty="0">
                <a:solidFill>
                  <a:srgbClr val="800000"/>
                </a:solidFill>
                <a:latin typeface="Book Antiqua" panose="02040602050305030304" pitchFamily="18" charset="0"/>
              </a:rPr>
              <a:t>Corinzi 9,2-6: stretto collaboratore di Paolo; At 15 + Galati: con Paolo nel concilio di Gerusalemme</a:t>
            </a:r>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7809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a:bodyPr>
          <a:lstStyle/>
          <a:p>
            <a:r>
              <a:rPr lang="it-IT" i="1" dirty="0">
                <a:solidFill>
                  <a:srgbClr val="0070C0"/>
                </a:solidFill>
                <a:latin typeface="Georgia (Titoli)"/>
              </a:rPr>
              <a:t>Barnaba secondo Luca</a:t>
            </a:r>
          </a:p>
        </p:txBody>
      </p:sp>
      <p:sp>
        <p:nvSpPr>
          <p:cNvPr id="3" name="Segnaposto contenuto 2"/>
          <p:cNvSpPr>
            <a:spLocks noGrp="1"/>
          </p:cNvSpPr>
          <p:nvPr>
            <p:ph sz="half" idx="1"/>
          </p:nvPr>
        </p:nvSpPr>
        <p:spPr>
          <a:xfrm>
            <a:off x="1069848" y="1352939"/>
            <a:ext cx="4108642" cy="5337110"/>
          </a:xfrm>
          <a:ln w="38100">
            <a:solidFill>
              <a:srgbClr val="FFC000"/>
            </a:solidFill>
          </a:ln>
        </p:spPr>
        <p:txBody>
          <a:bodyPr>
            <a:noAutofit/>
          </a:bodyPr>
          <a:lstStyle/>
          <a:p>
            <a:r>
              <a:rPr lang="it-IT" b="1" dirty="0">
                <a:solidFill>
                  <a:srgbClr val="800000"/>
                </a:solidFill>
                <a:latin typeface="Book Antiqua" panose="02040602050305030304" pitchFamily="18" charset="0"/>
              </a:rPr>
              <a:t>Seguace della prima ora; testimone della resurrezione? (risponderei di no)</a:t>
            </a:r>
          </a:p>
          <a:p>
            <a:r>
              <a:rPr lang="it-IT" sz="2000" b="1" i="0" dirty="0">
                <a:solidFill>
                  <a:srgbClr val="800000"/>
                </a:solidFill>
                <a:effectLst/>
                <a:latin typeface="Book Antiqua" panose="02040602050305030304" pitchFamily="18" charset="0"/>
              </a:rPr>
              <a:t>Giudeo della diaspora </a:t>
            </a:r>
            <a:r>
              <a:rPr lang="it-IT" b="1" dirty="0">
                <a:solidFill>
                  <a:srgbClr val="800000"/>
                </a:solidFill>
                <a:latin typeface="Book Antiqua" panose="02040602050305030304" pitchFamily="18" charset="0"/>
              </a:rPr>
              <a:t>(Cipro), ma non ellenista</a:t>
            </a:r>
            <a:endParaRPr lang="it-IT" sz="2000" b="1" i="0" dirty="0">
              <a:solidFill>
                <a:srgbClr val="800000"/>
              </a:solidFill>
              <a:effectLst/>
              <a:latin typeface="Book Antiqua" panose="02040602050305030304" pitchFamily="18" charset="0"/>
            </a:endParaRPr>
          </a:p>
          <a:p>
            <a:r>
              <a:rPr lang="it-IT" sz="2000" b="1" i="0" dirty="0">
                <a:solidFill>
                  <a:srgbClr val="800000"/>
                </a:solidFill>
                <a:effectLst/>
                <a:latin typeface="Book Antiqua" panose="02040602050305030304" pitchFamily="18" charset="0"/>
              </a:rPr>
              <a:t>Figura di raccordo tra Gerusalemme e il mondo cristiano della diaspora; </a:t>
            </a:r>
          </a:p>
          <a:p>
            <a:r>
              <a:rPr lang="it-IT" b="1" dirty="0">
                <a:solidFill>
                  <a:srgbClr val="800000"/>
                </a:solidFill>
                <a:latin typeface="Book Antiqua" panose="02040602050305030304" pitchFamily="18" charset="0"/>
              </a:rPr>
              <a:t>Rappresenta la Chiesa di Gerusalemme</a:t>
            </a:r>
          </a:p>
          <a:p>
            <a:r>
              <a:rPr lang="it-IT" b="1" dirty="0">
                <a:solidFill>
                  <a:srgbClr val="800000"/>
                </a:solidFill>
                <a:latin typeface="Book Antiqua" panose="02040602050305030304" pitchFamily="18" charset="0"/>
              </a:rPr>
              <a:t>Sposa la causa antiochena e paolina</a:t>
            </a:r>
          </a:p>
          <a:p>
            <a:r>
              <a:rPr lang="it-IT" b="1" dirty="0">
                <a:solidFill>
                  <a:srgbClr val="800000"/>
                </a:solidFill>
                <a:latin typeface="Book Antiqua" panose="02040602050305030304" pitchFamily="18" charset="0"/>
              </a:rPr>
              <a:t>È alla pari con Paolo nei viaggi missionari</a:t>
            </a:r>
          </a:p>
          <a:p>
            <a:r>
              <a:rPr lang="it-IT" b="1" dirty="0">
                <a:solidFill>
                  <a:srgbClr val="800000"/>
                </a:solidFill>
                <a:latin typeface="Book Antiqua" panose="02040602050305030304" pitchFamily="18" charset="0"/>
              </a:rPr>
              <a:t>A un certo punto «rompe» con Paolo (At 15,36ss)</a:t>
            </a:r>
          </a:p>
          <a:p>
            <a:pPr marL="0" indent="0">
              <a:buNone/>
            </a:pPr>
            <a:endParaRPr lang="it-IT" b="1" dirty="0">
              <a:solidFill>
                <a:srgbClr val="800000"/>
              </a:solidFill>
              <a:latin typeface="Book Antiqua" panose="02040602050305030304" pitchFamily="18" charset="0"/>
            </a:endParaRPr>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pic>
        <p:nvPicPr>
          <p:cNvPr id="4" name="Immagine 3">
            <a:extLst>
              <a:ext uri="{FF2B5EF4-FFF2-40B4-BE49-F238E27FC236}">
                <a16:creationId xmlns:a16="http://schemas.microsoft.com/office/drawing/2014/main" id="{45FF943C-629B-E293-A57C-AC1FED5ED5F5}"/>
              </a:ext>
            </a:extLst>
          </p:cNvPr>
          <p:cNvPicPr>
            <a:picLocks noChangeAspect="1"/>
          </p:cNvPicPr>
          <p:nvPr/>
        </p:nvPicPr>
        <p:blipFill>
          <a:blip r:embed="rId2"/>
          <a:stretch>
            <a:fillRect/>
          </a:stretch>
        </p:blipFill>
        <p:spPr>
          <a:xfrm>
            <a:off x="6259092" y="1249190"/>
            <a:ext cx="4316526" cy="5066522"/>
          </a:xfrm>
          <a:prstGeom prst="rect">
            <a:avLst/>
          </a:prstGeom>
        </p:spPr>
      </p:pic>
    </p:spTree>
    <p:extLst>
      <p:ext uri="{BB962C8B-B14F-4D97-AF65-F5344CB8AC3E}">
        <p14:creationId xmlns:p14="http://schemas.microsoft.com/office/powerpoint/2010/main" val="3247240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0CB148-2A20-E31B-F154-8680CFCCE14B}"/>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7D4E9F31-3CFC-71DE-FB3A-B83EDFC6E17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84833CCD-EDAC-5360-FF9C-26C46FDCE1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C66153AE-DD87-CA2F-1F1F-27860D76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89D7BD7C-D0C7-B6A6-0A50-EB518CFFF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84F51380-66BD-8CA8-D0F2-793A375908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8CE6DC70-9B87-E716-57CA-7E9BC4734066}"/>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Cosa </a:t>
            </a:r>
            <a:r>
              <a:rPr lang="en-US" sz="4100" cap="all" dirty="0" err="1">
                <a:solidFill>
                  <a:srgbClr val="FFFFFF"/>
                </a:solidFill>
              </a:rPr>
              <a:t>succede</a:t>
            </a:r>
            <a:r>
              <a:rPr lang="en-US" sz="4100" cap="all" dirty="0">
                <a:solidFill>
                  <a:srgbClr val="FFFFFF"/>
                </a:solidFill>
              </a:rPr>
              <a:t> </a:t>
            </a:r>
            <a:r>
              <a:rPr lang="en-US" sz="4100" cap="all" dirty="0" err="1">
                <a:solidFill>
                  <a:srgbClr val="FFFFFF"/>
                </a:solidFill>
              </a:rPr>
              <a:t>agli</a:t>
            </a:r>
            <a:r>
              <a:rPr lang="en-US" sz="4100" cap="all" dirty="0">
                <a:solidFill>
                  <a:srgbClr val="FFFFFF"/>
                </a:solidFill>
              </a:rPr>
              <a:t> </a:t>
            </a:r>
            <a:r>
              <a:rPr lang="en-US" sz="4100" cap="all" dirty="0" err="1">
                <a:solidFill>
                  <a:srgbClr val="FFFFFF"/>
                </a:solidFill>
              </a:rPr>
              <a:t>Ellenisti</a:t>
            </a:r>
            <a:r>
              <a:rPr lang="en-US" sz="4100" cap="all" dirty="0">
                <a:solidFill>
                  <a:srgbClr val="FFFFFF"/>
                </a:solidFill>
              </a:rPr>
              <a:t> Dopo la </a:t>
            </a:r>
            <a:r>
              <a:rPr lang="en-US" sz="4100" cap="all" dirty="0" err="1">
                <a:solidFill>
                  <a:srgbClr val="FFFFFF"/>
                </a:solidFill>
              </a:rPr>
              <a:t>morte</a:t>
            </a:r>
            <a:r>
              <a:rPr lang="en-US" sz="4100" cap="all" dirty="0">
                <a:solidFill>
                  <a:srgbClr val="FFFFFF"/>
                </a:solidFill>
              </a:rPr>
              <a:t> di Stefano?</a:t>
            </a:r>
          </a:p>
        </p:txBody>
      </p:sp>
      <p:sp>
        <p:nvSpPr>
          <p:cNvPr id="3" name="CasellaDiTesto 2">
            <a:extLst>
              <a:ext uri="{FF2B5EF4-FFF2-40B4-BE49-F238E27FC236}">
                <a16:creationId xmlns:a16="http://schemas.microsoft.com/office/drawing/2014/main" id="{832E262A-4A36-7CA3-48C8-5F890059D267}"/>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2E1D7625-B98E-21CD-81C2-EEBA78953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24797B4F-8FE7-6C3E-A5B7-8D7D435F7E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E4980AF5-41A2-13EB-679B-D067AB0C6F26}"/>
              </a:ext>
            </a:extLst>
          </p:cNvPr>
          <p:cNvSpPr txBox="1"/>
          <p:nvPr/>
        </p:nvSpPr>
        <p:spPr>
          <a:xfrm>
            <a:off x="5025171" y="277390"/>
            <a:ext cx="6002896" cy="3885936"/>
          </a:xfrm>
          <a:prstGeom prst="rect">
            <a:avLst/>
          </a:prstGeom>
          <a:noFill/>
        </p:spPr>
        <p:txBody>
          <a:bodyPr wrap="square" rtlCol="0">
            <a:spAutoFit/>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lang="it-IT" dirty="0">
                <a:solidFill>
                  <a:prstClr val="black"/>
                </a:solidFill>
                <a:latin typeface="Trebuchet MS" panose="020B0603020202020204"/>
              </a:rPr>
              <a:t>Aprono la predicazione ai gentili</a:t>
            </a:r>
          </a:p>
          <a:p>
            <a:pPr marL="0" marR="0" lvl="0" indent="0" algn="l" defTabSz="457200" rtl="0" eaLnBrk="1" fontAlgn="auto" latinLnBrk="0" hangingPunct="1">
              <a:lnSpc>
                <a:spcPct val="200000"/>
              </a:lnSpc>
              <a:spcBef>
                <a:spcPts val="0"/>
              </a:spcBef>
              <a:spcAft>
                <a:spcPts val="0"/>
              </a:spcAft>
              <a:buClrTx/>
              <a:buSzTx/>
              <a:buFontTx/>
              <a:buNone/>
              <a:tabLst/>
              <a:defRPr/>
            </a:pPr>
            <a:r>
              <a:rPr lang="it-IT" dirty="0">
                <a:solidFill>
                  <a:prstClr val="black"/>
                </a:solidFill>
                <a:latin typeface="Trebuchet MS" panose="020B0603020202020204"/>
              </a:rPr>
              <a:t>È una iniziativa di successo che però pone delle domande</a:t>
            </a:r>
          </a:p>
          <a:p>
            <a:pPr marL="285750" marR="0" lvl="0" indent="-285750" algn="l" defTabSz="457200" rtl="0" eaLnBrk="1" fontAlgn="auto" latinLnBrk="0" hangingPunct="1">
              <a:lnSpc>
                <a:spcPct val="200000"/>
              </a:lnSpc>
              <a:spcBef>
                <a:spcPts val="0"/>
              </a:spcBef>
              <a:spcAft>
                <a:spcPts val="0"/>
              </a:spcAft>
              <a:buClrTx/>
              <a:buSzTx/>
              <a:buFont typeface="Arial" panose="020B0604020202020204" pitchFamily="34" charset="0"/>
              <a:buChar char="•"/>
              <a:tabLst/>
              <a:defRPr/>
            </a:pPr>
            <a:r>
              <a:rPr lang="it-IT" dirty="0">
                <a:solidFill>
                  <a:prstClr val="black"/>
                </a:solidFill>
                <a:latin typeface="Times New Roman" panose="02020603050405020304" pitchFamily="18" charset="0"/>
                <a:cs typeface="Times New Roman" panose="02020603050405020304" pitchFamily="18" charset="0"/>
              </a:rPr>
              <a:t>Quale rapporto c’è tra la riflessione cristologica e l’apertura ai gentili? E con quale autorità si apre ai gentili? E ora che ci sono i gentili cosa si fa con l’osservanza della legge?</a:t>
            </a:r>
          </a:p>
          <a:p>
            <a:pPr marR="0" lvl="0" algn="l" defTabSz="457200" rtl="0" eaLnBrk="1" fontAlgn="auto" latinLnBrk="0" hangingPunct="1">
              <a:lnSpc>
                <a:spcPct val="200000"/>
              </a:lnSpc>
              <a:spcBef>
                <a:spcPts val="0"/>
              </a:spcBef>
              <a:spcAft>
                <a:spcPts val="0"/>
              </a:spcAft>
              <a:buClrTx/>
              <a:buSzTx/>
              <a:tabLst/>
              <a:defRPr/>
            </a:pPr>
            <a:r>
              <a:rPr lang="it-IT" dirty="0">
                <a:solidFill>
                  <a:prstClr val="black"/>
                </a:solidFill>
                <a:latin typeface="Times New Roman" panose="02020603050405020304" pitchFamily="18" charset="0"/>
                <a:cs typeface="Times New Roman" panose="02020603050405020304" pitchFamily="18" charset="0"/>
              </a:rPr>
              <a:t>La riflessione cristologica genera tensioni interne…</a:t>
            </a:r>
            <a:endParaRPr lang="it-IT"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9748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223" name="Group 8222">
            <a:extLst>
              <a:ext uri="{FF2B5EF4-FFF2-40B4-BE49-F238E27FC236}">
                <a16:creationId xmlns:a16="http://schemas.microsoft.com/office/drawing/2014/main" id="{E54E1BC5-9799-4C37-9E39-75AD94AE070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24" name="Oval 8223">
              <a:extLst>
                <a:ext uri="{FF2B5EF4-FFF2-40B4-BE49-F238E27FC236}">
                  <a16:creationId xmlns:a16="http://schemas.microsoft.com/office/drawing/2014/main" id="{6EC783E0-E2C4-43D2-93E5-38337F8DAD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it-IT"/>
            </a:p>
          </p:txBody>
        </p:sp>
        <p:sp>
          <p:nvSpPr>
            <p:cNvPr id="8225" name="Oval 8224">
              <a:extLst>
                <a:ext uri="{FF2B5EF4-FFF2-40B4-BE49-F238E27FC236}">
                  <a16:creationId xmlns:a16="http://schemas.microsoft.com/office/drawing/2014/main" id="{542544D0-650E-4448-A7E2-E5C6D7398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it-IT"/>
            </a:p>
          </p:txBody>
        </p:sp>
      </p:grpSp>
      <p:sp>
        <p:nvSpPr>
          <p:cNvPr id="8227" name="Rectangle 8226">
            <a:extLst>
              <a:ext uri="{FF2B5EF4-FFF2-40B4-BE49-F238E27FC236}">
                <a16:creationId xmlns:a16="http://schemas.microsoft.com/office/drawing/2014/main" id="{F706015D-F1C5-4142-AEDF-AF5F19144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214" name="Picture 8196" descr="Corde di colori diversi">
            <a:extLst>
              <a:ext uri="{FF2B5EF4-FFF2-40B4-BE49-F238E27FC236}">
                <a16:creationId xmlns:a16="http://schemas.microsoft.com/office/drawing/2014/main" id="{12C69A1B-4476-9654-509C-2CCDC169B836}"/>
              </a:ext>
            </a:extLst>
          </p:cNvPr>
          <p:cNvPicPr>
            <a:picLocks noChangeAspect="1"/>
          </p:cNvPicPr>
          <p:nvPr/>
        </p:nvPicPr>
        <p:blipFill>
          <a:blip r:embed="rId4">
            <a:duotone>
              <a:schemeClr val="bg2">
                <a:shade val="45000"/>
                <a:satMod val="135000"/>
              </a:schemeClr>
              <a:prstClr val="white"/>
            </a:duotone>
          </a:blip>
          <a:srcRect t="6261" b="9469"/>
          <a:stretch/>
        </p:blipFill>
        <p:spPr>
          <a:xfrm>
            <a:off x="20" y="10"/>
            <a:ext cx="12191980" cy="6857989"/>
          </a:xfrm>
          <a:prstGeom prst="rect">
            <a:avLst/>
          </a:prstGeom>
        </p:spPr>
      </p:pic>
      <p:sp>
        <p:nvSpPr>
          <p:cNvPr id="8229" name="Rectangle 8228">
            <a:extLst>
              <a:ext uri="{FF2B5EF4-FFF2-40B4-BE49-F238E27FC236}">
                <a16:creationId xmlns:a16="http://schemas.microsoft.com/office/drawing/2014/main" id="{5BB61B94-FD60-4539-BDC5-1766DE99C8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5">
              <a:alphaModFix amt="45000"/>
              <a:lum bright="70000" contrast="-70000"/>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Segnaposto contenuto 2"/>
          <p:cNvSpPr>
            <a:spLocks noGrp="1"/>
          </p:cNvSpPr>
          <p:nvPr>
            <p:ph sz="half" idx="1"/>
          </p:nvPr>
        </p:nvSpPr>
        <p:spPr>
          <a:xfrm>
            <a:off x="442127" y="160774"/>
            <a:ext cx="10686121" cy="6011426"/>
          </a:xfrm>
        </p:spPr>
        <p:txBody>
          <a:bodyPr vert="horz" lIns="91440" tIns="45720" rIns="91440" bIns="45720" rtlCol="0">
            <a:normAutofit/>
          </a:bodyPr>
          <a:lstStyle/>
          <a:p>
            <a:pPr marL="0"/>
            <a:endParaRPr lang="en-US" altLang="it-IT" dirty="0"/>
          </a:p>
          <a:p>
            <a:pPr marL="0" indent="0">
              <a:buNone/>
            </a:pPr>
            <a:r>
              <a:rPr lang="en-US" altLang="it-IT" dirty="0"/>
              <a:t>Un </a:t>
            </a:r>
            <a:r>
              <a:rPr lang="en-US" altLang="it-IT" dirty="0" err="1"/>
              <a:t>nodo</a:t>
            </a:r>
            <a:r>
              <a:rPr lang="en-US" altLang="it-IT" dirty="0"/>
              <a:t> </a:t>
            </a:r>
            <a:r>
              <a:rPr lang="en-US" altLang="it-IT" dirty="0" err="1"/>
              <a:t>storiografico</a:t>
            </a:r>
            <a:r>
              <a:rPr lang="en-US" altLang="it-IT" dirty="0"/>
              <a:t>:</a:t>
            </a:r>
          </a:p>
          <a:p>
            <a:pPr marL="0" indent="0" algn="just">
              <a:buNone/>
            </a:pPr>
            <a:r>
              <a:rPr lang="en-US" altLang="it-IT" sz="2400" dirty="0"/>
              <a:t>Come </a:t>
            </a:r>
            <a:r>
              <a:rPr lang="en-US" altLang="it-IT" sz="2400" dirty="0" err="1"/>
              <a:t>avviene</a:t>
            </a:r>
            <a:r>
              <a:rPr lang="en-US" altLang="it-IT" sz="2400" dirty="0"/>
              <a:t> e </a:t>
            </a:r>
            <a:r>
              <a:rPr lang="en-US" altLang="it-IT" sz="2400" dirty="0" err="1"/>
              <a:t>perché</a:t>
            </a:r>
            <a:r>
              <a:rPr lang="en-US" altLang="it-IT" sz="2400" dirty="0"/>
              <a:t> </a:t>
            </a:r>
            <a:r>
              <a:rPr lang="en-US" altLang="it-IT" sz="2400" dirty="0" err="1"/>
              <a:t>avviene</a:t>
            </a:r>
            <a:r>
              <a:rPr lang="en-US" altLang="it-IT" sz="2400" dirty="0"/>
              <a:t> </a:t>
            </a:r>
            <a:r>
              <a:rPr lang="en-US" altLang="it-IT" sz="2400" dirty="0" err="1"/>
              <a:t>l’apertura</a:t>
            </a:r>
            <a:r>
              <a:rPr lang="en-US" altLang="it-IT" sz="2400" dirty="0"/>
              <a:t> ai </a:t>
            </a:r>
            <a:r>
              <a:rPr lang="en-US" altLang="it-IT" sz="2400" dirty="0" err="1"/>
              <a:t>gentili</a:t>
            </a:r>
            <a:r>
              <a:rPr lang="en-US" altLang="it-IT" sz="2400" dirty="0"/>
              <a:t>: la </a:t>
            </a:r>
            <a:r>
              <a:rPr lang="en-US" altLang="it-IT" sz="2400" dirty="0" err="1"/>
              <a:t>persecuzione</a:t>
            </a:r>
            <a:r>
              <a:rPr lang="en-US" altLang="it-IT" sz="2400" dirty="0"/>
              <a:t> e </a:t>
            </a:r>
            <a:r>
              <a:rPr lang="en-US" altLang="it-IT" sz="2400" dirty="0" err="1"/>
              <a:t>l’espulsione</a:t>
            </a:r>
            <a:r>
              <a:rPr lang="en-US" altLang="it-IT" sz="2400" dirty="0"/>
              <a:t>, </a:t>
            </a:r>
            <a:r>
              <a:rPr lang="en-US" altLang="it-IT" sz="2400" dirty="0" err="1"/>
              <a:t>sancendo</a:t>
            </a:r>
            <a:r>
              <a:rPr lang="en-US" altLang="it-IT" sz="2400" dirty="0"/>
              <a:t> la fine </a:t>
            </a:r>
            <a:r>
              <a:rPr lang="en-US" altLang="it-IT" sz="2400" dirty="0" err="1"/>
              <a:t>dei</a:t>
            </a:r>
            <a:r>
              <a:rPr lang="en-US" altLang="it-IT" sz="2400" dirty="0"/>
              <a:t> </a:t>
            </a:r>
            <a:r>
              <a:rPr lang="en-US" altLang="it-IT" sz="2400" dirty="0" err="1"/>
              <a:t>rapporti</a:t>
            </a:r>
            <a:r>
              <a:rPr lang="en-US" altLang="it-IT" sz="2400" dirty="0"/>
              <a:t> con Gerusalemme porta </a:t>
            </a:r>
            <a:r>
              <a:rPr lang="en-US" altLang="it-IT" sz="2400" dirty="0" err="1"/>
              <a:t>gli</a:t>
            </a:r>
            <a:r>
              <a:rPr lang="en-US" altLang="it-IT" sz="2400" dirty="0"/>
              <a:t> </a:t>
            </a:r>
            <a:r>
              <a:rPr lang="en-US" altLang="it-IT" sz="2400" dirty="0" err="1"/>
              <a:t>Ellenisti</a:t>
            </a:r>
            <a:r>
              <a:rPr lang="en-US" altLang="it-IT" sz="2400" dirty="0"/>
              <a:t> ad </a:t>
            </a:r>
            <a:r>
              <a:rPr lang="en-US" altLang="it-IT" sz="2400" dirty="0" err="1"/>
              <a:t>avere</a:t>
            </a:r>
            <a:r>
              <a:rPr lang="en-US" altLang="it-IT" sz="2400" dirty="0"/>
              <a:t> </a:t>
            </a:r>
            <a:r>
              <a:rPr lang="en-US" altLang="it-IT" sz="2400" dirty="0" err="1"/>
              <a:t>contatti</a:t>
            </a:r>
            <a:r>
              <a:rPr lang="en-US" altLang="it-IT" sz="2400" dirty="0"/>
              <a:t> con non-</a:t>
            </a:r>
            <a:r>
              <a:rPr lang="en-US" altLang="it-IT" sz="2400" dirty="0" err="1"/>
              <a:t>giudei</a:t>
            </a:r>
            <a:r>
              <a:rPr lang="en-US" altLang="it-IT" sz="2400" dirty="0"/>
              <a:t>. Da </a:t>
            </a:r>
            <a:r>
              <a:rPr lang="en-US" altLang="it-IT" sz="2400" dirty="0" err="1"/>
              <a:t>questi</a:t>
            </a:r>
            <a:r>
              <a:rPr lang="en-US" altLang="it-IT" sz="2400" dirty="0"/>
              <a:t> </a:t>
            </a:r>
            <a:r>
              <a:rPr lang="en-US" altLang="it-IT" sz="2400" dirty="0" err="1"/>
              <a:t>contatti</a:t>
            </a:r>
            <a:r>
              <a:rPr lang="en-US" altLang="it-IT" sz="2400" dirty="0"/>
              <a:t>, </a:t>
            </a:r>
            <a:r>
              <a:rPr lang="en-US" altLang="it-IT" sz="2400" dirty="0" err="1"/>
              <a:t>che</a:t>
            </a:r>
            <a:r>
              <a:rPr lang="en-US" altLang="it-IT" sz="2400" dirty="0"/>
              <a:t> </a:t>
            </a:r>
            <a:r>
              <a:rPr lang="en-US" altLang="it-IT" sz="2400" dirty="0" err="1"/>
              <a:t>si</a:t>
            </a:r>
            <a:r>
              <a:rPr lang="en-US" altLang="it-IT" sz="2400" dirty="0"/>
              <a:t> </a:t>
            </a:r>
            <a:r>
              <a:rPr lang="en-US" altLang="it-IT" sz="2400" dirty="0" err="1"/>
              <a:t>trasformano</a:t>
            </a:r>
            <a:r>
              <a:rPr lang="en-US" altLang="it-IT" sz="2400" dirty="0"/>
              <a:t> in </a:t>
            </a:r>
            <a:r>
              <a:rPr lang="en-US" altLang="it-IT" sz="2400" dirty="0" err="1"/>
              <a:t>nuovi</a:t>
            </a:r>
            <a:r>
              <a:rPr lang="en-US" altLang="it-IT" sz="2400" dirty="0"/>
              <a:t> </a:t>
            </a:r>
            <a:r>
              <a:rPr lang="en-US" altLang="it-IT" sz="2400" dirty="0" err="1"/>
              <a:t>adepti</a:t>
            </a:r>
            <a:r>
              <a:rPr lang="en-US" altLang="it-IT" sz="2400" dirty="0"/>
              <a:t>, </a:t>
            </a:r>
            <a:r>
              <a:rPr lang="en-US" altLang="it-IT" sz="2400" dirty="0" err="1"/>
              <a:t>si</a:t>
            </a:r>
            <a:r>
              <a:rPr lang="en-US" altLang="it-IT" sz="2400" dirty="0"/>
              <a:t> </a:t>
            </a:r>
            <a:r>
              <a:rPr lang="en-US" altLang="it-IT" sz="2400" dirty="0" err="1"/>
              <a:t>sviluppa</a:t>
            </a:r>
            <a:r>
              <a:rPr lang="en-US" altLang="it-IT" sz="2400" dirty="0"/>
              <a:t> </a:t>
            </a:r>
            <a:r>
              <a:rPr lang="en-US" altLang="it-IT" sz="2400" dirty="0" err="1"/>
              <a:t>una</a:t>
            </a:r>
            <a:r>
              <a:rPr lang="en-US" altLang="it-IT" sz="2400" dirty="0"/>
              <a:t> </a:t>
            </a:r>
            <a:r>
              <a:rPr lang="en-US" altLang="it-IT" sz="2400" dirty="0" err="1"/>
              <a:t>interpretazione</a:t>
            </a:r>
            <a:r>
              <a:rPr lang="en-US" altLang="it-IT" sz="2400" dirty="0"/>
              <a:t> </a:t>
            </a:r>
            <a:r>
              <a:rPr lang="en-US" altLang="it-IT" sz="2400" dirty="0" err="1"/>
              <a:t>dell’insegnamento</a:t>
            </a:r>
            <a:r>
              <a:rPr lang="en-US" altLang="it-IT" sz="2400" dirty="0"/>
              <a:t> e </a:t>
            </a:r>
            <a:r>
              <a:rPr lang="en-US" altLang="it-IT" sz="2400" dirty="0" err="1"/>
              <a:t>della</a:t>
            </a:r>
            <a:r>
              <a:rPr lang="en-US" altLang="it-IT" sz="2400" dirty="0"/>
              <a:t> </a:t>
            </a:r>
            <a:r>
              <a:rPr lang="en-US" altLang="it-IT" sz="2400" dirty="0" err="1"/>
              <a:t>esperienza</a:t>
            </a:r>
            <a:r>
              <a:rPr lang="en-US" altLang="it-IT" sz="2400" dirty="0"/>
              <a:t> Gesù in </a:t>
            </a:r>
            <a:r>
              <a:rPr lang="en-US" altLang="it-IT" sz="2400" dirty="0" err="1"/>
              <a:t>direzione</a:t>
            </a:r>
            <a:r>
              <a:rPr lang="en-US" altLang="it-IT" sz="2400" dirty="0"/>
              <a:t> </a:t>
            </a:r>
            <a:r>
              <a:rPr lang="en-US" altLang="it-IT" sz="2400" dirty="0" err="1"/>
              <a:t>antilegalistica</a:t>
            </a:r>
            <a:r>
              <a:rPr lang="en-US" altLang="it-IT" sz="2400" dirty="0"/>
              <a:t>? </a:t>
            </a:r>
            <a:r>
              <a:rPr lang="en-US" altLang="it-IT" sz="2400" dirty="0" err="1"/>
              <a:t>si</a:t>
            </a:r>
            <a:r>
              <a:rPr lang="en-US" altLang="it-IT" sz="2400" dirty="0"/>
              <a:t> </a:t>
            </a:r>
            <a:r>
              <a:rPr lang="en-US" altLang="it-IT" sz="2400" dirty="0" err="1"/>
              <a:t>ridimensiona</a:t>
            </a:r>
            <a:r>
              <a:rPr lang="en-US" altLang="it-IT" sz="2400" dirty="0"/>
              <a:t> </a:t>
            </a:r>
            <a:r>
              <a:rPr lang="en-US" altLang="it-IT" sz="2400" dirty="0" err="1"/>
              <a:t>così</a:t>
            </a:r>
            <a:r>
              <a:rPr lang="en-US" altLang="it-IT" sz="2400" dirty="0"/>
              <a:t> la Legge, e </a:t>
            </a:r>
            <a:r>
              <a:rPr lang="en-US" altLang="it-IT" sz="2400" dirty="0" err="1"/>
              <a:t>quindi</a:t>
            </a:r>
            <a:r>
              <a:rPr lang="en-US" altLang="it-IT" sz="2400" dirty="0"/>
              <a:t> il </a:t>
            </a:r>
            <a:r>
              <a:rPr lang="en-US" altLang="it-IT" sz="2400" dirty="0" err="1"/>
              <a:t>superamento</a:t>
            </a:r>
            <a:r>
              <a:rPr lang="en-US" altLang="it-IT" sz="2400" dirty="0"/>
              <a:t> </a:t>
            </a:r>
            <a:r>
              <a:rPr lang="en-US" altLang="it-IT" sz="2400" dirty="0" err="1"/>
              <a:t>della</a:t>
            </a:r>
            <a:r>
              <a:rPr lang="en-US" altLang="it-IT" sz="2400" dirty="0"/>
              <a:t> Legge è </a:t>
            </a:r>
            <a:r>
              <a:rPr lang="en-US" altLang="it-IT" sz="2400" dirty="0" err="1"/>
              <a:t>dettato</a:t>
            </a:r>
            <a:r>
              <a:rPr lang="en-US" altLang="it-IT" sz="2400" dirty="0"/>
              <a:t> </a:t>
            </a:r>
            <a:r>
              <a:rPr lang="en-US" altLang="it-IT" sz="2400" dirty="0" err="1"/>
              <a:t>dagli</a:t>
            </a:r>
            <a:r>
              <a:rPr lang="en-US" altLang="it-IT" sz="2400" dirty="0"/>
              <a:t> </a:t>
            </a:r>
            <a:r>
              <a:rPr lang="en-US" altLang="it-IT" sz="2400" dirty="0" err="1"/>
              <a:t>avvenimenti</a:t>
            </a:r>
            <a:r>
              <a:rPr lang="en-US" altLang="it-IT" sz="2400" dirty="0"/>
              <a:t> </a:t>
            </a:r>
            <a:r>
              <a:rPr lang="en-US" altLang="it-IT" sz="2400" dirty="0" err="1"/>
              <a:t>storici</a:t>
            </a:r>
            <a:r>
              <a:rPr lang="en-US" altLang="it-IT" sz="2400" dirty="0"/>
              <a:t>? </a:t>
            </a:r>
          </a:p>
          <a:p>
            <a:pPr marL="0" indent="0" algn="ctr">
              <a:buNone/>
            </a:pPr>
            <a:r>
              <a:rPr lang="en-US" altLang="it-IT" sz="2400" b="1" dirty="0"/>
              <a:t>OPPURE</a:t>
            </a:r>
          </a:p>
          <a:p>
            <a:pPr marL="0" indent="0" algn="just">
              <a:buNone/>
            </a:pPr>
            <a:r>
              <a:rPr lang="en-US" altLang="it-IT" sz="2400" dirty="0"/>
              <a:t> </a:t>
            </a:r>
            <a:r>
              <a:rPr lang="en-US" altLang="it-IT" sz="2400" dirty="0" err="1"/>
              <a:t>gli</a:t>
            </a:r>
            <a:r>
              <a:rPr lang="en-US" altLang="it-IT" sz="2400" dirty="0"/>
              <a:t> </a:t>
            </a:r>
            <a:r>
              <a:rPr lang="en-US" altLang="it-IT" sz="2400" dirty="0" err="1"/>
              <a:t>Ellenisti</a:t>
            </a:r>
            <a:r>
              <a:rPr lang="en-US" altLang="it-IT" sz="2400" dirty="0"/>
              <a:t> (e Stefano) </a:t>
            </a:r>
            <a:r>
              <a:rPr lang="en-US" altLang="it-IT" sz="2400" dirty="0" err="1"/>
              <a:t>caratterizzati</a:t>
            </a:r>
            <a:r>
              <a:rPr lang="en-US" altLang="it-IT" sz="2400" dirty="0"/>
              <a:t> da </a:t>
            </a:r>
            <a:r>
              <a:rPr lang="en-US" altLang="it-IT" sz="2400" dirty="0" err="1"/>
              <a:t>una</a:t>
            </a:r>
            <a:r>
              <a:rPr lang="en-US" altLang="it-IT" sz="2400" dirty="0"/>
              <a:t> </a:t>
            </a:r>
            <a:r>
              <a:rPr lang="en-US" altLang="it-IT" sz="2400" dirty="0" err="1"/>
              <a:t>diversa</a:t>
            </a:r>
            <a:r>
              <a:rPr lang="en-US" altLang="it-IT" sz="2400" dirty="0"/>
              <a:t> </a:t>
            </a:r>
            <a:r>
              <a:rPr lang="en-US" altLang="it-IT" sz="2400" dirty="0" err="1"/>
              <a:t>visione</a:t>
            </a:r>
            <a:r>
              <a:rPr lang="en-US" altLang="it-IT" sz="2400" dirty="0"/>
              <a:t> del mondo </a:t>
            </a:r>
            <a:r>
              <a:rPr lang="en-US" altLang="it-IT" sz="2400" dirty="0" err="1"/>
              <a:t>dettato</a:t>
            </a:r>
            <a:r>
              <a:rPr lang="en-US" altLang="it-IT" sz="2400" dirty="0"/>
              <a:t> </a:t>
            </a:r>
            <a:r>
              <a:rPr lang="en-US" altLang="it-IT" sz="2400" dirty="0" err="1"/>
              <a:t>dalla</a:t>
            </a:r>
            <a:r>
              <a:rPr lang="en-US" altLang="it-IT" sz="2400" dirty="0"/>
              <a:t> loro </a:t>
            </a:r>
            <a:r>
              <a:rPr lang="en-US" altLang="it-IT" sz="2400" dirty="0" err="1"/>
              <a:t>formazione</a:t>
            </a:r>
            <a:r>
              <a:rPr lang="en-US" altLang="it-IT" sz="2400" dirty="0"/>
              <a:t> </a:t>
            </a:r>
            <a:r>
              <a:rPr lang="en-US" altLang="it-IT" sz="2400" dirty="0" err="1"/>
              <a:t>culturale</a:t>
            </a:r>
            <a:r>
              <a:rPr lang="en-US" altLang="it-IT" sz="2400" dirty="0"/>
              <a:t>, </a:t>
            </a:r>
            <a:r>
              <a:rPr lang="en-US" altLang="it-IT" sz="2400" dirty="0" err="1"/>
              <a:t>hanno</a:t>
            </a:r>
            <a:r>
              <a:rPr lang="en-US" altLang="it-IT" sz="2400" dirty="0"/>
              <a:t> </a:t>
            </a:r>
            <a:r>
              <a:rPr lang="en-US" altLang="it-IT" sz="2400" dirty="0" err="1"/>
              <a:t>interpretato</a:t>
            </a:r>
            <a:r>
              <a:rPr lang="en-US" altLang="it-IT" sz="2400" dirty="0"/>
              <a:t> la </a:t>
            </a:r>
            <a:r>
              <a:rPr lang="en-US" altLang="it-IT" sz="2400" dirty="0" err="1"/>
              <a:t>figura</a:t>
            </a:r>
            <a:r>
              <a:rPr lang="en-US" altLang="it-IT" sz="2400" dirty="0"/>
              <a:t> di Gesù e il </a:t>
            </a:r>
            <a:r>
              <a:rPr lang="en-US" altLang="it-IT" sz="2400" dirty="0" err="1"/>
              <a:t>suo</a:t>
            </a:r>
            <a:r>
              <a:rPr lang="en-US" altLang="it-IT" sz="2400" dirty="0"/>
              <a:t> </a:t>
            </a:r>
            <a:r>
              <a:rPr lang="en-US" altLang="it-IT" sz="2400" dirty="0" err="1"/>
              <a:t>insegnamento</a:t>
            </a:r>
            <a:r>
              <a:rPr lang="en-US" altLang="it-IT" sz="2400" dirty="0"/>
              <a:t> in un modo tale da </a:t>
            </a:r>
            <a:r>
              <a:rPr lang="en-US" altLang="it-IT" sz="2400" dirty="0" err="1"/>
              <a:t>divenire</a:t>
            </a:r>
            <a:r>
              <a:rPr lang="en-US" altLang="it-IT" sz="2400" dirty="0"/>
              <a:t> </a:t>
            </a:r>
            <a:r>
              <a:rPr lang="en-US" altLang="it-IT" sz="2400" dirty="0" err="1"/>
              <a:t>critici</a:t>
            </a:r>
            <a:r>
              <a:rPr lang="en-US" altLang="it-IT" sz="2400" dirty="0"/>
              <a:t> verso il Tempio (e la Legge) e </a:t>
            </a:r>
            <a:r>
              <a:rPr lang="en-US" altLang="it-IT" sz="2400" dirty="0" err="1"/>
              <a:t>quindi</a:t>
            </a:r>
            <a:r>
              <a:rPr lang="en-US" altLang="it-IT" sz="2400" dirty="0"/>
              <a:t> a </a:t>
            </a:r>
            <a:r>
              <a:rPr lang="en-US" altLang="it-IT" sz="2400" dirty="0" err="1"/>
              <a:t>porsi</a:t>
            </a:r>
            <a:r>
              <a:rPr lang="en-US" altLang="it-IT" sz="2400" dirty="0"/>
              <a:t> in modo nuovo verso </a:t>
            </a:r>
            <a:r>
              <a:rPr lang="en-US" altLang="it-IT" sz="2400" dirty="0" err="1"/>
              <a:t>i</a:t>
            </a:r>
            <a:r>
              <a:rPr lang="en-US" altLang="it-IT" sz="2400" dirty="0"/>
              <a:t> </a:t>
            </a:r>
            <a:r>
              <a:rPr lang="en-US" altLang="it-IT" sz="2400" dirty="0" err="1"/>
              <a:t>gentili</a:t>
            </a:r>
            <a:r>
              <a:rPr lang="en-US" altLang="it-IT" sz="2400" dirty="0"/>
              <a:t>, </a:t>
            </a:r>
            <a:r>
              <a:rPr lang="en-US" altLang="it-IT" sz="2400" dirty="0" err="1"/>
              <a:t>aprendo</a:t>
            </a:r>
            <a:r>
              <a:rPr lang="en-US" altLang="it-IT" sz="2400" dirty="0"/>
              <a:t> </a:t>
            </a:r>
            <a:r>
              <a:rPr lang="en-US" altLang="it-IT" sz="2400" dirty="0" err="1"/>
              <a:t>così</a:t>
            </a:r>
            <a:r>
              <a:rPr lang="en-US" altLang="it-IT" sz="2400" dirty="0"/>
              <a:t> la </a:t>
            </a:r>
            <a:r>
              <a:rPr lang="en-US" altLang="it-IT" sz="2400" dirty="0" err="1"/>
              <a:t>strada</a:t>
            </a:r>
            <a:r>
              <a:rPr lang="en-US" altLang="it-IT" sz="2400" dirty="0"/>
              <a:t> </a:t>
            </a:r>
            <a:r>
              <a:rPr lang="en-US" altLang="it-IT" sz="2400" dirty="0" err="1"/>
              <a:t>alla</a:t>
            </a:r>
            <a:r>
              <a:rPr lang="en-US" altLang="it-IT" sz="2400" dirty="0"/>
              <a:t> </a:t>
            </a:r>
            <a:r>
              <a:rPr lang="en-US" altLang="it-IT" sz="2400" dirty="0" err="1"/>
              <a:t>formazione</a:t>
            </a:r>
            <a:r>
              <a:rPr lang="en-US" altLang="it-IT" sz="2400" dirty="0"/>
              <a:t> di </a:t>
            </a:r>
            <a:r>
              <a:rPr lang="en-US" altLang="it-IT" sz="2400" dirty="0" err="1"/>
              <a:t>una</a:t>
            </a:r>
            <a:r>
              <a:rPr lang="en-US" altLang="it-IT" sz="2400" dirty="0"/>
              <a:t> </a:t>
            </a:r>
            <a:r>
              <a:rPr lang="en-US" altLang="it-IT" sz="2400" dirty="0" err="1"/>
              <a:t>comunità</a:t>
            </a:r>
            <a:r>
              <a:rPr lang="en-US" altLang="it-IT" sz="2400" dirty="0"/>
              <a:t> </a:t>
            </a:r>
            <a:r>
              <a:rPr lang="en-US" altLang="it-IT" sz="2400" dirty="0" err="1"/>
              <a:t>mista</a:t>
            </a:r>
            <a:r>
              <a:rPr lang="en-US" altLang="it-IT" sz="2400" dirty="0"/>
              <a:t>?</a:t>
            </a:r>
          </a:p>
        </p:txBody>
      </p:sp>
      <p:grpSp>
        <p:nvGrpSpPr>
          <p:cNvPr id="8231" name="Group 8230">
            <a:extLst>
              <a:ext uri="{FF2B5EF4-FFF2-40B4-BE49-F238E27FC236}">
                <a16:creationId xmlns:a16="http://schemas.microsoft.com/office/drawing/2014/main" id="{CAB366A3-9B07-49D0-9D4E-E9BF6213CC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8232" name="Oval 8231">
              <a:extLst>
                <a:ext uri="{FF2B5EF4-FFF2-40B4-BE49-F238E27FC236}">
                  <a16:creationId xmlns:a16="http://schemas.microsoft.com/office/drawing/2014/main" id="{353899AC-9992-4191-A947-D3B8095F9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233" name="Oval 8232">
              <a:extLst>
                <a:ext uri="{FF2B5EF4-FFF2-40B4-BE49-F238E27FC236}">
                  <a16:creationId xmlns:a16="http://schemas.microsoft.com/office/drawing/2014/main" id="{D00256EB-45AC-469E-B10F-6301E3E05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195" name="Text Box 4"/>
          <p:cNvSpPr txBox="1">
            <a:spLocks noChangeArrowheads="1"/>
          </p:cNvSpPr>
          <p:nvPr/>
        </p:nvSpPr>
        <p:spPr bwMode="auto">
          <a:xfrm>
            <a:off x="2651125" y="-77788"/>
            <a:ext cx="55514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914400" eaLnBrk="1" hangingPunct="1"/>
            <a:endParaRPr lang="it-IT" altLang="it-IT"/>
          </a:p>
        </p:txBody>
      </p:sp>
    </p:spTree>
    <p:extLst>
      <p:ext uri="{BB962C8B-B14F-4D97-AF65-F5344CB8AC3E}">
        <p14:creationId xmlns:p14="http://schemas.microsoft.com/office/powerpoint/2010/main" val="2618478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90152"/>
            <a:ext cx="10058400" cy="1147805"/>
          </a:xfrm>
          <a:solidFill>
            <a:srgbClr val="FFC000"/>
          </a:solidFill>
        </p:spPr>
        <p:txBody>
          <a:bodyPr>
            <a:normAutofit fontScale="90000"/>
          </a:bodyPr>
          <a:lstStyle/>
          <a:p>
            <a:r>
              <a:rPr lang="it-IT" i="1" dirty="0">
                <a:solidFill>
                  <a:srgbClr val="0070C0"/>
                </a:solidFill>
                <a:latin typeface="Georgia (Titoli)"/>
              </a:rPr>
              <a:t>… notizie da Gerusalemme sui seguaci di Gesù…</a:t>
            </a:r>
          </a:p>
        </p:txBody>
      </p:sp>
      <p:sp>
        <p:nvSpPr>
          <p:cNvPr id="3" name="Segnaposto contenuto 2"/>
          <p:cNvSpPr>
            <a:spLocks noGrp="1"/>
          </p:cNvSpPr>
          <p:nvPr>
            <p:ph sz="half" idx="1"/>
          </p:nvPr>
        </p:nvSpPr>
        <p:spPr>
          <a:xfrm>
            <a:off x="1069848" y="1392702"/>
            <a:ext cx="10430986" cy="5306678"/>
          </a:xfrm>
          <a:ln w="38100">
            <a:solidFill>
              <a:srgbClr val="FFC000"/>
            </a:solidFill>
          </a:ln>
        </p:spPr>
        <p:txBody>
          <a:bodyPr>
            <a:noAutofit/>
          </a:bodyPr>
          <a:lstStyle/>
          <a:p>
            <a:pPr marL="0" indent="0">
              <a:buNone/>
            </a:pPr>
            <a:r>
              <a:rPr lang="it-IT" sz="2000" b="1" i="0" dirty="0">
                <a:solidFill>
                  <a:srgbClr val="800000"/>
                </a:solidFill>
                <a:effectLst/>
                <a:latin typeface="Book Antiqua" panose="02040602050305030304" pitchFamily="18" charset="0"/>
              </a:rPr>
              <a:t>[1]</a:t>
            </a:r>
            <a:r>
              <a:rPr lang="it-IT" sz="2000" b="0" i="0" dirty="0">
                <a:solidFill>
                  <a:srgbClr val="800000"/>
                </a:solidFill>
                <a:effectLst/>
                <a:highlight>
                  <a:srgbClr val="FFFF00"/>
                </a:highlight>
                <a:latin typeface="Book Antiqua" panose="02040602050305030304" pitchFamily="18" charset="0"/>
              </a:rPr>
              <a:t>In quel tempo il re Erode cominciò a perseguitare alcuni membri della Chiesa </a:t>
            </a:r>
            <a:r>
              <a:rPr lang="it-IT" sz="2000" b="1" i="0" dirty="0">
                <a:solidFill>
                  <a:srgbClr val="800000"/>
                </a:solidFill>
                <a:effectLst/>
                <a:highlight>
                  <a:srgbClr val="FFFF00"/>
                </a:highlight>
                <a:latin typeface="Book Antiqua" panose="02040602050305030304" pitchFamily="18" charset="0"/>
              </a:rPr>
              <a:t>[2]</a:t>
            </a:r>
            <a:r>
              <a:rPr lang="it-IT" sz="2000" b="0" i="0" dirty="0">
                <a:solidFill>
                  <a:srgbClr val="800000"/>
                </a:solidFill>
                <a:effectLst/>
                <a:highlight>
                  <a:srgbClr val="FFFF00"/>
                </a:highlight>
                <a:latin typeface="Book Antiqua" panose="02040602050305030304" pitchFamily="18" charset="0"/>
              </a:rPr>
              <a:t>e fece uccidere di spada Giacomo, fratello di Giovanni</a:t>
            </a:r>
            <a:r>
              <a:rPr lang="it-IT" sz="2000" b="0" i="0" dirty="0">
                <a:solidFill>
                  <a:srgbClr val="800000"/>
                </a:solidFill>
                <a:effectLst/>
                <a:latin typeface="Book Antiqua" panose="02040602050305030304" pitchFamily="18" charset="0"/>
              </a:rPr>
              <a:t>. </a:t>
            </a:r>
            <a:r>
              <a:rPr lang="it-IT" sz="2000" b="1" i="0" dirty="0">
                <a:solidFill>
                  <a:srgbClr val="800000"/>
                </a:solidFill>
                <a:effectLst/>
                <a:latin typeface="Book Antiqua" panose="02040602050305030304" pitchFamily="18" charset="0"/>
              </a:rPr>
              <a:t>[3]</a:t>
            </a:r>
            <a:r>
              <a:rPr lang="it-IT" sz="2000" b="0" i="0" dirty="0">
                <a:solidFill>
                  <a:srgbClr val="800000"/>
                </a:solidFill>
                <a:effectLst/>
                <a:highlight>
                  <a:srgbClr val="FFFF00"/>
                </a:highlight>
                <a:latin typeface="Book Antiqua" panose="02040602050305030304" pitchFamily="18" charset="0"/>
              </a:rPr>
              <a:t>Vedendo che questo era gradito ai Giudei, decise di arrestare anche Pietro.</a:t>
            </a:r>
            <a:r>
              <a:rPr lang="it-IT" sz="2000" b="0" i="0" dirty="0">
                <a:solidFill>
                  <a:srgbClr val="800000"/>
                </a:solidFill>
                <a:effectLst/>
                <a:latin typeface="Book Antiqua" panose="02040602050305030304" pitchFamily="18" charset="0"/>
              </a:rPr>
              <a:t> Erano quelli i giorni degli Azzimi. </a:t>
            </a:r>
            <a:r>
              <a:rPr lang="it-IT" sz="2000" b="1" i="0" dirty="0">
                <a:solidFill>
                  <a:srgbClr val="800000"/>
                </a:solidFill>
                <a:effectLst/>
                <a:latin typeface="Book Antiqua" panose="02040602050305030304" pitchFamily="18" charset="0"/>
              </a:rPr>
              <a:t>[4]</a:t>
            </a:r>
            <a:r>
              <a:rPr lang="it-IT" sz="2000" b="0" i="0" dirty="0">
                <a:solidFill>
                  <a:srgbClr val="800000"/>
                </a:solidFill>
                <a:effectLst/>
                <a:latin typeface="Book Antiqua" panose="02040602050305030304" pitchFamily="18" charset="0"/>
              </a:rPr>
              <a:t>Fattolo catturare, lo gettò in prigione, consegnandolo in custodia a quattro picchetti di quattro soldati ciascuno, col proposito di farlo comparire davanti al popolo dopo la Pasqua. </a:t>
            </a:r>
            <a:r>
              <a:rPr lang="it-IT" sz="2000" b="1" i="0" dirty="0">
                <a:solidFill>
                  <a:srgbClr val="800000"/>
                </a:solidFill>
                <a:effectLst/>
                <a:latin typeface="Book Antiqua" panose="02040602050305030304" pitchFamily="18" charset="0"/>
              </a:rPr>
              <a:t>[5]</a:t>
            </a:r>
            <a:r>
              <a:rPr lang="it-IT" sz="2000" b="0" i="0" dirty="0">
                <a:solidFill>
                  <a:srgbClr val="800000"/>
                </a:solidFill>
                <a:effectLst/>
                <a:latin typeface="Book Antiqua" panose="02040602050305030304" pitchFamily="18" charset="0"/>
              </a:rPr>
              <a:t>Pietro dunque era tenuto in prigione, mentre una preghiera saliva incessantemente a Dio dalla Chiesa per lui. </a:t>
            </a:r>
            <a:r>
              <a:rPr lang="it-IT" sz="2000" b="1" i="0" dirty="0">
                <a:solidFill>
                  <a:srgbClr val="800000"/>
                </a:solidFill>
                <a:effectLst/>
                <a:latin typeface="Book Antiqua" panose="02040602050305030304" pitchFamily="18" charset="0"/>
              </a:rPr>
              <a:t>[6]</a:t>
            </a:r>
            <a:r>
              <a:rPr lang="it-IT" sz="2000" b="0" i="0" dirty="0">
                <a:solidFill>
                  <a:srgbClr val="800000"/>
                </a:solidFill>
                <a:effectLst/>
                <a:latin typeface="Book Antiqua" panose="02040602050305030304" pitchFamily="18" charset="0"/>
              </a:rPr>
              <a:t>E in quella notte, quando poi Erode stava per farlo comparire davanti al popolo, Pietro piantonato da due soldati e legato con due catene stava dormendo, mentre davanti alla porta le sentinelle custodivano il carcere. </a:t>
            </a:r>
            <a:r>
              <a:rPr lang="it-IT" sz="2000" b="1" i="0" dirty="0">
                <a:solidFill>
                  <a:srgbClr val="800000"/>
                </a:solidFill>
                <a:effectLst/>
                <a:latin typeface="Book Antiqua" panose="02040602050305030304" pitchFamily="18" charset="0"/>
              </a:rPr>
              <a:t>[7]</a:t>
            </a:r>
            <a:r>
              <a:rPr lang="it-IT" sz="2000" b="0" i="0" dirty="0">
                <a:solidFill>
                  <a:srgbClr val="800000"/>
                </a:solidFill>
                <a:effectLst/>
                <a:latin typeface="Book Antiqua" panose="02040602050305030304" pitchFamily="18" charset="0"/>
              </a:rPr>
              <a:t>Ed ecco gli si presentò un angelo del Signore e una luce sfolgorò nella cella. Egli toccò il fianco di Pietro, lo destò e disse: «Alzati, in fretta!». ... Dopo aver riflettuto, si recò alla casa di Maria, madre di Giovanni, detto Marco, dove molti erano riuniti e pregavano. 13Appena ebbe bussato alla porta esterna, una serva di nome Rode si avvicinò per sentire chi era. 14Riconosciuta la voce di Pietro, per la gioia non aprì la porta, ma corse ad annunciare che fuori c'era Pietro. 15"Tu vaneggi!", le dissero. Ma ella insisteva che era proprio così. E quelli invece dicevano: "È l'angelo di Pietro". 16Questi intanto continuava a bussare e, quando aprirono e lo videro, rimasero stupefatti. 17Egli allora fece loro cenno con la mano di tacere e narrò loro come il Signore lo aveva tratto fuori dal carcere, e aggiunse: </a:t>
            </a:r>
            <a:r>
              <a:rPr lang="it-IT" sz="2000" b="0" i="0" dirty="0">
                <a:solidFill>
                  <a:srgbClr val="800000"/>
                </a:solidFill>
                <a:effectLst/>
                <a:highlight>
                  <a:srgbClr val="00FF00"/>
                </a:highlight>
                <a:latin typeface="Book Antiqua" panose="02040602050305030304" pitchFamily="18" charset="0"/>
              </a:rPr>
              <a:t>"Riferite questo a Giacomo e ai fratelli". Poi uscì e se ne andò verso un altro luogo.</a:t>
            </a:r>
            <a:endParaRPr lang="it-IT" sz="2400" dirty="0">
              <a:highlight>
                <a:srgbClr val="00FF00"/>
              </a:highlight>
            </a:endParaRPr>
          </a:p>
          <a:p>
            <a:pPr marL="0" indent="0">
              <a:buNone/>
            </a:pPr>
            <a:endParaRPr lang="it-IT" sz="2400" dirty="0"/>
          </a:p>
          <a:p>
            <a:pPr marL="0" indent="0">
              <a:buNone/>
            </a:pPr>
            <a:endParaRPr lang="it-IT" sz="2400" dirty="0">
              <a:latin typeface="Times New Roman" panose="02020603050405020304" pitchFamily="18" charset="0"/>
              <a:cs typeface="Times New Roman" panose="02020603050405020304" pitchFamily="18" charset="0"/>
            </a:endParaRPr>
          </a:p>
          <a:p>
            <a:pPr marL="0" indent="0">
              <a:buNone/>
            </a:pPr>
            <a:endParaRPr lang="it-IT"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4048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23B017-AB08-6ED1-3FE4-F082E050C0BD}"/>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93FECF40-848E-8C3D-F79A-FF041EAF72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 name="Oval 9">
              <a:extLst>
                <a:ext uri="{FF2B5EF4-FFF2-40B4-BE49-F238E27FC236}">
                  <a16:creationId xmlns:a16="http://schemas.microsoft.com/office/drawing/2014/main" id="{0AD1E5EF-41DB-D491-1A10-9099AB8EA6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4530F148-1D31-6876-CF72-F5A7A3F51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black"/>
                </a:solidFill>
                <a:effectLst/>
                <a:uLnTx/>
                <a:uFillTx/>
                <a:latin typeface="Trebuchet MS" panose="020B0603020202020204"/>
                <a:ea typeface="+mn-ea"/>
                <a:cs typeface="+mn-cs"/>
              </a:endParaRPr>
            </a:p>
          </p:txBody>
        </p:sp>
      </p:grpSp>
      <p:sp useBgFill="1">
        <p:nvSpPr>
          <p:cNvPr id="13" name="Rectangle 12">
            <a:extLst>
              <a:ext uri="{FF2B5EF4-FFF2-40B4-BE49-F238E27FC236}">
                <a16:creationId xmlns:a16="http://schemas.microsoft.com/office/drawing/2014/main" id="{603C3412-C10C-BB0A-A79E-4C64995C1D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A5C98489-051E-E940-7F94-B9659C855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4" name="Titolo 3">
            <a:extLst>
              <a:ext uri="{FF2B5EF4-FFF2-40B4-BE49-F238E27FC236}">
                <a16:creationId xmlns:a16="http://schemas.microsoft.com/office/drawing/2014/main" id="{70ACCD5E-3387-FB77-BB96-0DCAA74FB05B}"/>
              </a:ext>
            </a:extLst>
          </p:cNvPr>
          <p:cNvSpPr>
            <a:spLocks noGrp="1"/>
          </p:cNvSpPr>
          <p:nvPr>
            <p:ph type="title"/>
          </p:nvPr>
        </p:nvSpPr>
        <p:spPr>
          <a:xfrm>
            <a:off x="643468" y="643466"/>
            <a:ext cx="3686312" cy="5528734"/>
          </a:xfrm>
        </p:spPr>
        <p:txBody>
          <a:bodyPr vert="horz" lIns="91440" tIns="45720" rIns="91440" bIns="45720" rtlCol="0" anchor="ctr">
            <a:normAutofit/>
          </a:bodyPr>
          <a:lstStyle/>
          <a:p>
            <a:pPr algn="r"/>
            <a:r>
              <a:rPr lang="en-US" sz="4100" cap="all" dirty="0">
                <a:solidFill>
                  <a:srgbClr val="FFFFFF"/>
                </a:solidFill>
              </a:rPr>
              <a:t>Dopo </a:t>
            </a:r>
            <a:r>
              <a:rPr lang="en-US" sz="4100" cap="all" dirty="0" err="1">
                <a:solidFill>
                  <a:srgbClr val="FFFFFF"/>
                </a:solidFill>
              </a:rPr>
              <a:t>gli</a:t>
            </a:r>
            <a:r>
              <a:rPr lang="en-US" sz="4100" cap="all" dirty="0">
                <a:solidFill>
                  <a:srgbClr val="FFFFFF"/>
                </a:solidFill>
              </a:rPr>
              <a:t> </a:t>
            </a:r>
            <a:r>
              <a:rPr lang="en-US" sz="4100" cap="all" dirty="0" err="1">
                <a:solidFill>
                  <a:srgbClr val="FFFFFF"/>
                </a:solidFill>
              </a:rPr>
              <a:t>Ellenisti</a:t>
            </a:r>
            <a:endParaRPr lang="en-US" sz="4100" cap="all" dirty="0">
              <a:solidFill>
                <a:srgbClr val="FFFFFF"/>
              </a:solidFill>
            </a:endParaRPr>
          </a:p>
        </p:txBody>
      </p:sp>
      <p:sp>
        <p:nvSpPr>
          <p:cNvPr id="3" name="CasellaDiTesto 2">
            <a:extLst>
              <a:ext uri="{FF2B5EF4-FFF2-40B4-BE49-F238E27FC236}">
                <a16:creationId xmlns:a16="http://schemas.microsoft.com/office/drawing/2014/main" id="{98FDA623-D8F3-F9B8-D3B5-E1617290BB95}"/>
              </a:ext>
            </a:extLst>
          </p:cNvPr>
          <p:cNvSpPr txBox="1"/>
          <p:nvPr/>
        </p:nvSpPr>
        <p:spPr>
          <a:xfrm>
            <a:off x="5053780" y="599768"/>
            <a:ext cx="6074467" cy="5572432"/>
          </a:xfrm>
          <a:prstGeom prst="rect">
            <a:avLst/>
          </a:prstGeom>
        </p:spPr>
        <p:txBody>
          <a:bodyPr vert="horz" lIns="91440" tIns="45720" rIns="91440" bIns="45720" rtlCol="0" anchor="ctr">
            <a:normAutofit/>
          </a:bodyPr>
          <a:lstStyle/>
          <a:p>
            <a:pPr marL="285750" marR="0" lvl="0" indent="-182880" algn="l" defTabSz="914400" rtl="0" eaLnBrk="1" fontAlgn="auto" latinLnBrk="0" hangingPunct="1">
              <a:lnSpc>
                <a:spcPct val="90000"/>
              </a:lnSpc>
              <a:spcBef>
                <a:spcPts val="0"/>
              </a:spcBef>
              <a:spcAft>
                <a:spcPts val="600"/>
              </a:spcAft>
              <a:buClr>
                <a:srgbClr val="4A66AC">
                  <a:lumMod val="75000"/>
                </a:srgbClr>
              </a:buClr>
              <a:buSzPct val="85000"/>
              <a:buFont typeface="Wingdings"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BFA8E148-24C8-F1C7-06D1-9B940A0A25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4336C4AF-479A-4875-EA3C-A65D73164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CasellaDiTesto 1">
            <a:extLst>
              <a:ext uri="{FF2B5EF4-FFF2-40B4-BE49-F238E27FC236}">
                <a16:creationId xmlns:a16="http://schemas.microsoft.com/office/drawing/2014/main" id="{B30D06ED-2460-981A-3EB8-C8E1A0DC8F5F}"/>
              </a:ext>
            </a:extLst>
          </p:cNvPr>
          <p:cNvSpPr txBox="1"/>
          <p:nvPr/>
        </p:nvSpPr>
        <p:spPr>
          <a:xfrm>
            <a:off x="5025171" y="277390"/>
            <a:ext cx="6002896" cy="6654835"/>
          </a:xfrm>
          <a:prstGeom prst="rect">
            <a:avLst/>
          </a:prstGeom>
          <a:noFill/>
        </p:spPr>
        <p:txBody>
          <a:bodyPr wrap="square" rtlCol="0">
            <a:spAutoFit/>
          </a:bodyPr>
          <a:lstStyle/>
          <a:p>
            <a:pPr marL="0" marR="0" lvl="0" indent="0" algn="l" defTabSz="457200" rtl="0" eaLnBrk="1" fontAlgn="auto" latinLnBrk="0" hangingPunct="1">
              <a:lnSpc>
                <a:spcPct val="200000"/>
              </a:lnSpc>
              <a:spcBef>
                <a:spcPts val="0"/>
              </a:spcBef>
              <a:spcAft>
                <a:spcPts val="0"/>
              </a:spcAft>
              <a:buClrTx/>
              <a:buSzTx/>
              <a:buFontTx/>
              <a:buNone/>
              <a:tabLst/>
              <a:defRPr/>
            </a:pPr>
            <a:r>
              <a:rPr lang="it-IT" dirty="0">
                <a:solidFill>
                  <a:prstClr val="black"/>
                </a:solidFill>
                <a:latin typeface="Trebuchet MS" panose="020B0603020202020204"/>
              </a:rPr>
              <a:t>Nel corso degli anni 30 e nei primi anni 40 i seguaci di Gesù a Gerusalemme subiscono un’evoluzione:</a:t>
            </a:r>
          </a:p>
          <a:p>
            <a:pPr marL="342900" marR="0" lvl="0" indent="-342900" algn="l" defTabSz="457200" rtl="0" eaLnBrk="1" fontAlgn="auto" latinLnBrk="0" hangingPunct="1">
              <a:lnSpc>
                <a:spcPct val="200000"/>
              </a:lnSpc>
              <a:spcBef>
                <a:spcPts val="0"/>
              </a:spcBef>
              <a:spcAft>
                <a:spcPts val="0"/>
              </a:spcAft>
              <a:buClrTx/>
              <a:buSzTx/>
              <a:buFontTx/>
              <a:buAutoNum type="alphaLcParenR"/>
              <a:tabLst/>
              <a:defRPr/>
            </a:pPr>
            <a:r>
              <a:rPr lang="it-IT" dirty="0">
                <a:solidFill>
                  <a:prstClr val="black"/>
                </a:solidFill>
                <a:latin typeface="Trebuchet MS" panose="020B0603020202020204"/>
              </a:rPr>
              <a:t>I Dodici in quanto «gruppo» non esercitano più alcuna leadership</a:t>
            </a:r>
          </a:p>
          <a:p>
            <a:pPr marL="342900" marR="0" lvl="0" indent="-342900" algn="l" defTabSz="457200" rtl="0" eaLnBrk="1" fontAlgn="auto" latinLnBrk="0" hangingPunct="1">
              <a:lnSpc>
                <a:spcPct val="200000"/>
              </a:lnSpc>
              <a:spcBef>
                <a:spcPts val="0"/>
              </a:spcBef>
              <a:spcAft>
                <a:spcPts val="0"/>
              </a:spcAft>
              <a:buClrTx/>
              <a:buSzTx/>
              <a:buFontTx/>
              <a:buAutoNum type="alphaLcParenR"/>
              <a:tabLst/>
              <a:defRPr/>
            </a:pPr>
            <a:r>
              <a:rPr lang="it-IT" dirty="0">
                <a:solidFill>
                  <a:prstClr val="black"/>
                </a:solidFill>
                <a:latin typeface="Trebuchet MS" panose="020B0603020202020204"/>
              </a:rPr>
              <a:t>La leadership di Pietro (legittimata dall’essere uno dei Dodici) è ridimensionata</a:t>
            </a:r>
          </a:p>
          <a:p>
            <a:pPr marL="342900" marR="0" lvl="0" indent="-342900" algn="l" defTabSz="457200" rtl="0" eaLnBrk="1" fontAlgn="auto" latinLnBrk="0" hangingPunct="1">
              <a:lnSpc>
                <a:spcPct val="200000"/>
              </a:lnSpc>
              <a:spcBef>
                <a:spcPts val="0"/>
              </a:spcBef>
              <a:spcAft>
                <a:spcPts val="0"/>
              </a:spcAft>
              <a:buClrTx/>
              <a:buSzTx/>
              <a:buFontTx/>
              <a:buAutoNum type="alphaLcParenR"/>
              <a:tabLst/>
              <a:defRPr/>
            </a:pPr>
            <a:r>
              <a:rPr lang="it-IT" dirty="0">
                <a:solidFill>
                  <a:prstClr val="black"/>
                </a:solidFill>
                <a:latin typeface="Trebuchet MS" panose="020B0603020202020204"/>
              </a:rPr>
              <a:t>Il gruppo degli «ellenisti» sostenitori di una certa linea cristologica, non opera più a Gerusalemme (anche se riconosce un proprio legame con Gerusalemme)</a:t>
            </a:r>
          </a:p>
          <a:p>
            <a:pPr marL="342900" marR="0" lvl="0" indent="-342900" algn="l" defTabSz="457200" rtl="0" eaLnBrk="1" fontAlgn="auto" latinLnBrk="0" hangingPunct="1">
              <a:lnSpc>
                <a:spcPct val="200000"/>
              </a:lnSpc>
              <a:spcBef>
                <a:spcPts val="0"/>
              </a:spcBef>
              <a:spcAft>
                <a:spcPts val="0"/>
              </a:spcAft>
              <a:buClrTx/>
              <a:buSzTx/>
              <a:buFontTx/>
              <a:buAutoNum type="alphaLcParenR"/>
              <a:tabLst/>
              <a:defRPr/>
            </a:pPr>
            <a:r>
              <a:rPr lang="it-IT" dirty="0">
                <a:solidFill>
                  <a:prstClr val="black"/>
                </a:solidFill>
                <a:latin typeface="Trebuchet MS" panose="020B0603020202020204"/>
              </a:rPr>
              <a:t>Si rivolge la predicazione a non giudei. Questa innovazione genera delle tensioni interne</a:t>
            </a:r>
          </a:p>
        </p:txBody>
      </p:sp>
    </p:spTree>
    <p:extLst>
      <p:ext uri="{BB962C8B-B14F-4D97-AF65-F5344CB8AC3E}">
        <p14:creationId xmlns:p14="http://schemas.microsoft.com/office/powerpoint/2010/main" val="1200230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conversione di Cornelio</a:t>
            </a:r>
          </a:p>
        </p:txBody>
      </p:sp>
      <p:sp>
        <p:nvSpPr>
          <p:cNvPr id="9" name="Segnaposto contenuto 8"/>
          <p:cNvSpPr>
            <a:spLocks noGrp="1"/>
          </p:cNvSpPr>
          <p:nvPr>
            <p:ph idx="1"/>
          </p:nvPr>
        </p:nvSpPr>
        <p:spPr>
          <a:xfrm>
            <a:off x="0" y="0"/>
            <a:ext cx="8319751" cy="6858000"/>
          </a:xfrm>
          <a:solidFill>
            <a:srgbClr val="FFC000"/>
          </a:solidFill>
        </p:spPr>
        <p:txBody>
          <a:bodyPr/>
          <a:lstStyle/>
          <a:p>
            <a:pPr marL="0" indent="0">
              <a:buNone/>
            </a:pPr>
            <a:r>
              <a:rPr lang="it-IT" dirty="0"/>
              <a:t>Atti 10 – una «strana» storia </a:t>
            </a:r>
            <a:r>
              <a:rPr lang="it-IT" dirty="0" err="1"/>
              <a:t>fondativa</a:t>
            </a:r>
            <a:endParaRPr lang="it-IT" dirty="0"/>
          </a:p>
          <a:p>
            <a:endParaRPr lang="it-IT" dirty="0"/>
          </a:p>
          <a:p>
            <a:r>
              <a:rPr lang="it-IT" dirty="0"/>
              <a:t> C'era in </a:t>
            </a:r>
            <a:r>
              <a:rPr lang="it-IT" dirty="0" err="1"/>
              <a:t>Cesarèa</a:t>
            </a:r>
            <a:r>
              <a:rPr lang="it-IT" dirty="0"/>
              <a:t> un uomo di nome Cornelio, centurione della coorte Italica, uomo pio e timorato di Dio con tutta la sua famiglia; faceva molte elemosine al popolo e pregava sempre Dio..  manda degli uomini a Giaffa e fa' venire un certo Simone detto anche Pietro. </a:t>
            </a:r>
            <a:r>
              <a:rPr lang="it-IT" b="1" dirty="0"/>
              <a:t>6</a:t>
            </a:r>
            <a:r>
              <a:rPr lang="it-IT" dirty="0"/>
              <a:t> Egli è ospite presso un tal Simone conciatore, la cui casa è sulla riva del mare».</a:t>
            </a:r>
          </a:p>
          <a:p>
            <a:r>
              <a:rPr lang="it-IT" dirty="0"/>
              <a:t>Pietro salì verso mezzogiorno sulla terrazza a pregare. </a:t>
            </a:r>
            <a:r>
              <a:rPr lang="it-IT" b="1" dirty="0"/>
              <a:t>10</a:t>
            </a:r>
            <a:r>
              <a:rPr lang="it-IT" dirty="0"/>
              <a:t> Gli venne fame e voleva prendere cibo. Ma mentre glielo preparavano, fu rapito in estasi. </a:t>
            </a:r>
            <a:r>
              <a:rPr lang="it-IT" b="1" dirty="0"/>
              <a:t>11</a:t>
            </a:r>
            <a:r>
              <a:rPr lang="it-IT" dirty="0"/>
              <a:t> Vide il cielo aperto e un oggetto che discendeva come una tovaglia grande, calata a terra per i quattro capi. </a:t>
            </a:r>
            <a:r>
              <a:rPr lang="it-IT" b="1" dirty="0"/>
              <a:t>12</a:t>
            </a:r>
            <a:r>
              <a:rPr lang="it-IT" dirty="0"/>
              <a:t> In essa c'era ogni sorta di quadrupedi e rettili della terra e uccelli del cielo. </a:t>
            </a:r>
            <a:r>
              <a:rPr lang="it-IT" b="1" dirty="0"/>
              <a:t>13</a:t>
            </a:r>
            <a:r>
              <a:rPr lang="it-IT" dirty="0"/>
              <a:t> Allora risuonò una voce che gli diceva: «Alzati, Pietro, uccidi e mangia!». </a:t>
            </a:r>
            <a:r>
              <a:rPr lang="it-IT" b="1" dirty="0"/>
              <a:t>14</a:t>
            </a:r>
            <a:r>
              <a:rPr lang="it-IT" dirty="0"/>
              <a:t> </a:t>
            </a:r>
            <a:r>
              <a:rPr lang="it-IT" dirty="0">
                <a:highlight>
                  <a:srgbClr val="00FF00"/>
                </a:highlight>
              </a:rPr>
              <a:t>Ma Pietro rispose: «No davvero, Signore, poiché io non ho mai mangiato nulla di profano e di immondo</a:t>
            </a:r>
            <a:r>
              <a:rPr lang="it-IT" dirty="0"/>
              <a:t>». </a:t>
            </a:r>
            <a:r>
              <a:rPr lang="it-IT" b="1" dirty="0"/>
              <a:t>15</a:t>
            </a:r>
            <a:r>
              <a:rPr lang="it-IT" dirty="0"/>
              <a:t> E la voce di nuovo a lui: «Ciò che Dio ha purificato, tu non chiamarlo più profano»…«Il centurione Cornelio, uomo giusto e timorato di Dio, stimato da tutto il popolo dei Giudei, è stato avvertito da un angelo santo di invitarti nella sua casa, per ascoltare ciò che hai da dirgli»</a:t>
            </a:r>
          </a:p>
        </p:txBody>
      </p:sp>
      <p:sp>
        <p:nvSpPr>
          <p:cNvPr id="4" name="Segnaposto testo 3"/>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2868496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 conversione di Cornelio</a:t>
            </a:r>
          </a:p>
        </p:txBody>
      </p:sp>
      <p:sp>
        <p:nvSpPr>
          <p:cNvPr id="9" name="Segnaposto contenuto 8"/>
          <p:cNvSpPr>
            <a:spLocks noGrp="1"/>
          </p:cNvSpPr>
          <p:nvPr>
            <p:ph idx="1"/>
          </p:nvPr>
        </p:nvSpPr>
        <p:spPr>
          <a:xfrm>
            <a:off x="0" y="0"/>
            <a:ext cx="8319751" cy="6858000"/>
          </a:xfrm>
          <a:solidFill>
            <a:srgbClr val="FFC000"/>
          </a:solidFill>
        </p:spPr>
        <p:txBody>
          <a:bodyPr>
            <a:normAutofit fontScale="92500" lnSpcReduction="10000"/>
          </a:bodyPr>
          <a:lstStyle/>
          <a:p>
            <a:pPr marL="0" indent="0">
              <a:buNone/>
            </a:pPr>
            <a:r>
              <a:rPr lang="it-IT" dirty="0"/>
              <a:t>Atti 10 – storia </a:t>
            </a:r>
            <a:r>
              <a:rPr lang="it-IT" dirty="0" err="1"/>
              <a:t>fondativa</a:t>
            </a:r>
            <a:endParaRPr lang="it-IT" dirty="0"/>
          </a:p>
          <a:p>
            <a:endParaRPr lang="it-IT" dirty="0"/>
          </a:p>
          <a:p>
            <a:r>
              <a:rPr lang="it-IT" dirty="0"/>
              <a:t> «</a:t>
            </a:r>
            <a:r>
              <a:rPr lang="it-IT" dirty="0">
                <a:highlight>
                  <a:srgbClr val="00FF00"/>
                </a:highlight>
              </a:rPr>
              <a:t>In verità sto rendendomi conto che Dio non fa preferenze di persone</a:t>
            </a:r>
            <a:r>
              <a:rPr lang="it-IT" dirty="0"/>
              <a:t>, </a:t>
            </a:r>
            <a:r>
              <a:rPr lang="it-IT" b="1" dirty="0"/>
              <a:t>35</a:t>
            </a:r>
            <a:r>
              <a:rPr lang="it-IT" dirty="0"/>
              <a:t> ma chi lo teme e pratica la giustizia, a qualunque popolo appartenga, è a lui accetto. </a:t>
            </a:r>
            <a:r>
              <a:rPr lang="it-IT" b="1" dirty="0"/>
              <a:t>36</a:t>
            </a:r>
            <a:r>
              <a:rPr lang="it-IT" dirty="0"/>
              <a:t> Questa è la parola che egli ha inviato ai figli d'Israele, recando la buona novella della pace, per mezzo di Gesù Cristo, che è il Signore di tutti. </a:t>
            </a:r>
            <a:r>
              <a:rPr lang="it-IT" b="1" dirty="0"/>
              <a:t>37</a:t>
            </a:r>
            <a:r>
              <a:rPr lang="it-IT" dirty="0"/>
              <a:t> Voi conoscete ciò che è accaduto in tutta la Giudea, incominciando dalla Galilea, dopo il battesimo predicato da Giovanni; </a:t>
            </a:r>
            <a:r>
              <a:rPr lang="it-IT" b="1" dirty="0"/>
              <a:t>38</a:t>
            </a:r>
            <a:r>
              <a:rPr lang="it-IT" dirty="0"/>
              <a:t> cioè come Dio consacrò in Spirito Santo e potenza Gesù di </a:t>
            </a:r>
            <a:r>
              <a:rPr lang="it-IT" dirty="0" err="1"/>
              <a:t>Nazaret</a:t>
            </a:r>
            <a:r>
              <a:rPr lang="it-IT" dirty="0"/>
              <a:t>, il quale passò beneficando e risanando tutti coloro che stavano sotto il potere del diavolo, perché Dio era con lui. </a:t>
            </a:r>
            <a:r>
              <a:rPr lang="it-IT" b="1" dirty="0"/>
              <a:t>39</a:t>
            </a:r>
            <a:r>
              <a:rPr lang="it-IT" dirty="0"/>
              <a:t> E noi siamo testimoni di tutte le cose da lui compiute nella regione dei Giudei e in Gerusalemme. Essi lo uccisero appendendolo a una croce, </a:t>
            </a:r>
            <a:r>
              <a:rPr lang="it-IT" b="1" dirty="0"/>
              <a:t>40</a:t>
            </a:r>
            <a:r>
              <a:rPr lang="it-IT" dirty="0"/>
              <a:t> ma Dio lo ha risuscitato al terzo giorno e volle che apparisse, </a:t>
            </a:r>
            <a:r>
              <a:rPr lang="it-IT" b="1" dirty="0"/>
              <a:t>41</a:t>
            </a:r>
            <a:r>
              <a:rPr lang="it-IT" dirty="0"/>
              <a:t> non a tutto il popolo, ma a testimoni prescelti da Dio, a noi, che abbiamo mangiato e bevuto con lui dopo la sua risurrezione dai morti. </a:t>
            </a:r>
            <a:r>
              <a:rPr lang="it-IT" b="1" dirty="0"/>
              <a:t>42</a:t>
            </a:r>
            <a:r>
              <a:rPr lang="it-IT" dirty="0"/>
              <a:t> E ci ha ordinato di annunziare al popolo e di attestare che egli è il giudice dei vivi e dei morti costituito da Dio. </a:t>
            </a:r>
            <a:r>
              <a:rPr lang="it-IT" b="1" dirty="0"/>
              <a:t>43</a:t>
            </a:r>
            <a:r>
              <a:rPr lang="it-IT" dirty="0"/>
              <a:t> Tutti i profeti gli rendono questa testimonianza: chiunque crede in lui ottiene la remissione dei peccati per mezzo del suo nome».</a:t>
            </a:r>
            <a:br>
              <a:rPr lang="it-IT" dirty="0"/>
            </a:br>
            <a:r>
              <a:rPr lang="it-IT" b="1" dirty="0"/>
              <a:t>44</a:t>
            </a:r>
            <a:r>
              <a:rPr lang="it-IT" dirty="0"/>
              <a:t> </a:t>
            </a:r>
            <a:r>
              <a:rPr lang="it-IT" dirty="0">
                <a:highlight>
                  <a:srgbClr val="00FF00"/>
                </a:highlight>
              </a:rPr>
              <a:t>Pietro stava ancora dicendo queste cose, quando lo Spirito Santo scese sopra tutti coloro che ascoltavano il discorso. </a:t>
            </a:r>
            <a:r>
              <a:rPr lang="it-IT" b="1" dirty="0">
                <a:highlight>
                  <a:srgbClr val="00FF00"/>
                </a:highlight>
              </a:rPr>
              <a:t>45</a:t>
            </a:r>
            <a:r>
              <a:rPr lang="it-IT" dirty="0">
                <a:highlight>
                  <a:srgbClr val="00FF00"/>
                </a:highlight>
              </a:rPr>
              <a:t> E i fedeli circoncisi, che erano venuti con Pietro, si meravigliavano che anche sopra i pagani si effondesse il dono dello Spirito Santo; </a:t>
            </a:r>
            <a:r>
              <a:rPr lang="it-IT" b="1" dirty="0">
                <a:highlight>
                  <a:srgbClr val="00FF00"/>
                </a:highlight>
              </a:rPr>
              <a:t>46</a:t>
            </a:r>
            <a:r>
              <a:rPr lang="it-IT" dirty="0">
                <a:highlight>
                  <a:srgbClr val="00FF00"/>
                </a:highlight>
              </a:rPr>
              <a:t> li sentivano infatti parlare lingue e glorificare Dio</a:t>
            </a:r>
            <a:r>
              <a:rPr lang="it-IT" dirty="0"/>
              <a:t>. </a:t>
            </a:r>
            <a:r>
              <a:rPr lang="it-IT" b="1" dirty="0"/>
              <a:t>47</a:t>
            </a:r>
            <a:r>
              <a:rPr lang="it-IT" dirty="0"/>
              <a:t> </a:t>
            </a:r>
            <a:r>
              <a:rPr lang="it-IT" dirty="0">
                <a:highlight>
                  <a:srgbClr val="00FF00"/>
                </a:highlight>
              </a:rPr>
              <a:t>Allora Pietro disse: «Forse che si può proibire che siano battezzati con l'acqua questi che hanno ricevuto lo Spirito Santo al pari di noi?»</a:t>
            </a:r>
          </a:p>
        </p:txBody>
      </p:sp>
      <p:sp>
        <p:nvSpPr>
          <p:cNvPr id="4" name="Segnaposto testo 3"/>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1941756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0B6F8-CA57-016D-66C3-01DD8CF309BA}"/>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A426826B-E153-0429-D086-533CCB2EDC15}"/>
              </a:ext>
            </a:extLst>
          </p:cNvPr>
          <p:cNvSpPr>
            <a:spLocks noGrp="1"/>
          </p:cNvSpPr>
          <p:nvPr>
            <p:ph type="title"/>
          </p:nvPr>
        </p:nvSpPr>
        <p:spPr/>
        <p:txBody>
          <a:bodyPr/>
          <a:lstStyle/>
          <a:p>
            <a:r>
              <a:rPr lang="it-IT" dirty="0"/>
              <a:t>La conversione di Cornelio</a:t>
            </a:r>
          </a:p>
        </p:txBody>
      </p:sp>
      <p:sp>
        <p:nvSpPr>
          <p:cNvPr id="9" name="Segnaposto contenuto 8">
            <a:extLst>
              <a:ext uri="{FF2B5EF4-FFF2-40B4-BE49-F238E27FC236}">
                <a16:creationId xmlns:a16="http://schemas.microsoft.com/office/drawing/2014/main" id="{242AD8E0-04F2-961B-44BB-B862D720B9A9}"/>
              </a:ext>
            </a:extLst>
          </p:cNvPr>
          <p:cNvSpPr>
            <a:spLocks noGrp="1"/>
          </p:cNvSpPr>
          <p:nvPr>
            <p:ph idx="1"/>
          </p:nvPr>
        </p:nvSpPr>
        <p:spPr>
          <a:xfrm>
            <a:off x="0" y="0"/>
            <a:ext cx="8319751" cy="6858000"/>
          </a:xfrm>
          <a:solidFill>
            <a:srgbClr val="FFC000"/>
          </a:solidFill>
        </p:spPr>
        <p:txBody>
          <a:bodyPr>
            <a:normAutofit/>
          </a:bodyPr>
          <a:lstStyle/>
          <a:p>
            <a:pPr marL="0" indent="0">
              <a:buNone/>
            </a:pPr>
            <a:r>
              <a:rPr lang="it-IT" dirty="0"/>
              <a:t>Atti 11 – Pietro si giustifica….</a:t>
            </a:r>
          </a:p>
          <a:p>
            <a:endParaRPr lang="it-IT" dirty="0"/>
          </a:p>
          <a:p>
            <a:r>
              <a:rPr lang="it-IT" dirty="0">
                <a:highlight>
                  <a:srgbClr val="00FF00"/>
                </a:highlight>
              </a:rPr>
              <a:t>Gli apostoli e i fratelli che stavano in Giudea vennero a sapere che anche i pagani avevano accolto la parola di Dio. 2E, quando Pietro salì a Gerusalemme, i fedeli circoncisi lo rimproveravano 3dicendo: "Sei entrato in casa di uomini non circoncisi e hai mangiato insieme con loro!"</a:t>
            </a:r>
            <a:r>
              <a:rPr lang="it-IT" dirty="0"/>
              <a:t>.</a:t>
            </a:r>
          </a:p>
          <a:p>
            <a:r>
              <a:rPr lang="it-IT" dirty="0"/>
              <a:t>4Allora Pietro cominciò a raccontare loro, con ordine, dicendo: 5"Mi trovavo in preghiera nella città di Giaffa e in estasi ebbi una visione: </a:t>
            </a:r>
          </a:p>
          <a:p>
            <a:r>
              <a:rPr lang="it-IT" dirty="0"/>
              <a:t>[…]Avevo appena cominciato a parlare quando lo Spirito Santo discese su di loro, come in principio era disceso su di noi. 16Mi ricordai allora di quella parola del Signore che diceva: "Giovanni battezzò con acqua, voi invece sarete battezzati in Spirito Santo". 17Se dunque Dio ha dato a loro lo stesso dono che ha dato a noi, per aver creduto nel Signore Gesù Cristo, chi ero io per porre impedimento a Dio?".</a:t>
            </a:r>
            <a:endParaRPr lang="it-IT" dirty="0">
              <a:highlight>
                <a:srgbClr val="00FF00"/>
              </a:highlight>
            </a:endParaRPr>
          </a:p>
        </p:txBody>
      </p:sp>
      <p:sp>
        <p:nvSpPr>
          <p:cNvPr id="4" name="Segnaposto testo 3">
            <a:extLst>
              <a:ext uri="{FF2B5EF4-FFF2-40B4-BE49-F238E27FC236}">
                <a16:creationId xmlns:a16="http://schemas.microsoft.com/office/drawing/2014/main" id="{4B3854F7-4BF7-01D6-408B-74D891704B1E}"/>
              </a:ext>
            </a:extLst>
          </p:cNvPr>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578403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Segnaposto contenuto 8">
            <a:extLst>
              <a:ext uri="{FF2B5EF4-FFF2-40B4-BE49-F238E27FC236}">
                <a16:creationId xmlns:a16="http://schemas.microsoft.com/office/drawing/2014/main" id="{9A67CB2B-E97E-5B4B-95CA-742F79DFA42C}"/>
              </a:ext>
            </a:extLst>
          </p:cNvPr>
          <p:cNvGraphicFramePr>
            <a:graphicFrameLocks noGrp="1"/>
          </p:cNvGraphicFramePr>
          <p:nvPr>
            <p:ph idx="1"/>
          </p:nvPr>
        </p:nvGraphicFramePr>
        <p:xfrm>
          <a:off x="0" y="0"/>
          <a:ext cx="8293994"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olo 5"/>
          <p:cNvSpPr>
            <a:spLocks noGrp="1"/>
          </p:cNvSpPr>
          <p:nvPr>
            <p:ph type="title"/>
          </p:nvPr>
        </p:nvSpPr>
        <p:spPr/>
        <p:txBody>
          <a:bodyPr/>
          <a:lstStyle/>
          <a:p>
            <a:r>
              <a:rPr lang="it-IT" dirty="0"/>
              <a:t>Chi è Cornelio?</a:t>
            </a:r>
          </a:p>
        </p:txBody>
      </p:sp>
      <p:sp>
        <p:nvSpPr>
          <p:cNvPr id="7" name="Segnaposto testo 6"/>
          <p:cNvSpPr>
            <a:spLocks noGrp="1"/>
          </p:cNvSpPr>
          <p:nvPr>
            <p:ph type="body" sz="half" idx="2"/>
          </p:nvPr>
        </p:nvSpPr>
        <p:spPr/>
        <p:txBody>
          <a:bodyPr/>
          <a:lstStyle/>
          <a:p>
            <a:endParaRPr lang="it-IT" dirty="0"/>
          </a:p>
        </p:txBody>
      </p:sp>
    </p:spTree>
    <p:extLst>
      <p:ext uri="{BB962C8B-B14F-4D97-AF65-F5344CB8AC3E}">
        <p14:creationId xmlns:p14="http://schemas.microsoft.com/office/powerpoint/2010/main" val="4060836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a:t>La reazione all’iniziativa di Pietro</a:t>
            </a:r>
          </a:p>
        </p:txBody>
      </p:sp>
      <p:sp>
        <p:nvSpPr>
          <p:cNvPr id="9" name="Segnaposto contenuto 8"/>
          <p:cNvSpPr>
            <a:spLocks noGrp="1"/>
          </p:cNvSpPr>
          <p:nvPr>
            <p:ph idx="1"/>
          </p:nvPr>
        </p:nvSpPr>
        <p:spPr>
          <a:xfrm>
            <a:off x="0" y="0"/>
            <a:ext cx="8319752" cy="6858000"/>
          </a:xfrm>
          <a:solidFill>
            <a:srgbClr val="FFC000"/>
          </a:solidFill>
        </p:spPr>
        <p:txBody>
          <a:bodyPr>
            <a:normAutofit/>
          </a:bodyPr>
          <a:lstStyle/>
          <a:p>
            <a:pPr marL="0" indent="0">
              <a:buNone/>
            </a:pPr>
            <a:r>
              <a:rPr lang="it-IT" dirty="0"/>
              <a:t>At 11</a:t>
            </a:r>
          </a:p>
          <a:p>
            <a:r>
              <a:rPr lang="it-IT" dirty="0"/>
              <a:t>Gli apostoli e i fratelli che stavano in Giudea vennero a sapere che anche i pagani avevano accolto la parola di Dio. </a:t>
            </a:r>
            <a:r>
              <a:rPr lang="it-IT" baseline="30000" dirty="0"/>
              <a:t>2</a:t>
            </a:r>
            <a:r>
              <a:rPr lang="it-IT" dirty="0"/>
              <a:t>E, quando Pietro salì a Gerusalemme</a:t>
            </a:r>
            <a:r>
              <a:rPr lang="it-IT" dirty="0">
                <a:highlight>
                  <a:srgbClr val="00FF00"/>
                </a:highlight>
              </a:rPr>
              <a:t>, i fedeli circoncisi lo rimproveravano</a:t>
            </a:r>
            <a:r>
              <a:rPr lang="it-IT" baseline="30000" dirty="0">
                <a:highlight>
                  <a:srgbClr val="00FF00"/>
                </a:highlight>
              </a:rPr>
              <a:t>3</a:t>
            </a:r>
            <a:r>
              <a:rPr lang="it-IT" dirty="0">
                <a:highlight>
                  <a:srgbClr val="00FF00"/>
                </a:highlight>
              </a:rPr>
              <a:t>dicendo: «Sei entrato in casa di uomini non circoncisi e hai mangiato insieme con loro!».</a:t>
            </a:r>
          </a:p>
          <a:p>
            <a:r>
              <a:rPr lang="it-IT" dirty="0"/>
              <a:t>La centralità delle questioni di purità alimentare che rivelano delle tensioni</a:t>
            </a:r>
          </a:p>
          <a:p>
            <a:r>
              <a:rPr lang="it-IT" dirty="0"/>
              <a:t>Il battesimo come pratica/simbolo</a:t>
            </a:r>
          </a:p>
          <a:p>
            <a:endParaRPr lang="it-IT" dirty="0"/>
          </a:p>
          <a:p>
            <a:pPr marL="0" indent="0">
              <a:buNone/>
            </a:pPr>
            <a:r>
              <a:rPr lang="it-IT" dirty="0"/>
              <a:t>Quale storicità nella storia lucana?</a:t>
            </a:r>
          </a:p>
          <a:p>
            <a:pPr marL="457200" indent="-457200">
              <a:buFont typeface="+mj-lt"/>
              <a:buAutoNum type="alphaLcParenR"/>
            </a:pPr>
            <a:r>
              <a:rPr lang="it-IT" dirty="0"/>
              <a:t>Storia ereditata da una tradizione</a:t>
            </a:r>
          </a:p>
          <a:p>
            <a:pPr marL="457200" indent="-457200">
              <a:buFont typeface="+mj-lt"/>
              <a:buAutoNum type="alphaLcParenR"/>
            </a:pPr>
            <a:r>
              <a:rPr lang="it-IT" dirty="0"/>
              <a:t>Storia non del tutto controllata</a:t>
            </a:r>
          </a:p>
          <a:p>
            <a:pPr marL="457200" indent="-457200">
              <a:buFont typeface="+mj-lt"/>
              <a:buAutoNum type="alphaLcParenR"/>
            </a:pPr>
            <a:r>
              <a:rPr lang="it-IT" dirty="0"/>
              <a:t>Storia senza seguito</a:t>
            </a:r>
          </a:p>
          <a:p>
            <a:pPr marL="457200" indent="-457200">
              <a:buFont typeface="+mj-lt"/>
              <a:buAutoNum type="alphaLcParenR"/>
            </a:pPr>
            <a:r>
              <a:rPr lang="it-IT" dirty="0"/>
              <a:t>Storia che rivela delle tensioni</a:t>
            </a:r>
          </a:p>
        </p:txBody>
      </p:sp>
      <p:sp>
        <p:nvSpPr>
          <p:cNvPr id="4" name="Segnaposto testo 3"/>
          <p:cNvSpPr>
            <a:spLocks noGrp="1"/>
          </p:cNvSpPr>
          <p:nvPr>
            <p:ph type="body" sz="half" idx="2"/>
          </p:nvPr>
        </p:nvSpPr>
        <p:spPr/>
        <p:txBody>
          <a:bodyPr/>
          <a:lstStyle/>
          <a:p>
            <a:endParaRPr lang="it-IT" dirty="0"/>
          </a:p>
        </p:txBody>
      </p:sp>
      <p:cxnSp>
        <p:nvCxnSpPr>
          <p:cNvPr id="5" name="Connettore 1 4"/>
          <p:cNvCxnSpPr>
            <a:stCxn id="9" idx="1"/>
            <a:endCxn id="9" idx="3"/>
          </p:cNvCxnSpPr>
          <p:nvPr/>
        </p:nvCxnSpPr>
        <p:spPr>
          <a:xfrm>
            <a:off x="0" y="3429000"/>
            <a:ext cx="831975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994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6831A506-309A-4C0C-BD70-7549400A6BA0}"/>
              </a:ext>
            </a:extLst>
          </p:cNvPr>
          <p:cNvSpPr>
            <a:spLocks noGrp="1"/>
          </p:cNvSpPr>
          <p:nvPr>
            <p:ph type="title"/>
          </p:nvPr>
        </p:nvSpPr>
        <p:spPr>
          <a:xfrm>
            <a:off x="382280" y="484632"/>
            <a:ext cx="6743844" cy="1609344"/>
          </a:xfrm>
        </p:spPr>
        <p:txBody>
          <a:bodyPr vert="horz" lIns="91440" tIns="45720" rIns="91440" bIns="45720" rtlCol="0" anchor="ctr">
            <a:normAutofit fontScale="90000"/>
          </a:bodyPr>
          <a:lstStyle/>
          <a:p>
            <a:pPr fontAlgn="auto">
              <a:spcAft>
                <a:spcPts val="0"/>
              </a:spcAft>
              <a:defRPr/>
            </a:pPr>
            <a:r>
              <a:rPr lang="en-US" dirty="0"/>
              <a:t>Giacomo il Giusto: </a:t>
            </a:r>
            <a:r>
              <a:rPr lang="en-US" dirty="0" err="1"/>
              <a:t>l’alba</a:t>
            </a:r>
            <a:r>
              <a:rPr lang="en-US" dirty="0"/>
              <a:t> di </a:t>
            </a:r>
            <a:r>
              <a:rPr lang="en-US" dirty="0" err="1"/>
              <a:t>una</a:t>
            </a:r>
            <a:r>
              <a:rPr lang="en-US" dirty="0"/>
              <a:t> </a:t>
            </a:r>
            <a:r>
              <a:rPr lang="en-US" dirty="0" err="1"/>
              <a:t>nuova</a:t>
            </a:r>
            <a:r>
              <a:rPr lang="en-US" dirty="0"/>
              <a:t> leadership</a:t>
            </a:r>
          </a:p>
        </p:txBody>
      </p:sp>
      <p:sp>
        <p:nvSpPr>
          <p:cNvPr id="3" name="CasellaDiTesto 2">
            <a:extLst>
              <a:ext uri="{FF2B5EF4-FFF2-40B4-BE49-F238E27FC236}">
                <a16:creationId xmlns:a16="http://schemas.microsoft.com/office/drawing/2014/main" id="{A06CE706-2CD8-41AD-9EC3-AE33263446DE}"/>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2" name="Immagine 1">
            <a:extLst>
              <a:ext uri="{FF2B5EF4-FFF2-40B4-BE49-F238E27FC236}">
                <a16:creationId xmlns:a16="http://schemas.microsoft.com/office/drawing/2014/main" id="{F04CE120-2939-4EFD-8FDF-9D1775656AB3}"/>
              </a:ext>
            </a:extLst>
          </p:cNvPr>
          <p:cNvPicPr>
            <a:picLocks noChangeAspect="1"/>
          </p:cNvPicPr>
          <p:nvPr/>
        </p:nvPicPr>
        <p:blipFill rotWithShape="1">
          <a:blip r:embed="rId2"/>
          <a:srcRect l="472" r="2037"/>
          <a:stretch/>
        </p:blipFill>
        <p:spPr>
          <a:xfrm>
            <a:off x="7545274" y="10"/>
            <a:ext cx="4646726" cy="6857990"/>
          </a:xfrm>
          <a:prstGeom prst="rect">
            <a:avLst/>
          </a:prstGeom>
        </p:spPr>
      </p:pic>
    </p:spTree>
    <p:extLst>
      <p:ext uri="{BB962C8B-B14F-4D97-AF65-F5344CB8AC3E}">
        <p14:creationId xmlns:p14="http://schemas.microsoft.com/office/powerpoint/2010/main" val="998506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6831A506-309A-4C0C-BD70-7549400A6BA0}"/>
              </a:ext>
            </a:extLst>
          </p:cNvPr>
          <p:cNvSpPr>
            <a:spLocks noGrp="1"/>
          </p:cNvSpPr>
          <p:nvPr>
            <p:ph type="title"/>
          </p:nvPr>
        </p:nvSpPr>
        <p:spPr>
          <a:xfrm>
            <a:off x="382280" y="484631"/>
            <a:ext cx="6743844" cy="5113735"/>
          </a:xfrm>
        </p:spPr>
        <p:txBody>
          <a:bodyPr vert="horz" lIns="91440" tIns="45720" rIns="91440" bIns="45720" rtlCol="0" anchor="ctr">
            <a:noAutofit/>
          </a:bodyPr>
          <a:lstStyle/>
          <a:p>
            <a:pPr fontAlgn="auto">
              <a:spcAft>
                <a:spcPts val="0"/>
              </a:spcAft>
              <a:defRPr/>
            </a:pPr>
            <a:r>
              <a:rPr lang="en-US" sz="2000" dirty="0"/>
              <a:t>Giacomo </a:t>
            </a:r>
            <a:r>
              <a:rPr lang="en-US" sz="2000" dirty="0" err="1"/>
              <a:t>gode</a:t>
            </a:r>
            <a:r>
              <a:rPr lang="en-US" sz="2000" dirty="0"/>
              <a:t> di </a:t>
            </a:r>
            <a:r>
              <a:rPr lang="en-US" sz="2000" dirty="0" err="1"/>
              <a:t>grande</a:t>
            </a:r>
            <a:r>
              <a:rPr lang="en-US" sz="2000" dirty="0"/>
              <a:t> </a:t>
            </a:r>
            <a:r>
              <a:rPr lang="en-US" sz="2000" dirty="0" err="1"/>
              <a:t>autorità</a:t>
            </a:r>
            <a:r>
              <a:rPr lang="en-US" sz="2000" dirty="0"/>
              <a:t> </a:t>
            </a:r>
            <a:r>
              <a:rPr lang="en-US" sz="2000" dirty="0" err="1"/>
              <a:t>perchè</a:t>
            </a:r>
            <a:r>
              <a:rPr lang="en-US" sz="2000" dirty="0"/>
              <a:t>:</a:t>
            </a:r>
            <a:br>
              <a:rPr lang="en-US" sz="2000" dirty="0"/>
            </a:br>
            <a:r>
              <a:rPr lang="en-US" sz="2000" dirty="0"/>
              <a:t>a) è </a:t>
            </a:r>
            <a:r>
              <a:rPr lang="en-US" sz="2000" dirty="0" err="1"/>
              <a:t>imparentato</a:t>
            </a:r>
            <a:r>
              <a:rPr lang="en-US" sz="2000" dirty="0"/>
              <a:t> con Gesù</a:t>
            </a:r>
            <a:br>
              <a:rPr lang="en-US" sz="2000" dirty="0"/>
            </a:br>
            <a:r>
              <a:rPr lang="en-US" sz="2000" dirty="0"/>
              <a:t>b) è </a:t>
            </a:r>
            <a:r>
              <a:rPr lang="en-US" sz="2000" dirty="0" err="1"/>
              <a:t>destinatario</a:t>
            </a:r>
            <a:r>
              <a:rPr lang="en-US" sz="2000" dirty="0"/>
              <a:t> di </a:t>
            </a:r>
            <a:r>
              <a:rPr lang="en-US" sz="2000" dirty="0" err="1"/>
              <a:t>apparizioni</a:t>
            </a:r>
            <a:r>
              <a:rPr lang="en-US" sz="2000" dirty="0"/>
              <a:t> del </a:t>
            </a:r>
            <a:r>
              <a:rPr lang="en-US" sz="2000" dirty="0" err="1"/>
              <a:t>risorto</a:t>
            </a:r>
            <a:br>
              <a:rPr lang="en-US" sz="2000" dirty="0"/>
            </a:br>
            <a:r>
              <a:rPr lang="en-US" sz="2000" dirty="0"/>
              <a:t>c) </a:t>
            </a:r>
            <a:r>
              <a:rPr lang="en-US" sz="2000" dirty="0" err="1"/>
              <a:t>rende</a:t>
            </a:r>
            <a:r>
              <a:rPr lang="en-US" sz="2000" dirty="0"/>
              <a:t> </a:t>
            </a:r>
            <a:r>
              <a:rPr lang="en-US" sz="2000" dirty="0" err="1"/>
              <a:t>più</a:t>
            </a:r>
            <a:r>
              <a:rPr lang="en-US" sz="2000" dirty="0"/>
              <a:t> forte la </a:t>
            </a:r>
            <a:r>
              <a:rPr lang="en-US" sz="2000" dirty="0" err="1"/>
              <a:t>comunità</a:t>
            </a:r>
            <a:r>
              <a:rPr lang="en-US" sz="2000" dirty="0"/>
              <a:t> </a:t>
            </a:r>
            <a:br>
              <a:rPr lang="en-US" sz="2000" dirty="0"/>
            </a:br>
            <a:r>
              <a:rPr lang="en-US" sz="2000" dirty="0"/>
              <a:t>d) </a:t>
            </a:r>
            <a:r>
              <a:rPr lang="en-US" sz="2000" dirty="0" err="1"/>
              <a:t>dà</a:t>
            </a:r>
            <a:r>
              <a:rPr lang="en-US" sz="2000" dirty="0"/>
              <a:t> </a:t>
            </a:r>
            <a:r>
              <a:rPr lang="en-US" sz="2000" dirty="0" err="1"/>
              <a:t>una</a:t>
            </a:r>
            <a:r>
              <a:rPr lang="en-US" sz="2000" dirty="0"/>
              <a:t> </a:t>
            </a:r>
            <a:r>
              <a:rPr lang="en-US" sz="2000" dirty="0" err="1"/>
              <a:t>nuova</a:t>
            </a:r>
            <a:r>
              <a:rPr lang="en-US" sz="2000" dirty="0"/>
              <a:t> </a:t>
            </a:r>
            <a:r>
              <a:rPr lang="en-US" sz="2000" dirty="0" err="1"/>
              <a:t>struttura</a:t>
            </a:r>
            <a:r>
              <a:rPr lang="en-US" sz="2000" dirty="0"/>
              <a:t> </a:t>
            </a:r>
            <a:r>
              <a:rPr lang="en-US" sz="2000" dirty="0" err="1"/>
              <a:t>alla</a:t>
            </a:r>
            <a:r>
              <a:rPr lang="en-US" sz="2000" dirty="0"/>
              <a:t> (</a:t>
            </a:r>
            <a:r>
              <a:rPr lang="en-US" sz="2000" dirty="0" err="1"/>
              <a:t>sua</a:t>
            </a:r>
            <a:r>
              <a:rPr lang="en-US" sz="2000" dirty="0"/>
              <a:t>) </a:t>
            </a:r>
            <a:r>
              <a:rPr lang="en-US" sz="2000" dirty="0" err="1"/>
              <a:t>comunità</a:t>
            </a:r>
            <a:br>
              <a:rPr lang="en-US" sz="2000" dirty="0"/>
            </a:br>
            <a:br>
              <a:rPr lang="en-US" sz="2000" dirty="0"/>
            </a:br>
            <a:endParaRPr lang="en-US" sz="2000" dirty="0"/>
          </a:p>
        </p:txBody>
      </p:sp>
      <p:sp>
        <p:nvSpPr>
          <p:cNvPr id="3" name="CasellaDiTesto 2">
            <a:extLst>
              <a:ext uri="{FF2B5EF4-FFF2-40B4-BE49-F238E27FC236}">
                <a16:creationId xmlns:a16="http://schemas.microsoft.com/office/drawing/2014/main" id="{A06CE706-2CD8-41AD-9EC3-AE33263446DE}"/>
              </a:ext>
            </a:extLst>
          </p:cNvPr>
          <p:cNvSpPr txBox="1"/>
          <p:nvPr/>
        </p:nvSpPr>
        <p:spPr>
          <a:xfrm>
            <a:off x="382279" y="2121408"/>
            <a:ext cx="6743845" cy="4050792"/>
          </a:xfrm>
          <a:prstGeom prst="rect">
            <a:avLst/>
          </a:prstGeom>
        </p:spPr>
        <p:txBody>
          <a:bodyPr vert="horz" lIns="91440" tIns="45720" rIns="91440" bIns="45720" rtlCol="0">
            <a:normAutofit/>
          </a:bodyPr>
          <a:lstStyle/>
          <a:p>
            <a:pPr marL="102870" defTabSz="914400" fontAlgn="auto">
              <a:lnSpc>
                <a:spcPct val="90000"/>
              </a:lnSpc>
              <a:spcBef>
                <a:spcPts val="0"/>
              </a:spcBef>
              <a:spcAft>
                <a:spcPts val="600"/>
              </a:spcAft>
              <a:buClr>
                <a:schemeClr val="accent1">
                  <a:lumMod val="75000"/>
                </a:schemeClr>
              </a:buClr>
              <a:buSzPct val="85000"/>
              <a:defRPr/>
            </a:pPr>
            <a:endParaRPr lang="en-US" dirty="0"/>
          </a:p>
          <a:p>
            <a:pPr marL="285750" indent="-182880" defTabSz="914400" fontAlgn="auto">
              <a:lnSpc>
                <a:spcPct val="90000"/>
              </a:lnSpc>
              <a:spcBef>
                <a:spcPts val="0"/>
              </a:spcBef>
              <a:spcAft>
                <a:spcPts val="600"/>
              </a:spcAft>
              <a:buClr>
                <a:schemeClr val="accent1">
                  <a:lumMod val="75000"/>
                </a:schemeClr>
              </a:buClr>
              <a:buSzPct val="85000"/>
              <a:buFont typeface="Wingdings" pitchFamily="2" charset="2"/>
              <a:buChar char="§"/>
              <a:defRPr/>
            </a:pPr>
            <a:endParaRPr lang="en-US" dirty="0"/>
          </a:p>
        </p:txBody>
      </p:sp>
      <p:pic>
        <p:nvPicPr>
          <p:cNvPr id="2" name="Immagine 1">
            <a:extLst>
              <a:ext uri="{FF2B5EF4-FFF2-40B4-BE49-F238E27FC236}">
                <a16:creationId xmlns:a16="http://schemas.microsoft.com/office/drawing/2014/main" id="{F04CE120-2939-4EFD-8FDF-9D1775656AB3}"/>
              </a:ext>
            </a:extLst>
          </p:cNvPr>
          <p:cNvPicPr>
            <a:picLocks noChangeAspect="1"/>
          </p:cNvPicPr>
          <p:nvPr/>
        </p:nvPicPr>
        <p:blipFill rotWithShape="1">
          <a:blip r:embed="rId2"/>
          <a:srcRect l="472" r="2037"/>
          <a:stretch/>
        </p:blipFill>
        <p:spPr>
          <a:xfrm>
            <a:off x="7545274" y="10"/>
            <a:ext cx="4646726" cy="685799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069848" y="484632"/>
            <a:ext cx="10058400" cy="974054"/>
          </a:xfrm>
          <a:solidFill>
            <a:srgbClr val="FFC000"/>
          </a:solidFill>
        </p:spPr>
        <p:txBody>
          <a:bodyPr>
            <a:normAutofit/>
          </a:bodyPr>
          <a:lstStyle/>
          <a:p>
            <a:r>
              <a:rPr lang="it-IT" dirty="0"/>
              <a:t>Indicazioni bibliografiche</a:t>
            </a:r>
          </a:p>
        </p:txBody>
      </p:sp>
      <p:sp>
        <p:nvSpPr>
          <p:cNvPr id="3" name="CasellaDiTesto 2"/>
          <p:cNvSpPr txBox="1"/>
          <p:nvPr/>
        </p:nvSpPr>
        <p:spPr>
          <a:xfrm>
            <a:off x="1141182" y="1734747"/>
            <a:ext cx="10805374" cy="2119363"/>
          </a:xfrm>
          <a:prstGeom prst="rect">
            <a:avLst/>
          </a:prstGeom>
          <a:noFill/>
        </p:spPr>
        <p:txBody>
          <a:bodyPr wrap="square" rtlCol="0">
            <a:spAutoFit/>
          </a:bodyPr>
          <a:lstStyle/>
          <a:p>
            <a:r>
              <a:rPr lang="it-IT" i="1" dirty="0">
                <a:latin typeface="Times New Roman" panose="02020603050405020304" pitchFamily="18" charset="0"/>
                <a:ea typeface="Calibri" panose="020F0502020204030204" pitchFamily="34" charset="0"/>
              </a:rPr>
              <a:t>Ricerche Storico Bibliche 25/ 2013 </a:t>
            </a:r>
            <a:r>
              <a:rPr lang="it-IT" dirty="0">
                <a:latin typeface="Times New Roman" panose="02020603050405020304" pitchFamily="18" charset="0"/>
                <a:ea typeface="Calibri" panose="020F0502020204030204" pitchFamily="34" charset="0"/>
              </a:rPr>
              <a:t>(Carismi, Diaconie, e ministeri dal I al II secolo d.C.)</a:t>
            </a:r>
          </a:p>
          <a:p>
            <a:r>
              <a:rPr lang="it-IT" dirty="0">
                <a:latin typeface="Times New Roman" panose="02020603050405020304" pitchFamily="18" charset="0"/>
                <a:ea typeface="Calibri" panose="020F0502020204030204" pitchFamily="34" charset="0"/>
              </a:rPr>
              <a:t>E. </a:t>
            </a:r>
            <a:r>
              <a:rPr lang="it-IT" cap="small" dirty="0">
                <a:latin typeface="Times New Roman" panose="02020603050405020304" pitchFamily="18" charset="0"/>
                <a:ea typeface="Calibri" panose="020F0502020204030204" pitchFamily="34" charset="0"/>
              </a:rPr>
              <a:t>Norelli</a:t>
            </a:r>
            <a:r>
              <a:rPr lang="it-IT" dirty="0">
                <a:latin typeface="Times New Roman" panose="02020603050405020304" pitchFamily="18" charset="0"/>
                <a:ea typeface="Calibri" panose="020F0502020204030204" pitchFamily="34" charset="0"/>
              </a:rPr>
              <a:t>, </a:t>
            </a:r>
            <a:r>
              <a:rPr lang="it-IT" i="1" dirty="0">
                <a:latin typeface="Times New Roman" panose="02020603050405020304" pitchFamily="18" charset="0"/>
                <a:ea typeface="Calibri" panose="020F0502020204030204" pitchFamily="34" charset="0"/>
              </a:rPr>
              <a:t>La nascita del cristianesimo</a:t>
            </a:r>
            <a:r>
              <a:rPr lang="it-IT" dirty="0">
                <a:latin typeface="Times New Roman" panose="02020603050405020304" pitchFamily="18" charset="0"/>
                <a:ea typeface="Calibri" panose="020F0502020204030204" pitchFamily="34" charset="0"/>
              </a:rPr>
              <a:t>, Il Mulino, Bologna 2018</a:t>
            </a:r>
          </a:p>
          <a:p>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R. </a:t>
            </a:r>
            <a:r>
              <a:rPr lang="it-IT" cap="small"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Penna</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i="1"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 Carocci, Roma 2011</a:t>
            </a:r>
          </a:p>
          <a:p>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V. </a:t>
            </a:r>
            <a:r>
              <a:rPr lang="it-IT" sz="1800" cap="small" dirty="0">
                <a:effectLst/>
                <a:latin typeface="Times New Roman" panose="02020603050405020304" pitchFamily="18" charset="0"/>
                <a:ea typeface="Times New Roman" panose="02020603050405020304" pitchFamily="18" charset="0"/>
                <a:cs typeface="Times New Roman" panose="02020603050405020304" pitchFamily="18" charset="0"/>
              </a:rPr>
              <a:t>Fusco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effectLst/>
                <a:latin typeface="Times New Roman" panose="02020603050405020304" pitchFamily="18" charset="0"/>
                <a:ea typeface="Times New Roman" panose="02020603050405020304" pitchFamily="18" charset="0"/>
                <a:cs typeface="Times New Roman" panose="02020603050405020304" pitchFamily="18" charset="0"/>
              </a:rPr>
              <a:t>Le prime comunità cristiane</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EDB, Bologna 1995</a:t>
            </a:r>
            <a:r>
              <a:rPr lang="it-IT" dirty="0">
                <a:latin typeface="Times New Roman" panose="02020603050405020304" pitchFamily="18" charset="0"/>
                <a:ea typeface="Times New Roman" panose="02020603050405020304" pitchFamily="18" charset="0"/>
                <a:cs typeface="Times New Roman" panose="02020603050405020304" pitchFamily="18" charset="0"/>
              </a:rPr>
              <a:t>: capitolo dedicato agli Ellenisti e a Stefano</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a:p>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C. </a:t>
            </a:r>
            <a:r>
              <a:rPr lang="it-IT" sz="1800" cap="small" dirty="0" err="1">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Gianotto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Giacomo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il</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fratello</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i="1"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di</a:t>
            </a:r>
            <a:r>
              <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rPr>
              <a:t> Gesù, </a:t>
            </a:r>
            <a:r>
              <a:rPr lang="it-IT" dirty="0">
                <a:solidFill>
                  <a:srgbClr val="1C1C1C"/>
                </a:solidFill>
                <a:latin typeface="Times New Roman" panose="02020603050405020304" pitchFamily="18" charset="0"/>
                <a:ea typeface="Times New Roman" panose="02020603050405020304" pitchFamily="18" charset="0"/>
                <a:cs typeface="Times New Roman" panose="02020603050405020304" pitchFamily="18" charset="0"/>
              </a:rPr>
              <a:t>Il Mulino, Bologna 2013</a:t>
            </a:r>
            <a:endParaRPr lang="it-IT" sz="1800" dirty="0">
              <a:solidFill>
                <a:srgbClr val="1C1C1C"/>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it-IT" dirty="0">
              <a:solidFill>
                <a:srgbClr val="1C1C1C"/>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spcAft>
                <a:spcPts val="800"/>
              </a:spcAft>
            </a:pPr>
            <a:r>
              <a:rPr lang="it-IT" dirty="0">
                <a:solidFill>
                  <a:srgbClr val="C00000"/>
                </a:solidFill>
                <a:highlight>
                  <a:srgbClr val="FFFF00"/>
                </a:highlight>
                <a:latin typeface="+mj-lt"/>
                <a:ea typeface="Calibri" panose="020F0502020204030204" pitchFamily="34" charset="0"/>
                <a:cs typeface="Times New Roman" panose="02020603050405020304" pitchFamily="18" charset="0"/>
              </a:rPr>
              <a:t>Materiale distribuito a lezione</a:t>
            </a:r>
            <a:endParaRPr lang="it-IT" dirty="0">
              <a:solidFill>
                <a:srgbClr val="C00000"/>
              </a:solidFill>
              <a:effectLst/>
              <a:highlight>
                <a:srgbClr val="FFFF00"/>
              </a:highligh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786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egno">
  <a:themeElements>
    <a:clrScheme name="Wood Type">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ppt/theme/theme2.xml><?xml version="1.0" encoding="utf-8"?>
<a:theme xmlns:a="http://schemas.openxmlformats.org/drawingml/2006/main" name="1_Legno">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ood Type">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C6AE0645-98FF-411B-B0E9-59ABD78A0CCE}"/>
    </a:ext>
  </a:extLst>
</a:theme>
</file>

<file path=docProps/app.xml><?xml version="1.0" encoding="utf-8"?>
<Properties xmlns="http://schemas.openxmlformats.org/officeDocument/2006/extended-properties" xmlns:vt="http://schemas.openxmlformats.org/officeDocument/2006/docPropsVTypes">
  <Template>Legno</Template>
  <TotalTime>0</TotalTime>
  <Words>2484</Words>
  <Application>Microsoft Office PowerPoint</Application>
  <PresentationFormat>Widescreen</PresentationFormat>
  <Paragraphs>97</Paragraphs>
  <Slides>20</Slides>
  <Notes>0</Notes>
  <HiddenSlides>0</HiddenSlides>
  <MMClips>0</MMClips>
  <ScaleCrop>false</ScaleCrop>
  <HeadingPairs>
    <vt:vector size="6" baseType="variant">
      <vt:variant>
        <vt:lpstr>Caratteri utilizzati</vt:lpstr>
      </vt:variant>
      <vt:variant>
        <vt:i4>10</vt:i4>
      </vt:variant>
      <vt:variant>
        <vt:lpstr>Tema</vt:lpstr>
      </vt:variant>
      <vt:variant>
        <vt:i4>2</vt:i4>
      </vt:variant>
      <vt:variant>
        <vt:lpstr>Titoli diapositive</vt:lpstr>
      </vt:variant>
      <vt:variant>
        <vt:i4>20</vt:i4>
      </vt:variant>
    </vt:vector>
  </HeadingPairs>
  <TitlesOfParts>
    <vt:vector size="32" baseType="lpstr">
      <vt:lpstr>Arial</vt:lpstr>
      <vt:lpstr>Book Antiqua</vt:lpstr>
      <vt:lpstr>Calibri</vt:lpstr>
      <vt:lpstr>Georgia</vt:lpstr>
      <vt:lpstr>Georgia (Titoli)</vt:lpstr>
      <vt:lpstr>Open Sans</vt:lpstr>
      <vt:lpstr>Rockwell Extra Bold</vt:lpstr>
      <vt:lpstr>Times New Roman</vt:lpstr>
      <vt:lpstr>Trebuchet MS</vt:lpstr>
      <vt:lpstr>Wingdings</vt:lpstr>
      <vt:lpstr>Legno</vt:lpstr>
      <vt:lpstr>1_Legno</vt:lpstr>
      <vt:lpstr>Istanze di autorità e relazioni tra le comunità cristiane delle origini nell'area mediterranea  </vt:lpstr>
      <vt:lpstr>Nella scorsa lezione…</vt:lpstr>
      <vt:lpstr>Nella scorsa lezione…</vt:lpstr>
      <vt:lpstr>Cosa succede a Gerusalemme dopo la morte di Stefano?</vt:lpstr>
      <vt:lpstr>Presentazione standard di PowerPoint</vt:lpstr>
      <vt:lpstr>Atti 11: 19 Intanto quelli che erano stati dispersi dopo la persecuzione scoppiata al tempo di Stefano, erano arrivati fin nella Fenicia, a Cipro e ad Antiochia e non predicavano la parola a nessuno fuorché ai Giudei. 20 Ma alcuni fra loro, cittadini di Cipro e di Cirène, giunti ad Antiochia, cominciarono a parlare anche ai Greci, predicando la buona novella del Signore Gesù. 21 E la mano del Signore era con loro e così un gran numero credette e si convertì al Signore. 22 La notizia giunse agli orecchi della Chiesa di Gerusalemme, la quale mandò Barnaba ad Antiochia.</vt:lpstr>
      <vt:lpstr>…complicati nodi storici…</vt:lpstr>
      <vt:lpstr>Barnaba secondo Luca</vt:lpstr>
      <vt:lpstr>Cosa succede agli Ellenisti Dopo la morte di Stefano?</vt:lpstr>
      <vt:lpstr>Presentazione standard di PowerPoint</vt:lpstr>
      <vt:lpstr>… notizie da Gerusalemme sui seguaci di Gesù…</vt:lpstr>
      <vt:lpstr>Dopo gli Ellenisti</vt:lpstr>
      <vt:lpstr>La conversione di Cornelio</vt:lpstr>
      <vt:lpstr>La conversione di Cornelio</vt:lpstr>
      <vt:lpstr>La conversione di Cornelio</vt:lpstr>
      <vt:lpstr>Chi è Cornelio?</vt:lpstr>
      <vt:lpstr>La reazione all’iniziativa di Pietro</vt:lpstr>
      <vt:lpstr>Giacomo il Giusto: l’alba di una nuova leadership</vt:lpstr>
      <vt:lpstr>Giacomo gode di grande autorità perchè: a) è imparentato con Gesù b) è destinatario di apparizioni del risorto c) rende più forte la comunità  d) dà una nuova struttura alla (sua) comunità  </vt:lpstr>
      <vt:lpstr>Indicazioni bibliografiche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Gesù, ebreo di Galilea, nella società mediterranea del I sec.</dc:title>
  <dc:creator>dario garribba</dc:creator>
  <cp:lastModifiedBy>dario garribba</cp:lastModifiedBy>
  <cp:revision>58</cp:revision>
  <dcterms:created xsi:type="dcterms:W3CDTF">2017-09-22T20:39:27Z</dcterms:created>
  <dcterms:modified xsi:type="dcterms:W3CDTF">2024-11-11T12:04:56Z</dcterms:modified>
</cp:coreProperties>
</file>