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98" r:id="rId3"/>
    <p:sldId id="301" r:id="rId4"/>
    <p:sldId id="302" r:id="rId5"/>
    <p:sldId id="284" r:id="rId6"/>
    <p:sldId id="300" r:id="rId7"/>
    <p:sldId id="299" r:id="rId8"/>
    <p:sldId id="293" r:id="rId9"/>
    <p:sldId id="288" r:id="rId10"/>
    <p:sldId id="272" r:id="rId11"/>
    <p:sldId id="294" r:id="rId12"/>
    <p:sldId id="296" r:id="rId13"/>
    <p:sldId id="297" r:id="rId14"/>
    <p:sldId id="295" r:id="rId15"/>
    <p:sldId id="28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o garribba" userId="13526be42269ae35" providerId="LiveId" clId="{8C37DF8A-ED11-4D1E-BBEA-BFF17654C5F8}"/>
    <pc:docChg chg="undo custSel addSld delSld modSld">
      <pc:chgData name="dario garribba" userId="13526be42269ae35" providerId="LiveId" clId="{8C37DF8A-ED11-4D1E-BBEA-BFF17654C5F8}" dt="2024-09-09T21:46:09.819" v="2582" actId="20577"/>
      <pc:docMkLst>
        <pc:docMk/>
      </pc:docMkLst>
      <pc:sldChg chg="modSp mod">
        <pc:chgData name="dario garribba" userId="13526be42269ae35" providerId="LiveId" clId="{8C37DF8A-ED11-4D1E-BBEA-BFF17654C5F8}" dt="2024-09-08T13:40:05.811" v="2"/>
        <pc:sldMkLst>
          <pc:docMk/>
          <pc:sldMk cId="1369534797" sldId="256"/>
        </pc:sldMkLst>
        <pc:spChg chg="mod">
          <ac:chgData name="dario garribba" userId="13526be42269ae35" providerId="LiveId" clId="{8C37DF8A-ED11-4D1E-BBEA-BFF17654C5F8}" dt="2024-09-08T13:40:05.811" v="2"/>
          <ac:spMkLst>
            <pc:docMk/>
            <pc:sldMk cId="1369534797" sldId="256"/>
            <ac:spMk id="2" creationId="{00000000-0000-0000-0000-000000000000}"/>
          </ac:spMkLst>
        </pc:spChg>
      </pc:sldChg>
      <pc:sldChg chg="modSp mod">
        <pc:chgData name="dario garribba" userId="13526be42269ae35" providerId="LiveId" clId="{8C37DF8A-ED11-4D1E-BBEA-BFF17654C5F8}" dt="2024-09-08T14:04:28.167" v="1085" actId="20577"/>
        <pc:sldMkLst>
          <pc:docMk/>
          <pc:sldMk cId="671057718" sldId="272"/>
        </pc:sldMkLst>
        <pc:spChg chg="mod">
          <ac:chgData name="dario garribba" userId="13526be42269ae35" providerId="LiveId" clId="{8C37DF8A-ED11-4D1E-BBEA-BFF17654C5F8}" dt="2024-09-08T14:04:28.167" v="1085" actId="20577"/>
          <ac:spMkLst>
            <pc:docMk/>
            <pc:sldMk cId="671057718" sldId="272"/>
            <ac:spMk id="3" creationId="{68DDA729-0EA8-9C5E-8EC8-2B73D6D1B811}"/>
          </ac:spMkLst>
        </pc:spChg>
      </pc:sldChg>
      <pc:sldChg chg="addSp delSp modSp mod">
        <pc:chgData name="dario garribba" userId="13526be42269ae35" providerId="LiveId" clId="{8C37DF8A-ED11-4D1E-BBEA-BFF17654C5F8}" dt="2024-09-09T21:28:49.217" v="2455" actId="2710"/>
        <pc:sldMkLst>
          <pc:docMk/>
          <pc:sldMk cId="2739126010" sldId="284"/>
        </pc:sldMkLst>
        <pc:spChg chg="add mod">
          <ac:chgData name="dario garribba" userId="13526be42269ae35" providerId="LiveId" clId="{8C37DF8A-ED11-4D1E-BBEA-BFF17654C5F8}" dt="2024-09-09T21:28:49.217" v="2455" actId="2710"/>
          <ac:spMkLst>
            <pc:docMk/>
            <pc:sldMk cId="2739126010" sldId="284"/>
            <ac:spMk id="3" creationId="{9ED2B5AD-0A26-299B-16B3-FCB1A1BDD34D}"/>
          </ac:spMkLst>
        </pc:spChg>
        <pc:spChg chg="mod">
          <ac:chgData name="dario garribba" userId="13526be42269ae35" providerId="LiveId" clId="{8C37DF8A-ED11-4D1E-BBEA-BFF17654C5F8}" dt="2024-09-08T13:50:46.202" v="51" actId="20577"/>
          <ac:spMkLst>
            <pc:docMk/>
            <pc:sldMk cId="2739126010" sldId="284"/>
            <ac:spMk id="6" creationId="{73A66453-4A91-2941-0E4C-6F6C0A1C1BC3}"/>
          </ac:spMkLst>
        </pc:spChg>
        <pc:picChg chg="del">
          <ac:chgData name="dario garribba" userId="13526be42269ae35" providerId="LiveId" clId="{8C37DF8A-ED11-4D1E-BBEA-BFF17654C5F8}" dt="2024-09-08T13:49:17.349" v="3" actId="478"/>
          <ac:picMkLst>
            <pc:docMk/>
            <pc:sldMk cId="2739126010" sldId="284"/>
            <ac:picMk id="7" creationId="{D191C4D1-00DF-461A-AA0E-A0F8AD94F568}"/>
          </ac:picMkLst>
        </pc:picChg>
      </pc:sldChg>
      <pc:sldChg chg="modSp mod">
        <pc:chgData name="dario garribba" userId="13526be42269ae35" providerId="LiveId" clId="{8C37DF8A-ED11-4D1E-BBEA-BFF17654C5F8}" dt="2024-09-09T21:38:14.375" v="2507" actId="27636"/>
        <pc:sldMkLst>
          <pc:docMk/>
          <pc:sldMk cId="2635786101" sldId="285"/>
        </pc:sldMkLst>
        <pc:spChg chg="mod">
          <ac:chgData name="dario garribba" userId="13526be42269ae35" providerId="LiveId" clId="{8C37DF8A-ED11-4D1E-BBEA-BFF17654C5F8}" dt="2024-09-09T21:38:14.375" v="2507" actId="27636"/>
          <ac:spMkLst>
            <pc:docMk/>
            <pc:sldMk cId="2635786101" sldId="285"/>
            <ac:spMk id="2" creationId="{00000000-0000-0000-0000-000000000000}"/>
          </ac:spMkLst>
        </pc:spChg>
        <pc:spChg chg="mod">
          <ac:chgData name="dario garribba" userId="13526be42269ae35" providerId="LiveId" clId="{8C37DF8A-ED11-4D1E-BBEA-BFF17654C5F8}" dt="2024-09-09T21:38:07.833" v="2505" actId="6549"/>
          <ac:spMkLst>
            <pc:docMk/>
            <pc:sldMk cId="2635786101" sldId="285"/>
            <ac:spMk id="3" creationId="{00000000-0000-0000-0000-000000000000}"/>
          </ac:spMkLst>
        </pc:spChg>
      </pc:sldChg>
      <pc:sldChg chg="addSp delSp modSp mod addAnim">
        <pc:chgData name="dario garribba" userId="13526be42269ae35" providerId="LiveId" clId="{8C37DF8A-ED11-4D1E-BBEA-BFF17654C5F8}" dt="2024-09-08T14:03:51.751" v="1041"/>
        <pc:sldMkLst>
          <pc:docMk/>
          <pc:sldMk cId="2014515631" sldId="288"/>
        </pc:sldMkLst>
        <pc:spChg chg="mod">
          <ac:chgData name="dario garribba" userId="13526be42269ae35" providerId="LiveId" clId="{8C37DF8A-ED11-4D1E-BBEA-BFF17654C5F8}" dt="2024-09-08T14:03:51.751" v="1040" actId="26606"/>
          <ac:spMkLst>
            <pc:docMk/>
            <pc:sldMk cId="2014515631" sldId="288"/>
            <ac:spMk id="2" creationId="{00000000-0000-0000-0000-000000000000}"/>
          </ac:spMkLst>
        </pc:spChg>
        <pc:spChg chg="del mod">
          <ac:chgData name="dario garribba" userId="13526be42269ae35" providerId="LiveId" clId="{8C37DF8A-ED11-4D1E-BBEA-BFF17654C5F8}" dt="2024-09-08T14:01:19.342" v="961" actId="478"/>
          <ac:spMkLst>
            <pc:docMk/>
            <pc:sldMk cId="2014515631" sldId="288"/>
            <ac:spMk id="4" creationId="{00000000-0000-0000-0000-000000000000}"/>
          </ac:spMkLst>
        </pc:spChg>
        <pc:spChg chg="del">
          <ac:chgData name="dario garribba" userId="13526be42269ae35" providerId="LiveId" clId="{8C37DF8A-ED11-4D1E-BBEA-BFF17654C5F8}" dt="2024-09-08T14:03:51.751" v="1040" actId="26606"/>
          <ac:spMkLst>
            <pc:docMk/>
            <pc:sldMk cId="2014515631" sldId="288"/>
            <ac:spMk id="29" creationId="{04015B9C-179F-43A5-894D-58193B6A8445}"/>
          </ac:spMkLst>
        </pc:spChg>
        <pc:spChg chg="add">
          <ac:chgData name="dario garribba" userId="13526be42269ae35" providerId="LiveId" clId="{8C37DF8A-ED11-4D1E-BBEA-BFF17654C5F8}" dt="2024-09-08T14:03:51.751" v="1040" actId="26606"/>
          <ac:spMkLst>
            <pc:docMk/>
            <pc:sldMk cId="2014515631" sldId="288"/>
            <ac:spMk id="1031" creationId="{75E3D2E7-AD93-44A1-8BC6-0E1343A3E445}"/>
          </ac:spMkLst>
        </pc:spChg>
        <pc:spChg chg="add">
          <ac:chgData name="dario garribba" userId="13526be42269ae35" providerId="LiveId" clId="{8C37DF8A-ED11-4D1E-BBEA-BFF17654C5F8}" dt="2024-09-08T14:03:51.751" v="1040" actId="26606"/>
          <ac:spMkLst>
            <pc:docMk/>
            <pc:sldMk cId="2014515631" sldId="288"/>
            <ac:spMk id="1033" creationId="{9CC5271D-3244-41E2-B819-CBCB46B719A3}"/>
          </ac:spMkLst>
        </pc:spChg>
        <pc:spChg chg="add">
          <ac:chgData name="dario garribba" userId="13526be42269ae35" providerId="LiveId" clId="{8C37DF8A-ED11-4D1E-BBEA-BFF17654C5F8}" dt="2024-09-08T14:03:51.751" v="1040" actId="26606"/>
          <ac:spMkLst>
            <pc:docMk/>
            <pc:sldMk cId="2014515631" sldId="288"/>
            <ac:spMk id="1035" creationId="{5683B5F4-86FD-4BF8-88F1-837F5B70B334}"/>
          </ac:spMkLst>
        </pc:spChg>
        <pc:spChg chg="add">
          <ac:chgData name="dario garribba" userId="13526be42269ae35" providerId="LiveId" clId="{8C37DF8A-ED11-4D1E-BBEA-BFF17654C5F8}" dt="2024-09-08T14:03:51.751" v="1040" actId="26606"/>
          <ac:spMkLst>
            <pc:docMk/>
            <pc:sldMk cId="2014515631" sldId="288"/>
            <ac:spMk id="1041" creationId="{19A1D830-E73C-47A9-A534-323CEEFF5B32}"/>
          </ac:spMkLst>
        </pc:spChg>
        <pc:spChg chg="add">
          <ac:chgData name="dario garribba" userId="13526be42269ae35" providerId="LiveId" clId="{8C37DF8A-ED11-4D1E-BBEA-BFF17654C5F8}" dt="2024-09-08T14:03:51.751" v="1040" actId="26606"/>
          <ac:spMkLst>
            <pc:docMk/>
            <pc:sldMk cId="2014515631" sldId="288"/>
            <ac:spMk id="1043" creationId="{8F69FBEC-4C47-4288-962D-3FC20C79F3F5}"/>
          </ac:spMkLst>
        </pc:spChg>
        <pc:grpChg chg="del">
          <ac:chgData name="dario garribba" userId="13526be42269ae35" providerId="LiveId" clId="{8C37DF8A-ED11-4D1E-BBEA-BFF17654C5F8}" dt="2024-09-08T14:03:51.751" v="1040" actId="26606"/>
          <ac:grpSpMkLst>
            <pc:docMk/>
            <pc:sldMk cId="2014515631" sldId="288"/>
            <ac:grpSpMk id="28" creationId="{E54E1BC5-9799-4C37-9E39-75AD94AE070F}"/>
          </ac:grpSpMkLst>
        </pc:grpChg>
        <pc:grpChg chg="del">
          <ac:chgData name="dario garribba" userId="13526be42269ae35" providerId="LiveId" clId="{8C37DF8A-ED11-4D1E-BBEA-BFF17654C5F8}" dt="2024-09-08T14:03:51.751" v="1040" actId="26606"/>
          <ac:grpSpMkLst>
            <pc:docMk/>
            <pc:sldMk cId="2014515631" sldId="288"/>
            <ac:grpSpMk id="30" creationId="{66F85F57-956F-40FF-BE22-C6EB6E36C986}"/>
          </ac:grpSpMkLst>
        </pc:grpChg>
        <pc:grpChg chg="add">
          <ac:chgData name="dario garribba" userId="13526be42269ae35" providerId="LiveId" clId="{8C37DF8A-ED11-4D1E-BBEA-BFF17654C5F8}" dt="2024-09-08T14:03:51.751" v="1040" actId="26606"/>
          <ac:grpSpMkLst>
            <pc:docMk/>
            <pc:sldMk cId="2014515631" sldId="288"/>
            <ac:grpSpMk id="1037" creationId="{468FD2E2-2BBC-4CE0-8728-F7F04CF3DA80}"/>
          </ac:grpSpMkLst>
        </pc:grpChg>
        <pc:grpChg chg="add">
          <ac:chgData name="dario garribba" userId="13526be42269ae35" providerId="LiveId" clId="{8C37DF8A-ED11-4D1E-BBEA-BFF17654C5F8}" dt="2024-09-08T14:03:51.751" v="1040" actId="26606"/>
          <ac:grpSpMkLst>
            <pc:docMk/>
            <pc:sldMk cId="2014515631" sldId="288"/>
            <ac:grpSpMk id="1045" creationId="{54F6FC82-E588-4DA0-8096-0C3BD54F17B5}"/>
          </ac:grpSpMkLst>
        </pc:grpChg>
        <pc:picChg chg="del">
          <ac:chgData name="dario garribba" userId="13526be42269ae35" providerId="LiveId" clId="{8C37DF8A-ED11-4D1E-BBEA-BFF17654C5F8}" dt="2024-09-08T14:03:38.644" v="1036" actId="478"/>
          <ac:picMkLst>
            <pc:docMk/>
            <pc:sldMk cId="2014515631" sldId="288"/>
            <ac:picMk id="5" creationId="{F3907ED7-DA08-2BB4-F53F-8008B51E99CC}"/>
          </ac:picMkLst>
        </pc:picChg>
        <pc:picChg chg="add mod">
          <ac:chgData name="dario garribba" userId="13526be42269ae35" providerId="LiveId" clId="{8C37DF8A-ED11-4D1E-BBEA-BFF17654C5F8}" dt="2024-09-08T14:03:51.751" v="1040" actId="26606"/>
          <ac:picMkLst>
            <pc:docMk/>
            <pc:sldMk cId="2014515631" sldId="288"/>
            <ac:picMk id="1026" creationId="{2B8FB989-128E-4306-969B-B29DA346BF04}"/>
          </ac:picMkLst>
        </pc:picChg>
      </pc:sldChg>
      <pc:sldChg chg="modSp mod">
        <pc:chgData name="dario garribba" userId="13526be42269ae35" providerId="LiveId" clId="{8C37DF8A-ED11-4D1E-BBEA-BFF17654C5F8}" dt="2024-09-09T13:40:35.156" v="1844" actId="20577"/>
        <pc:sldMkLst>
          <pc:docMk/>
          <pc:sldMk cId="1052046446" sldId="293"/>
        </pc:sldMkLst>
        <pc:spChg chg="mod">
          <ac:chgData name="dario garribba" userId="13526be42269ae35" providerId="LiveId" clId="{8C37DF8A-ED11-4D1E-BBEA-BFF17654C5F8}" dt="2024-09-09T13:40:35.156" v="1844" actId="20577"/>
          <ac:spMkLst>
            <pc:docMk/>
            <pc:sldMk cId="1052046446" sldId="293"/>
            <ac:spMk id="5" creationId="{3C274732-806D-6DB8-D92C-57BF5C1E1E60}"/>
          </ac:spMkLst>
        </pc:spChg>
      </pc:sldChg>
      <pc:sldChg chg="addSp delSp modSp add mod">
        <pc:chgData name="dario garribba" userId="13526be42269ae35" providerId="LiveId" clId="{8C37DF8A-ED11-4D1E-BBEA-BFF17654C5F8}" dt="2024-09-08T14:13:35.104" v="1457" actId="20577"/>
        <pc:sldMkLst>
          <pc:docMk/>
          <pc:sldMk cId="588830292" sldId="295"/>
        </pc:sldMkLst>
        <pc:spChg chg="mod">
          <ac:chgData name="dario garribba" userId="13526be42269ae35" providerId="LiveId" clId="{8C37DF8A-ED11-4D1E-BBEA-BFF17654C5F8}" dt="2024-09-08T14:13:12.190" v="1397" actId="20577"/>
          <ac:spMkLst>
            <pc:docMk/>
            <pc:sldMk cId="588830292" sldId="295"/>
            <ac:spMk id="2" creationId="{00000000-0000-0000-0000-000000000000}"/>
          </ac:spMkLst>
        </pc:spChg>
        <pc:spChg chg="mod">
          <ac:chgData name="dario garribba" userId="13526be42269ae35" providerId="LiveId" clId="{8C37DF8A-ED11-4D1E-BBEA-BFF17654C5F8}" dt="2024-09-08T14:13:35.104" v="1457" actId="20577"/>
          <ac:spMkLst>
            <pc:docMk/>
            <pc:sldMk cId="588830292" sldId="295"/>
            <ac:spMk id="3" creationId="{68DDA729-0EA8-9C5E-8EC8-2B73D6D1B811}"/>
          </ac:spMkLst>
        </pc:spChg>
        <pc:picChg chg="add mod">
          <ac:chgData name="dario garribba" userId="13526be42269ae35" providerId="LiveId" clId="{8C37DF8A-ED11-4D1E-BBEA-BFF17654C5F8}" dt="2024-09-08T14:12:54.723" v="1343" actId="1076"/>
          <ac:picMkLst>
            <pc:docMk/>
            <pc:sldMk cId="588830292" sldId="295"/>
            <ac:picMk id="5" creationId="{9F595CE8-ABC0-435E-C886-DC7916C534B1}"/>
          </ac:picMkLst>
        </pc:picChg>
        <pc:picChg chg="del">
          <ac:chgData name="dario garribba" userId="13526be42269ae35" providerId="LiveId" clId="{8C37DF8A-ED11-4D1E-BBEA-BFF17654C5F8}" dt="2024-09-08T14:12:48.257" v="1341" actId="478"/>
          <ac:picMkLst>
            <pc:docMk/>
            <pc:sldMk cId="588830292" sldId="295"/>
            <ac:picMk id="7" creationId="{3AF8CCA3-F5F2-5AD4-2C11-05C77AEBCE05}"/>
          </ac:picMkLst>
        </pc:picChg>
      </pc:sldChg>
      <pc:sldChg chg="addSp delSp modSp add mod">
        <pc:chgData name="dario garribba" userId="13526be42269ae35" providerId="LiveId" clId="{8C37DF8A-ED11-4D1E-BBEA-BFF17654C5F8}" dt="2024-09-09T20:52:52.604" v="2250"/>
        <pc:sldMkLst>
          <pc:docMk/>
          <pc:sldMk cId="97759460" sldId="296"/>
        </pc:sldMkLst>
        <pc:spChg chg="mod">
          <ac:chgData name="dario garribba" userId="13526be42269ae35" providerId="LiveId" clId="{8C37DF8A-ED11-4D1E-BBEA-BFF17654C5F8}" dt="2024-09-09T20:46:57.404" v="1939" actId="20577"/>
          <ac:spMkLst>
            <pc:docMk/>
            <pc:sldMk cId="97759460" sldId="296"/>
            <ac:spMk id="3" creationId="{68DDA729-0EA8-9C5E-8EC8-2B73D6D1B811}"/>
          </ac:spMkLst>
        </pc:spChg>
        <pc:graphicFrameChg chg="add mod modGraphic">
          <ac:chgData name="dario garribba" userId="13526be42269ae35" providerId="LiveId" clId="{8C37DF8A-ED11-4D1E-BBEA-BFF17654C5F8}" dt="2024-09-09T20:52:52.604" v="2250"/>
          <ac:graphicFrameMkLst>
            <pc:docMk/>
            <pc:sldMk cId="97759460" sldId="296"/>
            <ac:graphicFrameMk id="8" creationId="{474B0DFA-DF96-F1E4-10AC-F06A07C95305}"/>
          </ac:graphicFrameMkLst>
        </pc:graphicFrameChg>
        <pc:picChg chg="del">
          <ac:chgData name="dario garribba" userId="13526be42269ae35" providerId="LiveId" clId="{8C37DF8A-ED11-4D1E-BBEA-BFF17654C5F8}" dt="2024-09-09T20:47:01.750" v="1940" actId="478"/>
          <ac:picMkLst>
            <pc:docMk/>
            <pc:sldMk cId="97759460" sldId="296"/>
            <ac:picMk id="7" creationId="{3AF8CCA3-F5F2-5AD4-2C11-05C77AEBCE05}"/>
          </ac:picMkLst>
        </pc:picChg>
      </pc:sldChg>
      <pc:sldChg chg="addSp delSp modSp add mod">
        <pc:chgData name="dario garribba" userId="13526be42269ae35" providerId="LiveId" clId="{8C37DF8A-ED11-4D1E-BBEA-BFF17654C5F8}" dt="2024-09-09T21:01:39.573" v="2327" actId="20577"/>
        <pc:sldMkLst>
          <pc:docMk/>
          <pc:sldMk cId="881557811" sldId="297"/>
        </pc:sldMkLst>
        <pc:spChg chg="mod">
          <ac:chgData name="dario garribba" userId="13526be42269ae35" providerId="LiveId" clId="{8C37DF8A-ED11-4D1E-BBEA-BFF17654C5F8}" dt="2024-09-09T20:53:43.385" v="2304" actId="20577"/>
          <ac:spMkLst>
            <pc:docMk/>
            <pc:sldMk cId="881557811" sldId="297"/>
            <ac:spMk id="2" creationId="{00000000-0000-0000-0000-000000000000}"/>
          </ac:spMkLst>
        </pc:spChg>
        <pc:spChg chg="add mod">
          <ac:chgData name="dario garribba" userId="13526be42269ae35" providerId="LiveId" clId="{8C37DF8A-ED11-4D1E-BBEA-BFF17654C5F8}" dt="2024-09-09T21:01:39.573" v="2327" actId="20577"/>
          <ac:spMkLst>
            <pc:docMk/>
            <pc:sldMk cId="881557811" sldId="297"/>
            <ac:spMk id="6" creationId="{9BCF8362-345D-10A2-7940-6D3E9994714A}"/>
          </ac:spMkLst>
        </pc:spChg>
        <pc:graphicFrameChg chg="del">
          <ac:chgData name="dario garribba" userId="13526be42269ae35" providerId="LiveId" clId="{8C37DF8A-ED11-4D1E-BBEA-BFF17654C5F8}" dt="2024-09-09T20:53:29.743" v="2252" actId="478"/>
          <ac:graphicFrameMkLst>
            <pc:docMk/>
            <pc:sldMk cId="881557811" sldId="297"/>
            <ac:graphicFrameMk id="8" creationId="{474B0DFA-DF96-F1E4-10AC-F06A07C95305}"/>
          </ac:graphicFrameMkLst>
        </pc:graphicFrameChg>
      </pc:sldChg>
      <pc:sldChg chg="addSp modSp add mod">
        <pc:chgData name="dario garribba" userId="13526be42269ae35" providerId="LiveId" clId="{8C37DF8A-ED11-4D1E-BBEA-BFF17654C5F8}" dt="2024-09-09T21:42:28.699" v="2549" actId="14100"/>
        <pc:sldMkLst>
          <pc:docMk/>
          <pc:sldMk cId="410809720" sldId="298"/>
        </pc:sldMkLst>
        <pc:spChg chg="mod">
          <ac:chgData name="dario garribba" userId="13526be42269ae35" providerId="LiveId" clId="{8C37DF8A-ED11-4D1E-BBEA-BFF17654C5F8}" dt="2024-09-09T21:40:25.735" v="2543" actId="20577"/>
          <ac:spMkLst>
            <pc:docMk/>
            <pc:sldMk cId="410809720" sldId="298"/>
            <ac:spMk id="2" creationId="{00000000-0000-0000-0000-000000000000}"/>
          </ac:spMkLst>
        </pc:spChg>
        <pc:spChg chg="mod">
          <ac:chgData name="dario garribba" userId="13526be42269ae35" providerId="LiveId" clId="{8C37DF8A-ED11-4D1E-BBEA-BFF17654C5F8}" dt="2024-09-09T21:40:41.497" v="2547" actId="20577"/>
          <ac:spMkLst>
            <pc:docMk/>
            <pc:sldMk cId="410809720" sldId="298"/>
            <ac:spMk id="6" creationId="{9BCF8362-345D-10A2-7940-6D3E9994714A}"/>
          </ac:spMkLst>
        </pc:spChg>
        <pc:picChg chg="add mod">
          <ac:chgData name="dario garribba" userId="13526be42269ae35" providerId="LiveId" clId="{8C37DF8A-ED11-4D1E-BBEA-BFF17654C5F8}" dt="2024-09-09T21:42:28.699" v="2549" actId="14100"/>
          <ac:picMkLst>
            <pc:docMk/>
            <pc:sldMk cId="410809720" sldId="298"/>
            <ac:picMk id="5" creationId="{084B962B-72CC-DFB3-F537-58F37F9D604A}"/>
          </ac:picMkLst>
        </pc:picChg>
      </pc:sldChg>
      <pc:sldChg chg="modSp add del mod">
        <pc:chgData name="dario garribba" userId="13526be42269ae35" providerId="LiveId" clId="{8C37DF8A-ED11-4D1E-BBEA-BFF17654C5F8}" dt="2024-09-09T21:38:30.462" v="2508" actId="2696"/>
        <pc:sldMkLst>
          <pc:docMk/>
          <pc:sldMk cId="2853685793" sldId="298"/>
        </pc:sldMkLst>
        <pc:spChg chg="mod">
          <ac:chgData name="dario garribba" userId="13526be42269ae35" providerId="LiveId" clId="{8C37DF8A-ED11-4D1E-BBEA-BFF17654C5F8}" dt="2024-09-09T20:57:24.020" v="2323" actId="20577"/>
          <ac:spMkLst>
            <pc:docMk/>
            <pc:sldMk cId="2853685793" sldId="298"/>
            <ac:spMk id="6" creationId="{9BCF8362-345D-10A2-7940-6D3E9994714A}"/>
          </ac:spMkLst>
        </pc:spChg>
      </pc:sldChg>
      <pc:sldChg chg="modSp add mod">
        <pc:chgData name="dario garribba" userId="13526be42269ae35" providerId="LiveId" clId="{8C37DF8A-ED11-4D1E-BBEA-BFF17654C5F8}" dt="2024-09-09T21:36:09.683" v="2496" actId="20577"/>
        <pc:sldMkLst>
          <pc:docMk/>
          <pc:sldMk cId="3848811516" sldId="299"/>
        </pc:sldMkLst>
        <pc:spChg chg="mod">
          <ac:chgData name="dario garribba" userId="13526be42269ae35" providerId="LiveId" clId="{8C37DF8A-ED11-4D1E-BBEA-BFF17654C5F8}" dt="2024-09-09T21:36:09.683" v="2496" actId="20577"/>
          <ac:spMkLst>
            <pc:docMk/>
            <pc:sldMk cId="3848811516" sldId="299"/>
            <ac:spMk id="3" creationId="{9ED2B5AD-0A26-299B-16B3-FCB1A1BDD34D}"/>
          </ac:spMkLst>
        </pc:spChg>
      </pc:sldChg>
      <pc:sldChg chg="addSp modSp add mod">
        <pc:chgData name="dario garribba" userId="13526be42269ae35" providerId="LiveId" clId="{8C37DF8A-ED11-4D1E-BBEA-BFF17654C5F8}" dt="2024-09-09T21:28:25.293" v="2451" actId="255"/>
        <pc:sldMkLst>
          <pc:docMk/>
          <pc:sldMk cId="143481289" sldId="300"/>
        </pc:sldMkLst>
        <pc:spChg chg="add">
          <ac:chgData name="dario garribba" userId="13526be42269ae35" providerId="LiveId" clId="{8C37DF8A-ED11-4D1E-BBEA-BFF17654C5F8}" dt="2024-09-09T21:25:30.931" v="2411"/>
          <ac:spMkLst>
            <pc:docMk/>
            <pc:sldMk cId="143481289" sldId="300"/>
            <ac:spMk id="2" creationId="{CEC403F4-3221-7363-6EE5-D4E2DA95D6C1}"/>
          </ac:spMkLst>
        </pc:spChg>
        <pc:spChg chg="mod">
          <ac:chgData name="dario garribba" userId="13526be42269ae35" providerId="LiveId" clId="{8C37DF8A-ED11-4D1E-BBEA-BFF17654C5F8}" dt="2024-09-09T21:28:25.293" v="2451" actId="255"/>
          <ac:spMkLst>
            <pc:docMk/>
            <pc:sldMk cId="143481289" sldId="300"/>
            <ac:spMk id="3" creationId="{9ED2B5AD-0A26-299B-16B3-FCB1A1BDD34D}"/>
          </ac:spMkLst>
        </pc:spChg>
        <pc:spChg chg="add">
          <ac:chgData name="dario garribba" userId="13526be42269ae35" providerId="LiveId" clId="{8C37DF8A-ED11-4D1E-BBEA-BFF17654C5F8}" dt="2024-09-09T21:25:35.604" v="2412"/>
          <ac:spMkLst>
            <pc:docMk/>
            <pc:sldMk cId="143481289" sldId="300"/>
            <ac:spMk id="5" creationId="{0795B621-A5B7-0C3E-8689-AC84F5FB9A4C}"/>
          </ac:spMkLst>
        </pc:spChg>
        <pc:spChg chg="add">
          <ac:chgData name="dario garribba" userId="13526be42269ae35" providerId="LiveId" clId="{8C37DF8A-ED11-4D1E-BBEA-BFF17654C5F8}" dt="2024-09-09T21:27:12.338" v="2431"/>
          <ac:spMkLst>
            <pc:docMk/>
            <pc:sldMk cId="143481289" sldId="300"/>
            <ac:spMk id="7" creationId="{7116520E-8877-13A9-D378-06612D0486B5}"/>
          </ac:spMkLst>
        </pc:spChg>
      </pc:sldChg>
      <pc:sldChg chg="addSp delSp modSp add mod setBg">
        <pc:chgData name="dario garribba" userId="13526be42269ae35" providerId="LiveId" clId="{8C37DF8A-ED11-4D1E-BBEA-BFF17654C5F8}" dt="2024-09-09T21:44:59.670" v="2577" actId="20577"/>
        <pc:sldMkLst>
          <pc:docMk/>
          <pc:sldMk cId="2495827203" sldId="301"/>
        </pc:sldMkLst>
        <pc:spChg chg="mod">
          <ac:chgData name="dario garribba" userId="13526be42269ae35" providerId="LiveId" clId="{8C37DF8A-ED11-4D1E-BBEA-BFF17654C5F8}" dt="2024-09-09T21:44:59.670" v="2577" actId="20577"/>
          <ac:spMkLst>
            <pc:docMk/>
            <pc:sldMk cId="2495827203" sldId="301"/>
            <ac:spMk id="2" creationId="{00000000-0000-0000-0000-000000000000}"/>
          </ac:spMkLst>
        </pc:spChg>
        <pc:spChg chg="mod">
          <ac:chgData name="dario garribba" userId="13526be42269ae35" providerId="LiveId" clId="{8C37DF8A-ED11-4D1E-BBEA-BFF17654C5F8}" dt="2024-09-09T21:44:46.708" v="2556" actId="26606"/>
          <ac:spMkLst>
            <pc:docMk/>
            <pc:sldMk cId="2495827203" sldId="301"/>
            <ac:spMk id="4" creationId="{00000000-0000-0000-0000-000000000000}"/>
          </ac:spMkLst>
        </pc:spChg>
        <pc:spChg chg="del mod">
          <ac:chgData name="dario garribba" userId="13526be42269ae35" providerId="LiveId" clId="{8C37DF8A-ED11-4D1E-BBEA-BFF17654C5F8}" dt="2024-09-09T21:44:38.850" v="2553"/>
          <ac:spMkLst>
            <pc:docMk/>
            <pc:sldMk cId="2495827203" sldId="301"/>
            <ac:spMk id="6" creationId="{9BCF8362-345D-10A2-7940-6D3E9994714A}"/>
          </ac:spMkLst>
        </pc:spChg>
        <pc:spChg chg="add">
          <ac:chgData name="dario garribba" userId="13526be42269ae35" providerId="LiveId" clId="{8C37DF8A-ED11-4D1E-BBEA-BFF17654C5F8}" dt="2024-09-09T21:44:46.708" v="2556" actId="26606"/>
          <ac:spMkLst>
            <pc:docMk/>
            <pc:sldMk cId="2495827203" sldId="301"/>
            <ac:spMk id="16" creationId="{47F26634-9FA8-4679-B619-B9DFA21E0D15}"/>
          </ac:spMkLst>
        </pc:spChg>
        <pc:grpChg chg="add">
          <ac:chgData name="dario garribba" userId="13526be42269ae35" providerId="LiveId" clId="{8C37DF8A-ED11-4D1E-BBEA-BFF17654C5F8}" dt="2024-09-09T21:44:46.708" v="2556" actId="26606"/>
          <ac:grpSpMkLst>
            <pc:docMk/>
            <pc:sldMk cId="2495827203" sldId="301"/>
            <ac:grpSpMk id="12" creationId="{C2470417-D0DB-4EF9-B24D-533252BDD399}"/>
          </ac:grpSpMkLst>
        </pc:grpChg>
        <pc:grpChg chg="add">
          <ac:chgData name="dario garribba" userId="13526be42269ae35" providerId="LiveId" clId="{8C37DF8A-ED11-4D1E-BBEA-BFF17654C5F8}" dt="2024-09-09T21:44:46.708" v="2556" actId="26606"/>
          <ac:grpSpMkLst>
            <pc:docMk/>
            <pc:sldMk cId="2495827203" sldId="301"/>
            <ac:grpSpMk id="18" creationId="{79456847-F660-4ED4-9541-E8AB51FCAF6F}"/>
          </ac:grpSpMkLst>
        </pc:grpChg>
        <pc:picChg chg="del">
          <ac:chgData name="dario garribba" userId="13526be42269ae35" providerId="LiveId" clId="{8C37DF8A-ED11-4D1E-BBEA-BFF17654C5F8}" dt="2024-09-09T21:44:44.844" v="2555" actId="478"/>
          <ac:picMkLst>
            <pc:docMk/>
            <pc:sldMk cId="2495827203" sldId="301"/>
            <ac:picMk id="5" creationId="{084B962B-72CC-DFB3-F537-58F37F9D604A}"/>
          </ac:picMkLst>
        </pc:picChg>
        <pc:picChg chg="add mod ord">
          <ac:chgData name="dario garribba" userId="13526be42269ae35" providerId="LiveId" clId="{8C37DF8A-ED11-4D1E-BBEA-BFF17654C5F8}" dt="2024-09-09T21:44:46.708" v="2556" actId="26606"/>
          <ac:picMkLst>
            <pc:docMk/>
            <pc:sldMk cId="2495827203" sldId="301"/>
            <ac:picMk id="7" creationId="{A1CA036F-3BA7-1AF3-9DB0-BFD3B2741538}"/>
          </ac:picMkLst>
        </pc:picChg>
      </pc:sldChg>
      <pc:sldChg chg="addSp delSp modSp add mod">
        <pc:chgData name="dario garribba" userId="13526be42269ae35" providerId="LiveId" clId="{8C37DF8A-ED11-4D1E-BBEA-BFF17654C5F8}" dt="2024-09-09T21:46:09.819" v="2582" actId="20577"/>
        <pc:sldMkLst>
          <pc:docMk/>
          <pc:sldMk cId="1004580064" sldId="302"/>
        </pc:sldMkLst>
        <pc:spChg chg="mod">
          <ac:chgData name="dario garribba" userId="13526be42269ae35" providerId="LiveId" clId="{8C37DF8A-ED11-4D1E-BBEA-BFF17654C5F8}" dt="2024-09-09T21:46:09.819" v="2582" actId="20577"/>
          <ac:spMkLst>
            <pc:docMk/>
            <pc:sldMk cId="1004580064" sldId="302"/>
            <ac:spMk id="2" creationId="{00000000-0000-0000-0000-000000000000}"/>
          </ac:spMkLst>
        </pc:spChg>
        <pc:spChg chg="del">
          <ac:chgData name="dario garribba" userId="13526be42269ae35" providerId="LiveId" clId="{8C37DF8A-ED11-4D1E-BBEA-BFF17654C5F8}" dt="2024-09-09T21:46:04.949" v="2581" actId="26606"/>
          <ac:spMkLst>
            <pc:docMk/>
            <pc:sldMk cId="1004580064" sldId="302"/>
            <ac:spMk id="16" creationId="{47F26634-9FA8-4679-B619-B9DFA21E0D15}"/>
          </ac:spMkLst>
        </pc:spChg>
        <pc:spChg chg="add">
          <ac:chgData name="dario garribba" userId="13526be42269ae35" providerId="LiveId" clId="{8C37DF8A-ED11-4D1E-BBEA-BFF17654C5F8}" dt="2024-09-09T21:46:04.949" v="2581" actId="26606"/>
          <ac:spMkLst>
            <pc:docMk/>
            <pc:sldMk cId="1004580064" sldId="302"/>
            <ac:spMk id="2059" creationId="{47F26634-9FA8-4679-B619-B9DFA21E0D15}"/>
          </ac:spMkLst>
        </pc:spChg>
        <pc:grpChg chg="del">
          <ac:chgData name="dario garribba" userId="13526be42269ae35" providerId="LiveId" clId="{8C37DF8A-ED11-4D1E-BBEA-BFF17654C5F8}" dt="2024-09-09T21:46:04.949" v="2581" actId="26606"/>
          <ac:grpSpMkLst>
            <pc:docMk/>
            <pc:sldMk cId="1004580064" sldId="302"/>
            <ac:grpSpMk id="12" creationId="{C2470417-D0DB-4EF9-B24D-533252BDD399}"/>
          </ac:grpSpMkLst>
        </pc:grpChg>
        <pc:grpChg chg="del">
          <ac:chgData name="dario garribba" userId="13526be42269ae35" providerId="LiveId" clId="{8C37DF8A-ED11-4D1E-BBEA-BFF17654C5F8}" dt="2024-09-09T21:46:04.949" v="2581" actId="26606"/>
          <ac:grpSpMkLst>
            <pc:docMk/>
            <pc:sldMk cId="1004580064" sldId="302"/>
            <ac:grpSpMk id="18" creationId="{79456847-F660-4ED4-9541-E8AB51FCAF6F}"/>
          </ac:grpSpMkLst>
        </pc:grpChg>
        <pc:grpChg chg="add">
          <ac:chgData name="dario garribba" userId="13526be42269ae35" providerId="LiveId" clId="{8C37DF8A-ED11-4D1E-BBEA-BFF17654C5F8}" dt="2024-09-09T21:46:04.949" v="2581" actId="26606"/>
          <ac:grpSpMkLst>
            <pc:docMk/>
            <pc:sldMk cId="1004580064" sldId="302"/>
            <ac:grpSpMk id="2055" creationId="{C2470417-D0DB-4EF9-B24D-533252BDD399}"/>
          </ac:grpSpMkLst>
        </pc:grpChg>
        <pc:grpChg chg="add">
          <ac:chgData name="dario garribba" userId="13526be42269ae35" providerId="LiveId" clId="{8C37DF8A-ED11-4D1E-BBEA-BFF17654C5F8}" dt="2024-09-09T21:46:04.949" v="2581" actId="26606"/>
          <ac:grpSpMkLst>
            <pc:docMk/>
            <pc:sldMk cId="1004580064" sldId="302"/>
            <ac:grpSpMk id="2061" creationId="{79456847-F660-4ED4-9541-E8AB51FCAF6F}"/>
          </ac:grpSpMkLst>
        </pc:grpChg>
        <pc:picChg chg="del">
          <ac:chgData name="dario garribba" userId="13526be42269ae35" providerId="LiveId" clId="{8C37DF8A-ED11-4D1E-BBEA-BFF17654C5F8}" dt="2024-09-09T21:45:58.490" v="2579" actId="478"/>
          <ac:picMkLst>
            <pc:docMk/>
            <pc:sldMk cId="1004580064" sldId="302"/>
            <ac:picMk id="7" creationId="{A1CA036F-3BA7-1AF3-9DB0-BFD3B2741538}"/>
          </ac:picMkLst>
        </pc:picChg>
        <pc:picChg chg="add mod ord">
          <ac:chgData name="dario garribba" userId="13526be42269ae35" providerId="LiveId" clId="{8C37DF8A-ED11-4D1E-BBEA-BFF17654C5F8}" dt="2024-09-09T21:46:04.949" v="2581" actId="26606"/>
          <ac:picMkLst>
            <pc:docMk/>
            <pc:sldMk cId="1004580064" sldId="302"/>
            <ac:picMk id="2050" creationId="{0913A9E9-2F6C-377D-377C-ACEE9D1D5ECB}"/>
          </ac:picMkLst>
        </pc:picChg>
      </pc:sldChg>
    </pc:docChg>
  </pc:docChgLst>
  <pc:docChgLst>
    <pc:chgData name="dario garribba" userId="13526be42269ae35" providerId="LiveId" clId="{C9056515-5E16-4062-8A0A-2FA7D1488D8A}"/>
    <pc:docChg chg="custSel modSld">
      <pc:chgData name="dario garribba" userId="13526be42269ae35" providerId="LiveId" clId="{C9056515-5E16-4062-8A0A-2FA7D1488D8A}" dt="2024-10-04T20:06:01.578" v="279" actId="27636"/>
      <pc:docMkLst>
        <pc:docMk/>
      </pc:docMkLst>
      <pc:sldChg chg="modSp mod">
        <pc:chgData name="dario garribba" userId="13526be42269ae35" providerId="LiveId" clId="{C9056515-5E16-4062-8A0A-2FA7D1488D8A}" dt="2024-10-04T19:53:04.790" v="0" actId="13926"/>
        <pc:sldMkLst>
          <pc:docMk/>
          <pc:sldMk cId="2739126010" sldId="284"/>
        </pc:sldMkLst>
        <pc:spChg chg="mod">
          <ac:chgData name="dario garribba" userId="13526be42269ae35" providerId="LiveId" clId="{C9056515-5E16-4062-8A0A-2FA7D1488D8A}" dt="2024-10-04T19:53:04.790" v="0" actId="13926"/>
          <ac:spMkLst>
            <pc:docMk/>
            <pc:sldMk cId="2739126010" sldId="284"/>
            <ac:spMk id="3" creationId="{9ED2B5AD-0A26-299B-16B3-FCB1A1BDD34D}"/>
          </ac:spMkLst>
        </pc:spChg>
      </pc:sldChg>
      <pc:sldChg chg="modSp mod">
        <pc:chgData name="dario garribba" userId="13526be42269ae35" providerId="LiveId" clId="{C9056515-5E16-4062-8A0A-2FA7D1488D8A}" dt="2024-10-04T20:02:02.548" v="78" actId="114"/>
        <pc:sldMkLst>
          <pc:docMk/>
          <pc:sldMk cId="2635786101" sldId="285"/>
        </pc:sldMkLst>
        <pc:spChg chg="mod">
          <ac:chgData name="dario garribba" userId="13526be42269ae35" providerId="LiveId" clId="{C9056515-5E16-4062-8A0A-2FA7D1488D8A}" dt="2024-10-04T20:02:02.548" v="78" actId="114"/>
          <ac:spMkLst>
            <pc:docMk/>
            <pc:sldMk cId="2635786101" sldId="285"/>
            <ac:spMk id="3" creationId="{00000000-0000-0000-0000-000000000000}"/>
          </ac:spMkLst>
        </pc:spChg>
      </pc:sldChg>
      <pc:sldChg chg="delSp modSp mod">
        <pc:chgData name="dario garribba" userId="13526be42269ae35" providerId="LiveId" clId="{C9056515-5E16-4062-8A0A-2FA7D1488D8A}" dt="2024-10-04T20:06:01.578" v="279" actId="27636"/>
        <pc:sldMkLst>
          <pc:docMk/>
          <pc:sldMk cId="1052046446" sldId="293"/>
        </pc:sldMkLst>
        <pc:spChg chg="del mod">
          <ac:chgData name="dario garribba" userId="13526be42269ae35" providerId="LiveId" clId="{C9056515-5E16-4062-8A0A-2FA7D1488D8A}" dt="2024-10-04T20:05:52.778" v="275" actId="478"/>
          <ac:spMkLst>
            <pc:docMk/>
            <pc:sldMk cId="1052046446" sldId="293"/>
            <ac:spMk id="4" creationId="{C5C07220-FD5F-1645-8A3D-6B2B58ED5DCB}"/>
          </ac:spMkLst>
        </pc:spChg>
        <pc:spChg chg="mod">
          <ac:chgData name="dario garribba" userId="13526be42269ae35" providerId="LiveId" clId="{C9056515-5E16-4062-8A0A-2FA7D1488D8A}" dt="2024-10-04T20:06:01.578" v="279" actId="27636"/>
          <ac:spMkLst>
            <pc:docMk/>
            <pc:sldMk cId="1052046446" sldId="293"/>
            <ac:spMk id="5" creationId="{3C274732-806D-6DB8-D92C-57BF5C1E1E60}"/>
          </ac:spMkLst>
        </pc:spChg>
      </pc:sldChg>
      <pc:sldChg chg="modSp mod">
        <pc:chgData name="dario garribba" userId="13526be42269ae35" providerId="LiveId" clId="{C9056515-5E16-4062-8A0A-2FA7D1488D8A}" dt="2024-10-04T19:54:02.232" v="2" actId="13926"/>
        <pc:sldMkLst>
          <pc:docMk/>
          <pc:sldMk cId="143481289" sldId="300"/>
        </pc:sldMkLst>
        <pc:spChg chg="mod">
          <ac:chgData name="dario garribba" userId="13526be42269ae35" providerId="LiveId" clId="{C9056515-5E16-4062-8A0A-2FA7D1488D8A}" dt="2024-10-04T19:54:02.232" v="2" actId="13926"/>
          <ac:spMkLst>
            <pc:docMk/>
            <pc:sldMk cId="143481289" sldId="300"/>
            <ac:spMk id="3" creationId="{9ED2B5AD-0A26-299B-16B3-FCB1A1BDD34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E4B6D2-46D9-40E9-B183-33B7ECFFC6A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6A53830-1C3C-4E68-93E9-50C9F46657A1}">
      <dgm:prSet phldrT="[Testo]"/>
      <dgm:spPr/>
      <dgm:t>
        <a:bodyPr/>
        <a:lstStyle/>
        <a:p>
          <a:r>
            <a:rPr lang="it-IT" dirty="0"/>
            <a:t>Potere politico, militare, giudiziario: il prefetto romano</a:t>
          </a:r>
        </a:p>
      </dgm:t>
    </dgm:pt>
    <dgm:pt modelId="{BE7B6D57-B066-4FEF-A4AC-543FCA433D96}" type="parTrans" cxnId="{E53FCD6B-5D95-4A4A-B87D-7FDD764FEDFD}">
      <dgm:prSet/>
      <dgm:spPr/>
      <dgm:t>
        <a:bodyPr/>
        <a:lstStyle/>
        <a:p>
          <a:endParaRPr lang="it-IT"/>
        </a:p>
      </dgm:t>
    </dgm:pt>
    <dgm:pt modelId="{017F6519-10D1-404F-AD7F-86D249AAD78D}" type="sibTrans" cxnId="{E53FCD6B-5D95-4A4A-B87D-7FDD764FEDFD}">
      <dgm:prSet/>
      <dgm:spPr/>
      <dgm:t>
        <a:bodyPr/>
        <a:lstStyle/>
        <a:p>
          <a:endParaRPr lang="it-IT"/>
        </a:p>
      </dgm:t>
    </dgm:pt>
    <dgm:pt modelId="{A41C20E2-6974-4420-AF58-23B731F6AE97}" type="asst">
      <dgm:prSet phldrT="[Testo]"/>
      <dgm:spPr/>
      <dgm:t>
        <a:bodyPr/>
        <a:lstStyle/>
        <a:p>
          <a:r>
            <a:rPr lang="it-IT" dirty="0"/>
            <a:t>Potere religioso: il sommo sacerdote e il tempio</a:t>
          </a:r>
        </a:p>
      </dgm:t>
    </dgm:pt>
    <dgm:pt modelId="{DED15178-131A-4E31-B6CE-5D692DD65FCC}" type="parTrans" cxnId="{D8E92B30-5CB6-4BBF-BDD5-9AD7B2145C6C}">
      <dgm:prSet/>
      <dgm:spPr/>
      <dgm:t>
        <a:bodyPr/>
        <a:lstStyle/>
        <a:p>
          <a:endParaRPr lang="it-IT"/>
        </a:p>
      </dgm:t>
    </dgm:pt>
    <dgm:pt modelId="{E912448E-40F2-4436-B9AE-0EAEDAB756C9}" type="sibTrans" cxnId="{D8E92B30-5CB6-4BBF-BDD5-9AD7B2145C6C}">
      <dgm:prSet/>
      <dgm:spPr/>
      <dgm:t>
        <a:bodyPr/>
        <a:lstStyle/>
        <a:p>
          <a:endParaRPr lang="it-IT"/>
        </a:p>
      </dgm:t>
    </dgm:pt>
    <dgm:pt modelId="{CA6B9E1A-D9E7-41E2-A773-9D709DBF7E9B}">
      <dgm:prSet phldrT="[Testo]"/>
      <dgm:spPr/>
      <dgm:t>
        <a:bodyPr/>
        <a:lstStyle/>
        <a:p>
          <a:r>
            <a:rPr lang="it-IT" dirty="0"/>
            <a:t>Sostegno al potere religioso: leadership farisaica, aristocrazia laica di Gerusalemme</a:t>
          </a:r>
        </a:p>
      </dgm:t>
    </dgm:pt>
    <dgm:pt modelId="{C4A4A618-BD6D-444A-871E-3AB1CF64C5D9}" type="parTrans" cxnId="{584236A0-4975-4AAD-A3C0-4EFE9F3F7CCF}">
      <dgm:prSet/>
      <dgm:spPr/>
      <dgm:t>
        <a:bodyPr/>
        <a:lstStyle/>
        <a:p>
          <a:endParaRPr lang="it-IT"/>
        </a:p>
      </dgm:t>
    </dgm:pt>
    <dgm:pt modelId="{D6FBCE8D-DDAB-4A67-B7B9-F81DEB7532AD}" type="sibTrans" cxnId="{584236A0-4975-4AAD-A3C0-4EFE9F3F7CCF}">
      <dgm:prSet/>
      <dgm:spPr/>
      <dgm:t>
        <a:bodyPr/>
        <a:lstStyle/>
        <a:p>
          <a:endParaRPr lang="it-IT"/>
        </a:p>
      </dgm:t>
    </dgm:pt>
    <dgm:pt modelId="{04B0CC0B-1BDB-456B-A627-D48063456417}">
      <dgm:prSet phldrT="[Testo]"/>
      <dgm:spPr/>
      <dgm:t>
        <a:bodyPr/>
        <a:lstStyle/>
        <a:p>
          <a:r>
            <a:rPr lang="it-IT" dirty="0"/>
            <a:t>le sette giudaiche: sadducei, farisei</a:t>
          </a:r>
        </a:p>
      </dgm:t>
    </dgm:pt>
    <dgm:pt modelId="{0147A8A3-ABEE-469B-AD85-D659CBF6F478}" type="parTrans" cxnId="{3BEF0776-CDFA-4347-B92A-18C625759527}">
      <dgm:prSet/>
      <dgm:spPr/>
      <dgm:t>
        <a:bodyPr/>
        <a:lstStyle/>
        <a:p>
          <a:endParaRPr lang="it-IT"/>
        </a:p>
      </dgm:t>
    </dgm:pt>
    <dgm:pt modelId="{941D0377-4172-4AB6-AA5E-2D22FFC1B2AC}" type="sibTrans" cxnId="{3BEF0776-CDFA-4347-B92A-18C625759527}">
      <dgm:prSet/>
      <dgm:spPr/>
      <dgm:t>
        <a:bodyPr/>
        <a:lstStyle/>
        <a:p>
          <a:endParaRPr lang="it-IT"/>
        </a:p>
      </dgm:t>
    </dgm:pt>
    <dgm:pt modelId="{5AAE411F-B8F5-4C2A-8E55-46C0034539E8}" type="pres">
      <dgm:prSet presAssocID="{2FE4B6D2-46D9-40E9-B183-33B7ECFFC6A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896F4C9-A7CD-4F6B-B33D-AAE553BD2BAA}" type="pres">
      <dgm:prSet presAssocID="{A6A53830-1C3C-4E68-93E9-50C9F46657A1}" presName="hierRoot1" presStyleCnt="0"/>
      <dgm:spPr/>
    </dgm:pt>
    <dgm:pt modelId="{EBD5A440-1775-49D7-B604-E6CE0A4E229D}" type="pres">
      <dgm:prSet presAssocID="{A6A53830-1C3C-4E68-93E9-50C9F46657A1}" presName="composite" presStyleCnt="0"/>
      <dgm:spPr/>
    </dgm:pt>
    <dgm:pt modelId="{3A83BD45-778C-4581-8848-C5638FE8C213}" type="pres">
      <dgm:prSet presAssocID="{A6A53830-1C3C-4E68-93E9-50C9F46657A1}" presName="background" presStyleLbl="node0" presStyleIdx="0" presStyleCnt="1"/>
      <dgm:spPr/>
    </dgm:pt>
    <dgm:pt modelId="{E3A2B6C5-03AE-4BC7-AA57-E8A336051239}" type="pres">
      <dgm:prSet presAssocID="{A6A53830-1C3C-4E68-93E9-50C9F46657A1}" presName="text" presStyleLbl="fgAcc0" presStyleIdx="0" presStyleCnt="1" custLinFactNeighborX="-3265" custLinFactNeighborY="-46672">
        <dgm:presLayoutVars>
          <dgm:chPref val="3"/>
        </dgm:presLayoutVars>
      </dgm:prSet>
      <dgm:spPr/>
    </dgm:pt>
    <dgm:pt modelId="{22DB1481-0101-4105-B408-122B9E99177E}" type="pres">
      <dgm:prSet presAssocID="{A6A53830-1C3C-4E68-93E9-50C9F46657A1}" presName="hierChild2" presStyleCnt="0"/>
      <dgm:spPr/>
    </dgm:pt>
    <dgm:pt modelId="{81CC96EF-9A40-464F-B766-F2DAE2C984E3}" type="pres">
      <dgm:prSet presAssocID="{DED15178-131A-4E31-B6CE-5D692DD65FCC}" presName="Name10" presStyleLbl="parChTrans1D2" presStyleIdx="0" presStyleCnt="3"/>
      <dgm:spPr/>
    </dgm:pt>
    <dgm:pt modelId="{D40DB068-64A0-4450-B5C9-93E398E96257}" type="pres">
      <dgm:prSet presAssocID="{A41C20E2-6974-4420-AF58-23B731F6AE97}" presName="hierRoot2" presStyleCnt="0"/>
      <dgm:spPr/>
    </dgm:pt>
    <dgm:pt modelId="{19F16113-2E99-457B-9A06-965263E61C49}" type="pres">
      <dgm:prSet presAssocID="{A41C20E2-6974-4420-AF58-23B731F6AE97}" presName="composite2" presStyleCnt="0"/>
      <dgm:spPr/>
    </dgm:pt>
    <dgm:pt modelId="{480B78AD-74D5-44A8-8479-266DBFB585CC}" type="pres">
      <dgm:prSet presAssocID="{A41C20E2-6974-4420-AF58-23B731F6AE97}" presName="background2" presStyleLbl="asst1" presStyleIdx="0" presStyleCnt="1"/>
      <dgm:spPr/>
    </dgm:pt>
    <dgm:pt modelId="{B150C2DA-87AA-4E0B-8980-35B7279DC017}" type="pres">
      <dgm:prSet presAssocID="{A41C20E2-6974-4420-AF58-23B731F6AE97}" presName="text2" presStyleLbl="fgAcc2" presStyleIdx="0" presStyleCnt="3" custScaleY="162578" custLinFactX="16381" custLinFactNeighborX="100000" custLinFactNeighborY="-58930">
        <dgm:presLayoutVars>
          <dgm:chPref val="3"/>
        </dgm:presLayoutVars>
      </dgm:prSet>
      <dgm:spPr/>
    </dgm:pt>
    <dgm:pt modelId="{0E519D23-77EF-4194-8FE4-3DF16AB1EEE8}" type="pres">
      <dgm:prSet presAssocID="{A41C20E2-6974-4420-AF58-23B731F6AE97}" presName="hierChild3" presStyleCnt="0"/>
      <dgm:spPr/>
    </dgm:pt>
    <dgm:pt modelId="{12357CD4-F1B1-4AD5-B852-627192CFA43E}" type="pres">
      <dgm:prSet presAssocID="{C4A4A618-BD6D-444A-871E-3AB1CF64C5D9}" presName="Name10" presStyleLbl="parChTrans1D2" presStyleIdx="1" presStyleCnt="3"/>
      <dgm:spPr/>
    </dgm:pt>
    <dgm:pt modelId="{BABBAEAC-E98D-4825-82E5-14850B5F1B6A}" type="pres">
      <dgm:prSet presAssocID="{CA6B9E1A-D9E7-41E2-A773-9D709DBF7E9B}" presName="hierRoot2" presStyleCnt="0"/>
      <dgm:spPr/>
    </dgm:pt>
    <dgm:pt modelId="{AB51CF3B-FD0A-42AE-800C-CBB694E6EFDA}" type="pres">
      <dgm:prSet presAssocID="{CA6B9E1A-D9E7-41E2-A773-9D709DBF7E9B}" presName="composite2" presStyleCnt="0"/>
      <dgm:spPr/>
    </dgm:pt>
    <dgm:pt modelId="{6A1AEEED-0DB7-4724-BDC7-BBF76DC2C415}" type="pres">
      <dgm:prSet presAssocID="{CA6B9E1A-D9E7-41E2-A773-9D709DBF7E9B}" presName="background2" presStyleLbl="node2" presStyleIdx="0" presStyleCnt="2"/>
      <dgm:spPr/>
    </dgm:pt>
    <dgm:pt modelId="{A04BEF37-67CD-4DF0-84E1-14B5229EE4FB}" type="pres">
      <dgm:prSet presAssocID="{CA6B9E1A-D9E7-41E2-A773-9D709DBF7E9B}" presName="text2" presStyleLbl="fgAcc2" presStyleIdx="1" presStyleCnt="3" custLinFactX="-21633" custLinFactNeighborX="-100000" custLinFactNeighborY="81874">
        <dgm:presLayoutVars>
          <dgm:chPref val="3"/>
        </dgm:presLayoutVars>
      </dgm:prSet>
      <dgm:spPr/>
    </dgm:pt>
    <dgm:pt modelId="{C639830A-1F95-4A63-BE4E-D60FCDD0B5A2}" type="pres">
      <dgm:prSet presAssocID="{CA6B9E1A-D9E7-41E2-A773-9D709DBF7E9B}" presName="hierChild3" presStyleCnt="0"/>
      <dgm:spPr/>
    </dgm:pt>
    <dgm:pt modelId="{B0960F9D-A9D8-4D4C-B3EC-0E8079964D6E}" type="pres">
      <dgm:prSet presAssocID="{0147A8A3-ABEE-469B-AD85-D659CBF6F478}" presName="Name10" presStyleLbl="parChTrans1D2" presStyleIdx="2" presStyleCnt="3"/>
      <dgm:spPr/>
    </dgm:pt>
    <dgm:pt modelId="{0FDB41CE-04DA-4BCD-997F-4ACCC31FF216}" type="pres">
      <dgm:prSet presAssocID="{04B0CC0B-1BDB-456B-A627-D48063456417}" presName="hierRoot2" presStyleCnt="0"/>
      <dgm:spPr/>
    </dgm:pt>
    <dgm:pt modelId="{8C59FC4E-4097-41AB-86A4-5D28C599D739}" type="pres">
      <dgm:prSet presAssocID="{04B0CC0B-1BDB-456B-A627-D48063456417}" presName="composite2" presStyleCnt="0"/>
      <dgm:spPr/>
    </dgm:pt>
    <dgm:pt modelId="{81AC03B0-960D-4D1A-9141-EB8D7F79EA2D}" type="pres">
      <dgm:prSet presAssocID="{04B0CC0B-1BDB-456B-A627-D48063456417}" presName="background2" presStyleLbl="node2" presStyleIdx="1" presStyleCnt="2"/>
      <dgm:spPr/>
    </dgm:pt>
    <dgm:pt modelId="{8608C91B-BBEC-4872-8BB2-1CC5A8021F82}" type="pres">
      <dgm:prSet presAssocID="{04B0CC0B-1BDB-456B-A627-D48063456417}" presName="text2" presStyleLbl="fgAcc2" presStyleIdx="2" presStyleCnt="3" custLinFactNeighborX="-1224" custLinFactNeighborY="74562">
        <dgm:presLayoutVars>
          <dgm:chPref val="3"/>
        </dgm:presLayoutVars>
      </dgm:prSet>
      <dgm:spPr/>
    </dgm:pt>
    <dgm:pt modelId="{AC462668-A436-484C-9D4A-4DCA153E0B29}" type="pres">
      <dgm:prSet presAssocID="{04B0CC0B-1BDB-456B-A627-D48063456417}" presName="hierChild3" presStyleCnt="0"/>
      <dgm:spPr/>
    </dgm:pt>
  </dgm:ptLst>
  <dgm:cxnLst>
    <dgm:cxn modelId="{620AD70A-2C91-4257-A992-A7C22D0E6919}" type="presOf" srcId="{CA6B9E1A-D9E7-41E2-A773-9D709DBF7E9B}" destId="{A04BEF37-67CD-4DF0-84E1-14B5229EE4FB}" srcOrd="0" destOrd="0" presId="urn:microsoft.com/office/officeart/2005/8/layout/hierarchy1"/>
    <dgm:cxn modelId="{C9740420-2FC5-45FF-B642-88D3D9E1B5D1}" type="presOf" srcId="{C4A4A618-BD6D-444A-871E-3AB1CF64C5D9}" destId="{12357CD4-F1B1-4AD5-B852-627192CFA43E}" srcOrd="0" destOrd="0" presId="urn:microsoft.com/office/officeart/2005/8/layout/hierarchy1"/>
    <dgm:cxn modelId="{EFF4B22C-7D95-42D3-9707-88BC5A086C70}" type="presOf" srcId="{DED15178-131A-4E31-B6CE-5D692DD65FCC}" destId="{81CC96EF-9A40-464F-B766-F2DAE2C984E3}" srcOrd="0" destOrd="0" presId="urn:microsoft.com/office/officeart/2005/8/layout/hierarchy1"/>
    <dgm:cxn modelId="{D8E92B30-5CB6-4BBF-BDD5-9AD7B2145C6C}" srcId="{A6A53830-1C3C-4E68-93E9-50C9F46657A1}" destId="{A41C20E2-6974-4420-AF58-23B731F6AE97}" srcOrd="0" destOrd="0" parTransId="{DED15178-131A-4E31-B6CE-5D692DD65FCC}" sibTransId="{E912448E-40F2-4436-B9AE-0EAEDAB756C9}"/>
    <dgm:cxn modelId="{EBC3FC64-262F-4E26-B67B-4D945EBD0582}" type="presOf" srcId="{A6A53830-1C3C-4E68-93E9-50C9F46657A1}" destId="{E3A2B6C5-03AE-4BC7-AA57-E8A336051239}" srcOrd="0" destOrd="0" presId="urn:microsoft.com/office/officeart/2005/8/layout/hierarchy1"/>
    <dgm:cxn modelId="{E53FCD6B-5D95-4A4A-B87D-7FDD764FEDFD}" srcId="{2FE4B6D2-46D9-40E9-B183-33B7ECFFC6A7}" destId="{A6A53830-1C3C-4E68-93E9-50C9F46657A1}" srcOrd="0" destOrd="0" parTransId="{BE7B6D57-B066-4FEF-A4AC-543FCA433D96}" sibTransId="{017F6519-10D1-404F-AD7F-86D249AAD78D}"/>
    <dgm:cxn modelId="{3BEF0776-CDFA-4347-B92A-18C625759527}" srcId="{A6A53830-1C3C-4E68-93E9-50C9F46657A1}" destId="{04B0CC0B-1BDB-456B-A627-D48063456417}" srcOrd="2" destOrd="0" parTransId="{0147A8A3-ABEE-469B-AD85-D659CBF6F478}" sibTransId="{941D0377-4172-4AB6-AA5E-2D22FFC1B2AC}"/>
    <dgm:cxn modelId="{E0CF2976-C54B-4C3B-86CB-E048660A541B}" type="presOf" srcId="{A41C20E2-6974-4420-AF58-23B731F6AE97}" destId="{B150C2DA-87AA-4E0B-8980-35B7279DC017}" srcOrd="0" destOrd="0" presId="urn:microsoft.com/office/officeart/2005/8/layout/hierarchy1"/>
    <dgm:cxn modelId="{E0C57289-20EF-4E8E-BCFA-1FA96DC9DE44}" type="presOf" srcId="{2FE4B6D2-46D9-40E9-B183-33B7ECFFC6A7}" destId="{5AAE411F-B8F5-4C2A-8E55-46C0034539E8}" srcOrd="0" destOrd="0" presId="urn:microsoft.com/office/officeart/2005/8/layout/hierarchy1"/>
    <dgm:cxn modelId="{ED14DE98-7BB3-448C-A6D2-1D49B6BB1BA8}" type="presOf" srcId="{04B0CC0B-1BDB-456B-A627-D48063456417}" destId="{8608C91B-BBEC-4872-8BB2-1CC5A8021F82}" srcOrd="0" destOrd="0" presId="urn:microsoft.com/office/officeart/2005/8/layout/hierarchy1"/>
    <dgm:cxn modelId="{584236A0-4975-4AAD-A3C0-4EFE9F3F7CCF}" srcId="{A6A53830-1C3C-4E68-93E9-50C9F46657A1}" destId="{CA6B9E1A-D9E7-41E2-A773-9D709DBF7E9B}" srcOrd="1" destOrd="0" parTransId="{C4A4A618-BD6D-444A-871E-3AB1CF64C5D9}" sibTransId="{D6FBCE8D-DDAB-4A67-B7B9-F81DEB7532AD}"/>
    <dgm:cxn modelId="{3AC659DF-5A96-4ECD-A275-812D29E5AA2A}" type="presOf" srcId="{0147A8A3-ABEE-469B-AD85-D659CBF6F478}" destId="{B0960F9D-A9D8-4D4C-B3EC-0E8079964D6E}" srcOrd="0" destOrd="0" presId="urn:microsoft.com/office/officeart/2005/8/layout/hierarchy1"/>
    <dgm:cxn modelId="{AFC07076-5149-465C-96FD-5B60331033B1}" type="presParOf" srcId="{5AAE411F-B8F5-4C2A-8E55-46C0034539E8}" destId="{D896F4C9-A7CD-4F6B-B33D-AAE553BD2BAA}" srcOrd="0" destOrd="0" presId="urn:microsoft.com/office/officeart/2005/8/layout/hierarchy1"/>
    <dgm:cxn modelId="{F38B5C6A-4FB6-4A10-BD80-5BB819425C9F}" type="presParOf" srcId="{D896F4C9-A7CD-4F6B-B33D-AAE553BD2BAA}" destId="{EBD5A440-1775-49D7-B604-E6CE0A4E229D}" srcOrd="0" destOrd="0" presId="urn:microsoft.com/office/officeart/2005/8/layout/hierarchy1"/>
    <dgm:cxn modelId="{53FE720D-BC16-45B3-95B7-0D1AC03BF058}" type="presParOf" srcId="{EBD5A440-1775-49D7-B604-E6CE0A4E229D}" destId="{3A83BD45-778C-4581-8848-C5638FE8C213}" srcOrd="0" destOrd="0" presId="urn:microsoft.com/office/officeart/2005/8/layout/hierarchy1"/>
    <dgm:cxn modelId="{8AD6F506-3801-4A20-8F06-E8AFB5924DC4}" type="presParOf" srcId="{EBD5A440-1775-49D7-B604-E6CE0A4E229D}" destId="{E3A2B6C5-03AE-4BC7-AA57-E8A336051239}" srcOrd="1" destOrd="0" presId="urn:microsoft.com/office/officeart/2005/8/layout/hierarchy1"/>
    <dgm:cxn modelId="{A066EE07-B0E1-4E66-92EC-6805BF944C93}" type="presParOf" srcId="{D896F4C9-A7CD-4F6B-B33D-AAE553BD2BAA}" destId="{22DB1481-0101-4105-B408-122B9E99177E}" srcOrd="1" destOrd="0" presId="urn:microsoft.com/office/officeart/2005/8/layout/hierarchy1"/>
    <dgm:cxn modelId="{373EB71C-7360-482F-82A7-929195877B9D}" type="presParOf" srcId="{22DB1481-0101-4105-B408-122B9E99177E}" destId="{81CC96EF-9A40-464F-B766-F2DAE2C984E3}" srcOrd="0" destOrd="0" presId="urn:microsoft.com/office/officeart/2005/8/layout/hierarchy1"/>
    <dgm:cxn modelId="{A865B9E5-1525-4142-A4FE-9C15A3F8ECA0}" type="presParOf" srcId="{22DB1481-0101-4105-B408-122B9E99177E}" destId="{D40DB068-64A0-4450-B5C9-93E398E96257}" srcOrd="1" destOrd="0" presId="urn:microsoft.com/office/officeart/2005/8/layout/hierarchy1"/>
    <dgm:cxn modelId="{BF63BE77-12F0-438A-9AEF-C2460817F388}" type="presParOf" srcId="{D40DB068-64A0-4450-B5C9-93E398E96257}" destId="{19F16113-2E99-457B-9A06-965263E61C49}" srcOrd="0" destOrd="0" presId="urn:microsoft.com/office/officeart/2005/8/layout/hierarchy1"/>
    <dgm:cxn modelId="{74418D76-2AA3-46DE-BD94-50A5268D3733}" type="presParOf" srcId="{19F16113-2E99-457B-9A06-965263E61C49}" destId="{480B78AD-74D5-44A8-8479-266DBFB585CC}" srcOrd="0" destOrd="0" presId="urn:microsoft.com/office/officeart/2005/8/layout/hierarchy1"/>
    <dgm:cxn modelId="{276EC653-0D25-42F3-B103-0A7134FFC56C}" type="presParOf" srcId="{19F16113-2E99-457B-9A06-965263E61C49}" destId="{B150C2DA-87AA-4E0B-8980-35B7279DC017}" srcOrd="1" destOrd="0" presId="urn:microsoft.com/office/officeart/2005/8/layout/hierarchy1"/>
    <dgm:cxn modelId="{BDCE2E09-A598-4888-823F-CE77D3C4C241}" type="presParOf" srcId="{D40DB068-64A0-4450-B5C9-93E398E96257}" destId="{0E519D23-77EF-4194-8FE4-3DF16AB1EEE8}" srcOrd="1" destOrd="0" presId="urn:microsoft.com/office/officeart/2005/8/layout/hierarchy1"/>
    <dgm:cxn modelId="{E0135550-717B-4B51-8D10-50FDCE5D45F1}" type="presParOf" srcId="{22DB1481-0101-4105-B408-122B9E99177E}" destId="{12357CD4-F1B1-4AD5-B852-627192CFA43E}" srcOrd="2" destOrd="0" presId="urn:microsoft.com/office/officeart/2005/8/layout/hierarchy1"/>
    <dgm:cxn modelId="{5F93B5AC-F7B7-409E-A4DD-BEFC310B713F}" type="presParOf" srcId="{22DB1481-0101-4105-B408-122B9E99177E}" destId="{BABBAEAC-E98D-4825-82E5-14850B5F1B6A}" srcOrd="3" destOrd="0" presId="urn:microsoft.com/office/officeart/2005/8/layout/hierarchy1"/>
    <dgm:cxn modelId="{3CD764BC-4BE1-4279-A663-2881C7291C0F}" type="presParOf" srcId="{BABBAEAC-E98D-4825-82E5-14850B5F1B6A}" destId="{AB51CF3B-FD0A-42AE-800C-CBB694E6EFDA}" srcOrd="0" destOrd="0" presId="urn:microsoft.com/office/officeart/2005/8/layout/hierarchy1"/>
    <dgm:cxn modelId="{135D7653-EDE1-48CA-8643-308624B8AF8F}" type="presParOf" srcId="{AB51CF3B-FD0A-42AE-800C-CBB694E6EFDA}" destId="{6A1AEEED-0DB7-4724-BDC7-BBF76DC2C415}" srcOrd="0" destOrd="0" presId="urn:microsoft.com/office/officeart/2005/8/layout/hierarchy1"/>
    <dgm:cxn modelId="{80D64E61-C4F2-4A46-BCB9-48EA6051D564}" type="presParOf" srcId="{AB51CF3B-FD0A-42AE-800C-CBB694E6EFDA}" destId="{A04BEF37-67CD-4DF0-84E1-14B5229EE4FB}" srcOrd="1" destOrd="0" presId="urn:microsoft.com/office/officeart/2005/8/layout/hierarchy1"/>
    <dgm:cxn modelId="{D3A744EB-B725-4153-BFD2-85B4D425846F}" type="presParOf" srcId="{BABBAEAC-E98D-4825-82E5-14850B5F1B6A}" destId="{C639830A-1F95-4A63-BE4E-D60FCDD0B5A2}" srcOrd="1" destOrd="0" presId="urn:microsoft.com/office/officeart/2005/8/layout/hierarchy1"/>
    <dgm:cxn modelId="{0AE6D595-79B8-481C-9D5D-E485EB402460}" type="presParOf" srcId="{22DB1481-0101-4105-B408-122B9E99177E}" destId="{B0960F9D-A9D8-4D4C-B3EC-0E8079964D6E}" srcOrd="4" destOrd="0" presId="urn:microsoft.com/office/officeart/2005/8/layout/hierarchy1"/>
    <dgm:cxn modelId="{30A00051-3BE5-4582-9821-B7D444FB2749}" type="presParOf" srcId="{22DB1481-0101-4105-B408-122B9E99177E}" destId="{0FDB41CE-04DA-4BCD-997F-4ACCC31FF216}" srcOrd="5" destOrd="0" presId="urn:microsoft.com/office/officeart/2005/8/layout/hierarchy1"/>
    <dgm:cxn modelId="{66525347-5176-4C46-AA6D-CA951D7E2AA6}" type="presParOf" srcId="{0FDB41CE-04DA-4BCD-997F-4ACCC31FF216}" destId="{8C59FC4E-4097-41AB-86A4-5D28C599D739}" srcOrd="0" destOrd="0" presId="urn:microsoft.com/office/officeart/2005/8/layout/hierarchy1"/>
    <dgm:cxn modelId="{15E06E30-5834-4FA2-8989-B27EA477F5D9}" type="presParOf" srcId="{8C59FC4E-4097-41AB-86A4-5D28C599D739}" destId="{81AC03B0-960D-4D1A-9141-EB8D7F79EA2D}" srcOrd="0" destOrd="0" presId="urn:microsoft.com/office/officeart/2005/8/layout/hierarchy1"/>
    <dgm:cxn modelId="{8E196FDB-995D-43CA-9865-5C613B58246F}" type="presParOf" srcId="{8C59FC4E-4097-41AB-86A4-5D28C599D739}" destId="{8608C91B-BBEC-4872-8BB2-1CC5A8021F82}" srcOrd="1" destOrd="0" presId="urn:microsoft.com/office/officeart/2005/8/layout/hierarchy1"/>
    <dgm:cxn modelId="{B8BD874A-382A-4C0E-AA5A-CE05BF1759B7}" type="presParOf" srcId="{0FDB41CE-04DA-4BCD-997F-4ACCC31FF216}" destId="{AC462668-A436-484C-9D4A-4DCA153E0B2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60F9D-A9D8-4D4C-B3EC-0E8079964D6E}">
      <dsp:nvSpPr>
        <dsp:cNvPr id="0" name=""/>
        <dsp:cNvSpPr/>
      </dsp:nvSpPr>
      <dsp:spPr>
        <a:xfrm>
          <a:off x="3862362" y="1210310"/>
          <a:ext cx="2840657" cy="2338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7178"/>
              </a:lnTo>
              <a:lnTo>
                <a:pt x="2840657" y="2127178"/>
              </a:lnTo>
              <a:lnTo>
                <a:pt x="2840657" y="23389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357CD4-F1B1-4AD5-B852-627192CFA43E}">
      <dsp:nvSpPr>
        <dsp:cNvPr id="0" name=""/>
        <dsp:cNvSpPr/>
      </dsp:nvSpPr>
      <dsp:spPr>
        <a:xfrm>
          <a:off x="1156469" y="1210310"/>
          <a:ext cx="2705892" cy="2445092"/>
        </a:xfrm>
        <a:custGeom>
          <a:avLst/>
          <a:gdLst/>
          <a:ahLst/>
          <a:cxnLst/>
          <a:rect l="0" t="0" r="0" b="0"/>
          <a:pathLst>
            <a:path>
              <a:moveTo>
                <a:pt x="2705892" y="0"/>
              </a:moveTo>
              <a:lnTo>
                <a:pt x="2705892" y="2233320"/>
              </a:lnTo>
              <a:lnTo>
                <a:pt x="0" y="2233320"/>
              </a:lnTo>
              <a:lnTo>
                <a:pt x="0" y="24450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CC96EF-9A40-464F-B766-F2DAE2C984E3}">
      <dsp:nvSpPr>
        <dsp:cNvPr id="0" name=""/>
        <dsp:cNvSpPr/>
      </dsp:nvSpPr>
      <dsp:spPr>
        <a:xfrm>
          <a:off x="3757749" y="1210310"/>
          <a:ext cx="91440" cy="401167"/>
        </a:xfrm>
        <a:custGeom>
          <a:avLst/>
          <a:gdLst/>
          <a:ahLst/>
          <a:cxnLst/>
          <a:rect l="0" t="0" r="0" b="0"/>
          <a:pathLst>
            <a:path>
              <a:moveTo>
                <a:pt x="104612" y="0"/>
              </a:moveTo>
              <a:lnTo>
                <a:pt x="104612" y="189395"/>
              </a:lnTo>
              <a:lnTo>
                <a:pt x="45720" y="189395"/>
              </a:lnTo>
              <a:lnTo>
                <a:pt x="45720" y="4011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83BD45-778C-4581-8848-C5638FE8C213}">
      <dsp:nvSpPr>
        <dsp:cNvPr id="0" name=""/>
        <dsp:cNvSpPr/>
      </dsp:nvSpPr>
      <dsp:spPr>
        <a:xfrm>
          <a:off x="2719362" y="-241299"/>
          <a:ext cx="2285999" cy="1451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2B6C5-03AE-4BC7-AA57-E8A336051239}">
      <dsp:nvSpPr>
        <dsp:cNvPr id="0" name=""/>
        <dsp:cNvSpPr/>
      </dsp:nvSpPr>
      <dsp:spPr>
        <a:xfrm>
          <a:off x="2973362" y="0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Potere politico, militare, giudiziario: il prefetto romano</a:t>
          </a:r>
        </a:p>
      </dsp:txBody>
      <dsp:txXfrm>
        <a:off x="3015878" y="42516"/>
        <a:ext cx="2200967" cy="1366577"/>
      </dsp:txXfrm>
    </dsp:sp>
    <dsp:sp modelId="{480B78AD-74D5-44A8-8479-266DBFB585CC}">
      <dsp:nvSpPr>
        <dsp:cNvPr id="0" name=""/>
        <dsp:cNvSpPr/>
      </dsp:nvSpPr>
      <dsp:spPr>
        <a:xfrm>
          <a:off x="2660469" y="1611477"/>
          <a:ext cx="2285999" cy="23599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0C2DA-87AA-4E0B-8980-35B7279DC017}">
      <dsp:nvSpPr>
        <dsp:cNvPr id="0" name=""/>
        <dsp:cNvSpPr/>
      </dsp:nvSpPr>
      <dsp:spPr>
        <a:xfrm>
          <a:off x="2914469" y="1852777"/>
          <a:ext cx="2285999" cy="23599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Potere religioso: il sommo sacerdote e il tempio</a:t>
          </a:r>
        </a:p>
      </dsp:txBody>
      <dsp:txXfrm>
        <a:off x="2981424" y="1919732"/>
        <a:ext cx="2152089" cy="2226088"/>
      </dsp:txXfrm>
    </dsp:sp>
    <dsp:sp modelId="{6A1AEEED-0DB7-4724-BDC7-BBF76DC2C415}">
      <dsp:nvSpPr>
        <dsp:cNvPr id="0" name=""/>
        <dsp:cNvSpPr/>
      </dsp:nvSpPr>
      <dsp:spPr>
        <a:xfrm>
          <a:off x="13469" y="3655402"/>
          <a:ext cx="2285999" cy="1451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4BEF37-67CD-4DF0-84E1-14B5229EE4FB}">
      <dsp:nvSpPr>
        <dsp:cNvPr id="0" name=""/>
        <dsp:cNvSpPr/>
      </dsp:nvSpPr>
      <dsp:spPr>
        <a:xfrm>
          <a:off x="267469" y="3896702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Sostegno al potere religioso: leadership farisaica, aristocrazia laica di Gerusalemme</a:t>
          </a:r>
        </a:p>
      </dsp:txBody>
      <dsp:txXfrm>
        <a:off x="309985" y="3939218"/>
        <a:ext cx="2200967" cy="1366577"/>
      </dsp:txXfrm>
    </dsp:sp>
    <dsp:sp modelId="{81AC03B0-960D-4D1A-9141-EB8D7F79EA2D}">
      <dsp:nvSpPr>
        <dsp:cNvPr id="0" name=""/>
        <dsp:cNvSpPr/>
      </dsp:nvSpPr>
      <dsp:spPr>
        <a:xfrm>
          <a:off x="5560019" y="3549261"/>
          <a:ext cx="2285999" cy="1451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08C91B-BBEC-4872-8BB2-1CC5A8021F82}">
      <dsp:nvSpPr>
        <dsp:cNvPr id="0" name=""/>
        <dsp:cNvSpPr/>
      </dsp:nvSpPr>
      <dsp:spPr>
        <a:xfrm>
          <a:off x="5814019" y="3790561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le sette giudaiche: sadducei, farisei</a:t>
          </a:r>
        </a:p>
      </dsp:txBody>
      <dsp:txXfrm>
        <a:off x="5856535" y="3833077"/>
        <a:ext cx="2200967" cy="1366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10/4/2024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10/4/2024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e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843563"/>
          </a:xfrm>
        </p:spPr>
        <p:txBody>
          <a:bodyPr/>
          <a:lstStyle/>
          <a:p>
            <a:r>
              <a:rPr lang="it-IT" sz="3200" i="0" u="sng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Istanze di autorità e relazioni tra le comunità cristiane delle origini nell'area mediterranea</a:t>
            </a:r>
            <a:br>
              <a:rPr lang="it-IT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51560" y="5512157"/>
            <a:ext cx="7891272" cy="719543"/>
          </a:xfrm>
          <a:solidFill>
            <a:srgbClr val="FFC000"/>
          </a:solidFill>
        </p:spPr>
        <p:txBody>
          <a:bodyPr/>
          <a:lstStyle/>
          <a:p>
            <a:r>
              <a:rPr lang="it-IT" dirty="0"/>
              <a:t>Dario Garribba</a:t>
            </a:r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1051560" y="4792614"/>
            <a:ext cx="7891272" cy="71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u="sng" dirty="0"/>
              <a:t>Lezione 1</a:t>
            </a:r>
          </a:p>
        </p:txBody>
      </p:sp>
    </p:spTree>
    <p:extLst>
      <p:ext uri="{BB962C8B-B14F-4D97-AF65-F5344CB8AC3E}">
        <p14:creationId xmlns:p14="http://schemas.microsoft.com/office/powerpoint/2010/main" val="1369534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24285" y="4921276"/>
            <a:ext cx="3200400" cy="173736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dirty="0"/>
              <a:t>Il tema dell’autorità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8DDA729-0EA8-9C5E-8EC8-2B73D6D1B811}"/>
              </a:ext>
            </a:extLst>
          </p:cNvPr>
          <p:cNvSpPr txBox="1">
            <a:spLocks/>
          </p:cNvSpPr>
          <p:nvPr/>
        </p:nvSpPr>
        <p:spPr>
          <a:xfrm>
            <a:off x="8416212" y="484632"/>
            <a:ext cx="3284174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BCF8362-345D-10A2-7940-6D3E9994714A}"/>
              </a:ext>
            </a:extLst>
          </p:cNvPr>
          <p:cNvSpPr txBox="1"/>
          <p:nvPr/>
        </p:nvSpPr>
        <p:spPr>
          <a:xfrm>
            <a:off x="441960" y="139960"/>
            <a:ext cx="6174533" cy="5552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i="0" dirty="0">
                <a:solidFill>
                  <a:srgbClr val="000000"/>
                </a:solidFill>
                <a:effectLst/>
                <a:latin typeface="system-ui"/>
              </a:rPr>
              <a:t>Mc 1,21-22: </a:t>
            </a:r>
            <a:r>
              <a:rPr lang="it-IT" sz="2400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Giunsero a </a:t>
            </a:r>
            <a:r>
              <a:rPr lang="it-IT" sz="2400" b="0" i="0" dirty="0" err="1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Cafàrnao</a:t>
            </a:r>
            <a:r>
              <a:rPr lang="it-IT" sz="2400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 e subito Gesù, entrato di sabato nella sinagoga, insegnava. </a:t>
            </a:r>
            <a:r>
              <a:rPr lang="it-IT" sz="2400" b="0" i="0" baseline="30000" dirty="0">
                <a:solidFill>
                  <a:srgbClr val="A6122D"/>
                </a:solidFill>
                <a:effectLst/>
                <a:latin typeface="SpaceGroteskRegular"/>
              </a:rPr>
              <a:t>22</a:t>
            </a:r>
            <a:r>
              <a:rPr lang="it-IT" sz="2400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Ed erano stupiti del suo insegnamento: egli infatti insegnava loro come uno che ha autorità, e non come gli scribi.</a:t>
            </a:r>
            <a:endParaRPr lang="it-IT" b="0" i="0" baseline="30000" dirty="0">
              <a:solidFill>
                <a:srgbClr val="A6122D"/>
              </a:solidFill>
              <a:effectLst/>
              <a:latin typeface="SpaceGroteskRegular"/>
            </a:endParaRPr>
          </a:p>
          <a:p>
            <a:pPr>
              <a:lnSpc>
                <a:spcPct val="200000"/>
              </a:lnSpc>
            </a:pPr>
            <a:r>
              <a:rPr lang="el-GR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Καὶ εἰσπορεύονται εἰς Καφαρναούμ. καὶ ⸀εὐθὺς τοῖς σάββασιν ⸂ἐδίδασκεν εἰς τὴν συναγωγήν⸃. </a:t>
            </a:r>
            <a:r>
              <a:rPr lang="el-GR" b="0" i="0" baseline="30000" dirty="0">
                <a:solidFill>
                  <a:srgbClr val="472817"/>
                </a:solidFill>
                <a:effectLst/>
                <a:latin typeface="SpaceGroteskRegular"/>
              </a:rPr>
              <a:t>22</a:t>
            </a:r>
            <a:r>
              <a:rPr lang="el-GR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καὶ ἐξεπλήσσοντο ἐπὶ τῇ διδαχῇ αὐτοῦ, </a:t>
            </a:r>
            <a:r>
              <a:rPr lang="el-GR" b="0" i="0" dirty="0">
                <a:solidFill>
                  <a:srgbClr val="111111"/>
                </a:solidFill>
                <a:effectLst/>
                <a:highlight>
                  <a:srgbClr val="FFFF00"/>
                </a:highlight>
                <a:latin typeface="PT Serif" panose="020A0603040505020204" pitchFamily="18" charset="0"/>
              </a:rPr>
              <a:t>ἦν γὰρ διδάσκων αὐτοὺς ὡς ἐξουσίαν ἔχων καὶ οὐχ ὡς οἱ γραμματεῖς</a:t>
            </a:r>
            <a:endParaRPr lang="it-IT" dirty="0">
              <a:highlight>
                <a:srgbClr val="FFFF00"/>
              </a:highlight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84B962B-72CC-DFB3-F537-58F37F9D6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632" y="157234"/>
            <a:ext cx="5096367" cy="273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09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2470417-D0DB-4EF9-B24D-533252BDD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DD43A5E-96FC-4417-AAAA-6D22205AE7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C8EC610-CBFB-4415-82B2-94F68101C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7F26634-9FA8-4679-B619-B9DFA21E0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086289" y="427151"/>
            <a:ext cx="3544035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Sinagoga</a:t>
            </a:r>
            <a:r>
              <a:rPr lang="en-US" dirty="0"/>
              <a:t> di </a:t>
            </a:r>
            <a:r>
              <a:rPr lang="en-US" dirty="0" err="1"/>
              <a:t>Cafarnao</a:t>
            </a:r>
            <a:endParaRPr lang="en-US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1CA036F-3BA7-1AF3-9DB0-BFD3B27415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999" y="1137173"/>
            <a:ext cx="6882269" cy="4593914"/>
          </a:xfrm>
          <a:prstGeom prst="rect">
            <a:avLst/>
          </a:prstGeo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156351" y="2121408"/>
            <a:ext cx="3544034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600">
              <a:solidFill>
                <a:schemeClr val="tx1"/>
              </a:solidFill>
            </a:endParaRP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600">
              <a:solidFill>
                <a:schemeClr val="tx1"/>
              </a:solidFill>
            </a:endParaRP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600">
              <a:solidFill>
                <a:schemeClr val="tx1"/>
              </a:solidFill>
            </a:endParaRP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600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9456847-F660-4ED4-9541-E8AB51FCA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A548B4-3D52-4409-99DD-B2A24D2015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AE84337-22C7-4E22-AAE5-97E3848BCE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Titolo 1">
            <a:extLst>
              <a:ext uri="{FF2B5EF4-FFF2-40B4-BE49-F238E27FC236}">
                <a16:creationId xmlns:a16="http://schemas.microsoft.com/office/drawing/2014/main" id="{68DDA729-0EA8-9C5E-8EC8-2B73D6D1B811}"/>
              </a:ext>
            </a:extLst>
          </p:cNvPr>
          <p:cNvSpPr txBox="1">
            <a:spLocks/>
          </p:cNvSpPr>
          <p:nvPr/>
        </p:nvSpPr>
        <p:spPr>
          <a:xfrm>
            <a:off x="8416212" y="484632"/>
            <a:ext cx="3284174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9582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C2470417-D0DB-4EF9-B24D-533252BDD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56" name="Oval 2055">
              <a:extLst>
                <a:ext uri="{FF2B5EF4-FFF2-40B4-BE49-F238E27FC236}">
                  <a16:creationId xmlns:a16="http://schemas.microsoft.com/office/drawing/2014/main" id="{5DD43A5E-96FC-4417-AAAA-6D22205AE7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57" name="Oval 2056">
              <a:extLst>
                <a:ext uri="{FF2B5EF4-FFF2-40B4-BE49-F238E27FC236}">
                  <a16:creationId xmlns:a16="http://schemas.microsoft.com/office/drawing/2014/main" id="{AC8EC610-CBFB-4415-82B2-94F68101C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47F26634-9FA8-4679-B619-B9DFA21E0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Cafarnao</a:t>
            </a: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913A9E9-2F6C-377D-377C-ACEE9D1D5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999" y="853280"/>
            <a:ext cx="6882269" cy="516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156351" y="2121408"/>
            <a:ext cx="3544034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600">
              <a:solidFill>
                <a:schemeClr val="tx1"/>
              </a:solidFill>
            </a:endParaRP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600">
              <a:solidFill>
                <a:schemeClr val="tx1"/>
              </a:solidFill>
            </a:endParaRP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600">
              <a:solidFill>
                <a:schemeClr val="tx1"/>
              </a:solidFill>
            </a:endParaRP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600">
              <a:solidFill>
                <a:schemeClr val="tx1"/>
              </a:solidFill>
            </a:endParaRPr>
          </a:p>
        </p:txBody>
      </p:sp>
      <p:grpSp>
        <p:nvGrpSpPr>
          <p:cNvPr id="2061" name="Group 2060">
            <a:extLst>
              <a:ext uri="{FF2B5EF4-FFF2-40B4-BE49-F238E27FC236}">
                <a16:creationId xmlns:a16="http://schemas.microsoft.com/office/drawing/2014/main" id="{79456847-F660-4ED4-9541-E8AB51FCA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62" name="Oval 2061">
              <a:extLst>
                <a:ext uri="{FF2B5EF4-FFF2-40B4-BE49-F238E27FC236}">
                  <a16:creationId xmlns:a16="http://schemas.microsoft.com/office/drawing/2014/main" id="{CBA548B4-3D52-4409-99DD-B2A24D2015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63" name="Oval 2062">
              <a:extLst>
                <a:ext uri="{FF2B5EF4-FFF2-40B4-BE49-F238E27FC236}">
                  <a16:creationId xmlns:a16="http://schemas.microsoft.com/office/drawing/2014/main" id="{3AE84337-22C7-4E22-AAE5-97E3848BCE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Titolo 1">
            <a:extLst>
              <a:ext uri="{FF2B5EF4-FFF2-40B4-BE49-F238E27FC236}">
                <a16:creationId xmlns:a16="http://schemas.microsoft.com/office/drawing/2014/main" id="{68DDA729-0EA8-9C5E-8EC8-2B73D6D1B811}"/>
              </a:ext>
            </a:extLst>
          </p:cNvPr>
          <p:cNvSpPr txBox="1">
            <a:spLocks/>
          </p:cNvSpPr>
          <p:nvPr/>
        </p:nvSpPr>
        <p:spPr>
          <a:xfrm>
            <a:off x="8416212" y="484632"/>
            <a:ext cx="3284174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04580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73A66453-4A91-2941-0E4C-6F6C0A1C1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0275" y="685800"/>
            <a:ext cx="3200400" cy="5453743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dirty="0"/>
              <a:t>Il </a:t>
            </a:r>
            <a:r>
              <a:rPr lang="en-US" sz="3000" dirty="0" err="1"/>
              <a:t>tema</a:t>
            </a:r>
            <a:r>
              <a:rPr lang="en-US" sz="3000" dirty="0"/>
              <a:t> </a:t>
            </a:r>
            <a:r>
              <a:rPr lang="en-US" sz="3000" dirty="0" err="1"/>
              <a:t>dell’autorità</a:t>
            </a:r>
            <a:r>
              <a:rPr lang="en-US" sz="3000" dirty="0"/>
              <a:t> </a:t>
            </a:r>
            <a:r>
              <a:rPr lang="en-US" sz="3000" dirty="0" err="1"/>
              <a:t>nel</a:t>
            </a:r>
            <a:r>
              <a:rPr lang="en-US" sz="3000" dirty="0"/>
              <a:t> primo </a:t>
            </a:r>
            <a:r>
              <a:rPr lang="en-US" sz="3000" dirty="0" err="1"/>
              <a:t>cristianesimo</a:t>
            </a:r>
            <a:endParaRPr lang="en-US" sz="30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D2B5AD-0A26-299B-16B3-FCB1A1BDD34D}"/>
              </a:ext>
            </a:extLst>
          </p:cNvPr>
          <p:cNvSpPr txBox="1"/>
          <p:nvPr/>
        </p:nvSpPr>
        <p:spPr>
          <a:xfrm>
            <a:off x="195943" y="167951"/>
            <a:ext cx="7865706" cy="6314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Luca 20,1-8</a:t>
            </a:r>
          </a:p>
          <a:p>
            <a:pPr>
              <a:lnSpc>
                <a:spcPct val="150000"/>
              </a:lnSpc>
            </a:pPr>
            <a:r>
              <a:rPr lang="it-IT" sz="2000" dirty="0"/>
              <a:t>1 Un giorno, mentre istruiva il popolo nel tempio e annunziava la parola di Dio, si avvicinarono i sommi sacerdoti e gli scribi con gli anziani e si rivolsero a lui dicendo: 2 «</a:t>
            </a:r>
            <a:r>
              <a:rPr lang="it-IT" sz="2000" dirty="0">
                <a:highlight>
                  <a:srgbClr val="FFFF00"/>
                </a:highlight>
              </a:rPr>
              <a:t>Dicci con quale autorità fai queste cose o chi è che t'ha dato quest'autorità </a:t>
            </a:r>
            <a:r>
              <a:rPr lang="it-IT" sz="2000" dirty="0"/>
              <a:t>(</a:t>
            </a:r>
            <a:r>
              <a:rPr lang="el-GR" sz="2000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 Εἰπὸν ἡμῖν ἐν ποίᾳ ἐξουσίᾳ ταῦτα ποιεῖς, ἢ τίς ἐστιν ὁ δούς σοι τὴν ἐξουσίαν ταύτην;</a:t>
            </a:r>
            <a:r>
              <a:rPr lang="it-IT" sz="2000" b="0" i="0" dirty="0">
                <a:solidFill>
                  <a:srgbClr val="111111"/>
                </a:solidFill>
                <a:effectLst/>
                <a:latin typeface="PT Serif" panose="020A0603040505020204" pitchFamily="18" charset="0"/>
              </a:rPr>
              <a:t>)</a:t>
            </a:r>
            <a:r>
              <a:rPr lang="it-IT" sz="2000" dirty="0"/>
              <a:t>». 3 E Gesù disse loro: «Vi farò anch'io una domanda e voi rispondetemi: 4 Il battesimo di Giovanni veniva dal Cielo o dagli uomini?». 5 Allora essi discutevano fra loro: «Se diciamo "dal Cielo", risponderà: "Perché non gli avete creduto?". 6 E se diciamo "dagli uomini", tutto il popolo ci lapiderà, perché è convinto che Giovanni è un profeta». 7 Risposero quindi di non saperlo. 8 E Gesù disse loro: «Nemmeno io vi dico con quale autorità faccio queste cose».</a:t>
            </a:r>
          </a:p>
        </p:txBody>
      </p:sp>
    </p:spTree>
    <p:extLst>
      <p:ext uri="{BB962C8B-B14F-4D97-AF65-F5344CB8AC3E}">
        <p14:creationId xmlns:p14="http://schemas.microsoft.com/office/powerpoint/2010/main" val="2739126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73A66453-4A91-2941-0E4C-6F6C0A1C1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0275" y="685800"/>
            <a:ext cx="3200400" cy="5453743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dirty="0"/>
              <a:t>Il </a:t>
            </a:r>
            <a:r>
              <a:rPr lang="en-US" sz="3000" dirty="0" err="1"/>
              <a:t>tema</a:t>
            </a:r>
            <a:r>
              <a:rPr lang="en-US" sz="3000" dirty="0"/>
              <a:t> </a:t>
            </a:r>
            <a:r>
              <a:rPr lang="en-US" sz="3000" dirty="0" err="1"/>
              <a:t>dell’autorità</a:t>
            </a:r>
            <a:r>
              <a:rPr lang="en-US" sz="3000" dirty="0"/>
              <a:t> </a:t>
            </a:r>
            <a:r>
              <a:rPr lang="en-US" sz="3000" dirty="0" err="1"/>
              <a:t>nel</a:t>
            </a:r>
            <a:r>
              <a:rPr lang="en-US" sz="3000" dirty="0"/>
              <a:t> primo </a:t>
            </a:r>
            <a:r>
              <a:rPr lang="en-US" sz="3000" dirty="0" err="1"/>
              <a:t>cristianesimo</a:t>
            </a:r>
            <a:endParaRPr lang="en-US" sz="30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D2B5AD-0A26-299B-16B3-FCB1A1BDD34D}"/>
              </a:ext>
            </a:extLst>
          </p:cNvPr>
          <p:cNvSpPr txBox="1"/>
          <p:nvPr/>
        </p:nvSpPr>
        <p:spPr>
          <a:xfrm>
            <a:off x="261257" y="223934"/>
            <a:ext cx="7903029" cy="6170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 err="1"/>
              <a:t>Gv</a:t>
            </a:r>
            <a:r>
              <a:rPr lang="it-IT" dirty="0"/>
              <a:t> 19,8-11</a:t>
            </a:r>
          </a:p>
          <a:p>
            <a:endParaRPr lang="it-IT" dirty="0"/>
          </a:p>
          <a:p>
            <a:pPr>
              <a:lnSpc>
                <a:spcPct val="150000"/>
              </a:lnSpc>
            </a:pPr>
            <a:r>
              <a:rPr lang="it-IT" sz="2200" dirty="0"/>
              <a:t>All'udire queste parole, Pilato ebbe ancor più paura. 9Entrò di nuovo nel pretorio e disse a Gesù: "Di dove sei tu?". Ma Gesù non gli diede risposta. 10Gli disse allora Pilato: "</a:t>
            </a:r>
            <a:r>
              <a:rPr lang="it-IT" sz="2200" dirty="0">
                <a:highlight>
                  <a:srgbClr val="FFFF00"/>
                </a:highlight>
              </a:rPr>
              <a:t>Non mi parli? Non sai che ho il potere di metterti in libertà e il potere di metterti in croce</a:t>
            </a:r>
            <a:r>
              <a:rPr lang="it-IT" sz="2200" dirty="0"/>
              <a:t>?« (</a:t>
            </a:r>
            <a:r>
              <a:rPr lang="el-GR" sz="2200" dirty="0">
                <a:highlight>
                  <a:srgbClr val="FFFF00"/>
                </a:highlight>
              </a:rPr>
              <a:t>λέγει οὖν αὐτῷ ὁ Πιλᾶτος· Ἐμοὶ οὐ λαλεῖς; οὐκ οἶδας ὅτι ἐξουσίαν ἔχω ⸂ἀπολῦσαί σε καὶ ἐξουσίαν ἔχω σταυρῶσαί⸃ σε; 11ἀπεκρίθη ⸀αὐτῷ Ἰησοῦς· Οὐκ εἶχες ἐξουσίαν ⸂κατ’ ἐμοῦ οὐδεμίαν⸃ εἰ μὴ ἦν ⸂δεδομένον σοι⸃ ἄνωθεν</a:t>
            </a:r>
            <a:r>
              <a:rPr lang="it-IT" sz="2200" dirty="0">
                <a:highlight>
                  <a:srgbClr val="FFFF00"/>
                </a:highlight>
              </a:rPr>
              <a:t>)</a:t>
            </a:r>
            <a:r>
              <a:rPr lang="it-IT" sz="2200" dirty="0"/>
              <a:t>. 11Gli rispose Gesù: "Tu non avresti alcun potere su di me, se ciò non ti fosse stato dato dall'alto. Per questo chi mi ha consegnato a te ha un peccato più grande".</a:t>
            </a:r>
          </a:p>
        </p:txBody>
      </p:sp>
    </p:spTree>
    <p:extLst>
      <p:ext uri="{BB962C8B-B14F-4D97-AF65-F5344CB8AC3E}">
        <p14:creationId xmlns:p14="http://schemas.microsoft.com/office/powerpoint/2010/main" val="143481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73A66453-4A91-2941-0E4C-6F6C0A1C1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0275" y="685800"/>
            <a:ext cx="3200400" cy="5453743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dirty="0"/>
              <a:t>Il </a:t>
            </a:r>
            <a:r>
              <a:rPr lang="en-US" sz="3000" dirty="0" err="1"/>
              <a:t>tema</a:t>
            </a:r>
            <a:r>
              <a:rPr lang="en-US" sz="3000" dirty="0"/>
              <a:t> </a:t>
            </a:r>
            <a:r>
              <a:rPr lang="en-US" sz="3000" dirty="0" err="1"/>
              <a:t>dell’autorità</a:t>
            </a:r>
            <a:r>
              <a:rPr lang="en-US" sz="3000" dirty="0"/>
              <a:t> </a:t>
            </a:r>
            <a:r>
              <a:rPr lang="en-US" sz="3000" dirty="0" err="1"/>
              <a:t>nel</a:t>
            </a:r>
            <a:r>
              <a:rPr lang="en-US" sz="3000" dirty="0"/>
              <a:t> primo </a:t>
            </a:r>
            <a:r>
              <a:rPr lang="en-US" sz="3000" dirty="0" err="1"/>
              <a:t>cristianesimo</a:t>
            </a:r>
            <a:endParaRPr lang="en-US" sz="30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D2B5AD-0A26-299B-16B3-FCB1A1BDD34D}"/>
              </a:ext>
            </a:extLst>
          </p:cNvPr>
          <p:cNvSpPr txBox="1"/>
          <p:nvPr/>
        </p:nvSpPr>
        <p:spPr>
          <a:xfrm>
            <a:off x="762778" y="685800"/>
            <a:ext cx="60975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Autorità: </a:t>
            </a:r>
            <a:r>
              <a:rPr lang="it-IT" i="1" dirty="0" err="1"/>
              <a:t>exousìa</a:t>
            </a:r>
            <a:r>
              <a:rPr lang="it-IT" i="1" dirty="0"/>
              <a:t> </a:t>
            </a:r>
            <a:r>
              <a:rPr lang="it-IT" dirty="0"/>
              <a:t>in greco</a:t>
            </a:r>
            <a:r>
              <a:rPr lang="it-IT" i="1" dirty="0"/>
              <a:t>.</a:t>
            </a:r>
          </a:p>
          <a:p>
            <a:endParaRPr lang="it-IT" i="1" dirty="0"/>
          </a:p>
          <a:p>
            <a:r>
              <a:rPr lang="it-IT" i="1" dirty="0"/>
              <a:t>Etimologia: da </a:t>
            </a:r>
            <a:r>
              <a:rPr lang="it-IT" i="1" dirty="0" err="1"/>
              <a:t>exesti</a:t>
            </a:r>
            <a:r>
              <a:rPr lang="it-IT" i="1" dirty="0"/>
              <a:t>= è possibile</a:t>
            </a:r>
          </a:p>
          <a:p>
            <a:endParaRPr lang="it-IT" i="1" dirty="0"/>
          </a:p>
          <a:p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3848811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C274732-806D-6DB8-D92C-57BF5C1E1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605" y="139959"/>
            <a:ext cx="10913644" cy="6615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>
                <a:solidFill>
                  <a:srgbClr val="0070C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Di cosa parla il nostro corso? E quale obiettivi si pone?</a:t>
            </a:r>
          </a:p>
          <a:p>
            <a:r>
              <a:rPr lang="it-IT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Il concetto di autorità nel mondo antico e nel giudaismo antico</a:t>
            </a:r>
            <a:endParaRPr lang="it-IT" sz="2000" b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it-IT" sz="20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Il problema dell’autorità all’indomani della morte di Gesù. Chi farà da guida ai seguaci di Gesù? </a:t>
            </a:r>
          </a:p>
          <a:p>
            <a:r>
              <a:rPr lang="it-IT" sz="20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 Dodici e il primato di Pietro</a:t>
            </a:r>
          </a:p>
          <a:p>
            <a:r>
              <a:rPr lang="it-IT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Le guarigioni, i miracoli, la discesa dello spirito… requisiti di autorità? Se il cristianesimo delle origini è plurale, cosa legittima e dà autorità alle diverse posizioni? </a:t>
            </a:r>
          </a:p>
          <a:p>
            <a:r>
              <a:rPr lang="it-IT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«Scontro» o avvicendamento per la leadership nella comunità di Gerusalemme? le figure di Pietro e Giacomo il Giusto</a:t>
            </a:r>
          </a:p>
          <a:p>
            <a:r>
              <a:rPr lang="it-IT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L’autorità nella comunità di Antiochia (At 13,1; 1Cor 12,28) memoria in Luca di una tradizione antiochena</a:t>
            </a:r>
          </a:p>
          <a:p>
            <a:r>
              <a:rPr lang="it-IT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L’autorità di Paolo; la fondazione di comunità e la loro organizzazione (At 14,23; 20,17-35); l’autorità delle lettere</a:t>
            </a:r>
          </a:p>
          <a:p>
            <a:r>
              <a:rPr lang="it-IT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Il concilio di Gerusalemme</a:t>
            </a:r>
          </a:p>
          <a:p>
            <a:r>
              <a:rPr lang="it-IT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L’incidente di Antiochia</a:t>
            </a:r>
          </a:p>
          <a:p>
            <a:r>
              <a:rPr lang="it-IT" sz="20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La successione apostolica</a:t>
            </a:r>
            <a:r>
              <a:rPr lang="it-IT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e la «nascita» di una gerarchia episcopale: una prospettiva storica</a:t>
            </a:r>
            <a:endParaRPr lang="it-IT" sz="2000" b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it-IT" b="1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endParaRPr lang="it-IT" b="1" dirty="0"/>
          </a:p>
          <a:p>
            <a:endParaRPr lang="it-IT" sz="2000" b="1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52046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5E3D2E7-AD93-44A1-8BC6-0E1343A3E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CC5271D-3244-41E2-B819-CBCB46B719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5683B5F4-86FD-4BF8-88F1-837F5B70B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468FD2E2-2BBC-4CE0-8728-F7F04CF3D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DFDB4C9A-B334-4F22-B77C-0ABDFA48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039" name="Oval 1038">
              <a:extLst>
                <a:ext uri="{FF2B5EF4-FFF2-40B4-BE49-F238E27FC236}">
                  <a16:creationId xmlns:a16="http://schemas.microsoft.com/office/drawing/2014/main" id="{20B25D87-B509-4BDD-8E23-850E1C390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sp useBgFill="1">
        <p:nvSpPr>
          <p:cNvPr id="1041" name="Rectangle 1040">
            <a:extLst>
              <a:ext uri="{FF2B5EF4-FFF2-40B4-BE49-F238E27FC236}">
                <a16:creationId xmlns:a16="http://schemas.microsoft.com/office/drawing/2014/main" id="{19A1D830-E73C-47A9-A534-323CEEFF5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8F69FBEC-4C47-4288-962D-3FC20C79F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34654" y="702365"/>
            <a:ext cx="3896264" cy="376566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en-US" sz="4500" b="1" kern="1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Chi ha autorità nel mondo giudaico del I secolo?</a:t>
            </a:r>
          </a:p>
        </p:txBody>
      </p:sp>
      <p:pic>
        <p:nvPicPr>
          <p:cNvPr id="1026" name="Picture 2" descr="Gesù davanti al sommo sacerdote; ciclo affrescato della Passione nella chiesa di Santa Maria in Bressanoro, presso Castelleone (Cremona)">
            <a:extLst>
              <a:ext uri="{FF2B5EF4-FFF2-40B4-BE49-F238E27FC236}">
                <a16:creationId xmlns:a16="http://schemas.microsoft.com/office/drawing/2014/main" id="{2B8FB989-128E-4306-969B-B29DA346B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22546" b="-2"/>
          <a:stretch/>
        </p:blipFill>
        <p:spPr bwMode="auto">
          <a:xfrm>
            <a:off x="20" y="10"/>
            <a:ext cx="690108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54F6FC82-E588-4DA0-8096-0C3BD54F1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4" y="6229681"/>
            <a:ext cx="457200" cy="457200"/>
            <a:chOff x="11361456" y="6195813"/>
            <a:chExt cx="548640" cy="548640"/>
          </a:xfrm>
        </p:grpSpPr>
        <p:sp>
          <p:nvSpPr>
            <p:cNvPr id="1046" name="Oval 1045">
              <a:extLst>
                <a:ext uri="{FF2B5EF4-FFF2-40B4-BE49-F238E27FC236}">
                  <a16:creationId xmlns:a16="http://schemas.microsoft.com/office/drawing/2014/main" id="{E8898E90-044F-45FF-8B4D-CE0F6A63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47" name="Oval 1046">
              <a:extLst>
                <a:ext uri="{FF2B5EF4-FFF2-40B4-BE49-F238E27FC236}">
                  <a16:creationId xmlns:a16="http://schemas.microsoft.com/office/drawing/2014/main" id="{923BF161-A852-4DA5-BB4C-2DFC336B77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451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24285" y="4921276"/>
            <a:ext cx="3200400" cy="173736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n-US" b="0" dirty="0"/>
              <a:t>Regno di Erode il Grande </a:t>
            </a:r>
            <a:r>
              <a:rPr lang="en-US" b="0" dirty="0" err="1"/>
              <a:t>alla</a:t>
            </a:r>
            <a:r>
              <a:rPr lang="en-US" b="0" dirty="0"/>
              <a:t> </a:t>
            </a:r>
            <a:r>
              <a:rPr lang="en-US" b="0" dirty="0" err="1"/>
              <a:t>sua</a:t>
            </a:r>
            <a:r>
              <a:rPr lang="en-US" b="0" dirty="0"/>
              <a:t> </a:t>
            </a:r>
            <a:r>
              <a:rPr lang="en-US" b="0" dirty="0" err="1"/>
              <a:t>morte</a:t>
            </a:r>
            <a:r>
              <a:rPr lang="en-US" b="0" dirty="0"/>
              <a:t> (4 </a:t>
            </a:r>
            <a:r>
              <a:rPr lang="en-US" b="0" dirty="0" err="1"/>
              <a:t>a.C.</a:t>
            </a:r>
            <a:r>
              <a:rPr lang="en-US" b="0" dirty="0"/>
              <a:t>)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7F62687B-C70D-41A2-880A-CD1CF0DCD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837" y="685800"/>
            <a:ext cx="3389090" cy="5958840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68DDA729-0EA8-9C5E-8EC8-2B73D6D1B811}"/>
              </a:ext>
            </a:extLst>
          </p:cNvPr>
          <p:cNvSpPr txBox="1">
            <a:spLocks/>
          </p:cNvSpPr>
          <p:nvPr/>
        </p:nvSpPr>
        <p:spPr>
          <a:xfrm>
            <a:off x="8416212" y="484632"/>
            <a:ext cx="3284174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…breve </a:t>
            </a:r>
            <a:r>
              <a:rPr lang="en-US" sz="4000" dirty="0" err="1"/>
              <a:t>ripasso</a:t>
            </a:r>
            <a:r>
              <a:rPr lang="en-US" sz="4000" dirty="0"/>
              <a:t> di </a:t>
            </a:r>
            <a:r>
              <a:rPr lang="en-US" sz="4000" dirty="0" err="1"/>
              <a:t>storia</a:t>
            </a:r>
            <a:r>
              <a:rPr lang="en-US" sz="40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71057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24285" y="4921276"/>
            <a:ext cx="3200400" cy="173736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b="0" dirty="0"/>
              <a:t>La </a:t>
            </a:r>
            <a:r>
              <a:rPr lang="en-US" b="0" dirty="0" err="1"/>
              <a:t>Palestina</a:t>
            </a:r>
            <a:r>
              <a:rPr lang="en-US" b="0" dirty="0"/>
              <a:t> al tempo di </a:t>
            </a:r>
            <a:r>
              <a:rPr lang="en-US" b="0" dirty="0" err="1"/>
              <a:t>Gesù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8DDA729-0EA8-9C5E-8EC8-2B73D6D1B811}"/>
              </a:ext>
            </a:extLst>
          </p:cNvPr>
          <p:cNvSpPr txBox="1">
            <a:spLocks/>
          </p:cNvSpPr>
          <p:nvPr/>
        </p:nvSpPr>
        <p:spPr>
          <a:xfrm>
            <a:off x="8416212" y="484632"/>
            <a:ext cx="3284174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Geografia </a:t>
            </a:r>
            <a:r>
              <a:rPr lang="en-US" sz="4000" dirty="0" err="1"/>
              <a:t>politica</a:t>
            </a:r>
            <a:r>
              <a:rPr lang="en-US" sz="4000" dirty="0"/>
              <a:t> di </a:t>
            </a:r>
            <a:r>
              <a:rPr lang="en-US" sz="4000" dirty="0" err="1"/>
              <a:t>Giudea</a:t>
            </a:r>
            <a:r>
              <a:rPr lang="en-US" sz="4000" dirty="0"/>
              <a:t> e Galilea</a:t>
            </a:r>
          </a:p>
        </p:txBody>
      </p:sp>
      <p:pic>
        <p:nvPicPr>
          <p:cNvPr id="7" name="Immagine 6" descr="Immagine che contiene testo, mappa, atlante&#10;&#10;Descrizione generata automaticamente">
            <a:extLst>
              <a:ext uri="{FF2B5EF4-FFF2-40B4-BE49-F238E27FC236}">
                <a16:creationId xmlns:a16="http://schemas.microsoft.com/office/drawing/2014/main" id="{3AF8CCA3-F5F2-5AD4-2C11-05C77AEBC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5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96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24285" y="4921276"/>
            <a:ext cx="3200400" cy="173736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b="0" dirty="0"/>
              <a:t>La </a:t>
            </a:r>
            <a:r>
              <a:rPr lang="en-US" b="0" dirty="0" err="1"/>
              <a:t>Palestina</a:t>
            </a:r>
            <a:r>
              <a:rPr lang="en-US" b="0" dirty="0"/>
              <a:t> al tempo di </a:t>
            </a:r>
            <a:r>
              <a:rPr lang="en-US" b="0" dirty="0" err="1"/>
              <a:t>Gesù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8DDA729-0EA8-9C5E-8EC8-2B73D6D1B811}"/>
              </a:ext>
            </a:extLst>
          </p:cNvPr>
          <p:cNvSpPr txBox="1">
            <a:spLocks/>
          </p:cNvSpPr>
          <p:nvPr/>
        </p:nvSpPr>
        <p:spPr>
          <a:xfrm>
            <a:off x="8416212" y="484632"/>
            <a:ext cx="3284174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/>
          </a:p>
        </p:txBody>
      </p:sp>
      <p:graphicFrame>
        <p:nvGraphicFramePr>
          <p:cNvPr id="8" name="Diagramma 7">
            <a:extLst>
              <a:ext uri="{FF2B5EF4-FFF2-40B4-BE49-F238E27FC236}">
                <a16:creationId xmlns:a16="http://schemas.microsoft.com/office/drawing/2014/main" id="{474B0DFA-DF96-F1E4-10AC-F06A07C953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0202792"/>
              </p:ext>
            </p:extLst>
          </p:nvPr>
        </p:nvGraphicFramePr>
        <p:xfrm>
          <a:off x="311020" y="57037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7759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24285" y="4921276"/>
            <a:ext cx="3200400" cy="173736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n-US" b="0" dirty="0"/>
              <a:t>Cosa </a:t>
            </a:r>
            <a:r>
              <a:rPr lang="en-US" b="0" dirty="0" err="1"/>
              <a:t>sappiamo</a:t>
            </a:r>
            <a:r>
              <a:rPr lang="en-US" b="0" dirty="0"/>
              <a:t> </a:t>
            </a:r>
            <a:r>
              <a:rPr lang="en-US" b="0" dirty="0" err="1"/>
              <a:t>dei</a:t>
            </a:r>
            <a:r>
              <a:rPr lang="en-US" b="0" dirty="0"/>
              <a:t> </a:t>
            </a:r>
            <a:r>
              <a:rPr lang="en-US" b="0" dirty="0" err="1"/>
              <a:t>gruppi</a:t>
            </a:r>
            <a:r>
              <a:rPr lang="en-US" b="0" dirty="0"/>
              <a:t> </a:t>
            </a:r>
            <a:r>
              <a:rPr lang="en-US" b="0" dirty="0" err="1"/>
              <a:t>giudaici</a:t>
            </a:r>
            <a:r>
              <a:rPr lang="en-US" b="0" dirty="0"/>
              <a:t> al tempo di Gesù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8DDA729-0EA8-9C5E-8EC8-2B73D6D1B811}"/>
              </a:ext>
            </a:extLst>
          </p:cNvPr>
          <p:cNvSpPr txBox="1">
            <a:spLocks/>
          </p:cNvSpPr>
          <p:nvPr/>
        </p:nvSpPr>
        <p:spPr>
          <a:xfrm>
            <a:off x="8416212" y="484632"/>
            <a:ext cx="3284174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BCF8362-345D-10A2-7940-6D3E9994714A}"/>
              </a:ext>
            </a:extLst>
          </p:cNvPr>
          <p:cNvSpPr txBox="1"/>
          <p:nvPr/>
        </p:nvSpPr>
        <p:spPr>
          <a:xfrm>
            <a:off x="518939" y="484632"/>
            <a:ext cx="609755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i="0" dirty="0">
                <a:solidFill>
                  <a:srgbClr val="000000"/>
                </a:solidFill>
                <a:effectLst/>
                <a:latin typeface="system-ui"/>
              </a:rPr>
              <a:t>MT 23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Allora Gesù si rivolse alla folla e ai suoi discepoli dicendo: 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2 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«Sulla cattedra di Mosè si sono seduti gli scribi e i farisei. 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3 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Quanto vi dicono, fatelo e osservatelo, ma non fate secondo le loro opere, perché dicono e non fanno. 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4 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Legano infatti pesanti fardelli e li impongono sulle spalle della gente, ma loro non vogliono muoverli neppure con un dito. 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5 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Tutte le loro opere le fanno per essere ammirati dagli uomini: allargano i loro </a:t>
            </a:r>
            <a:r>
              <a:rPr lang="it-IT" b="0" i="0" dirty="0" err="1">
                <a:solidFill>
                  <a:srgbClr val="000000"/>
                </a:solidFill>
                <a:effectLst/>
                <a:latin typeface="system-ui"/>
              </a:rPr>
              <a:t>filattèri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 e allungano le frange; 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6 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amano posti d'onore nei conviti, i primi seggi nelle sinagoghe 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7 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e i saluti nelle piazze, come anche sentirsi chiamare "</a:t>
            </a:r>
            <a:r>
              <a:rPr lang="it-IT" b="0" i="0" dirty="0" err="1">
                <a:solidFill>
                  <a:srgbClr val="000000"/>
                </a:solidFill>
                <a:effectLst/>
                <a:latin typeface="system-ui"/>
              </a:rPr>
              <a:t>rabbì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''dalla gente. 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8 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Ma voi non fatevi chiamare "</a:t>
            </a:r>
            <a:r>
              <a:rPr lang="it-IT" b="0" i="0" dirty="0" err="1">
                <a:solidFill>
                  <a:srgbClr val="000000"/>
                </a:solidFill>
                <a:effectLst/>
                <a:latin typeface="system-ui"/>
              </a:rPr>
              <a:t>rabbì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'', perché uno solo è il vostro maestro e voi siete tutti fratelli. 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9 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E non chiamate nessuno "</a:t>
            </a:r>
            <a:r>
              <a:rPr lang="it-IT" b="0" i="0" dirty="0" err="1">
                <a:solidFill>
                  <a:srgbClr val="000000"/>
                </a:solidFill>
                <a:effectLst/>
                <a:latin typeface="system-ui"/>
              </a:rPr>
              <a:t>padrè'sulla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 terra, perché uno solo è il Padre vostro, quello del cielo. 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10 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E non fatevi chiamare "</a:t>
            </a:r>
            <a:r>
              <a:rPr lang="it-IT" b="0" i="0" dirty="0" err="1">
                <a:solidFill>
                  <a:srgbClr val="000000"/>
                </a:solidFill>
                <a:effectLst/>
                <a:latin typeface="system-ui"/>
              </a:rPr>
              <a:t>maestrì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', perché uno solo è il vostro Maestro, il Cristo. 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11 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Il più grande tra voi sia vostro servo; 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12 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chi invece si innalzerà sarà abbassato e chi si abbasserà sarà innalzato….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81557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24285" y="4921276"/>
            <a:ext cx="3200400" cy="173736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dirty="0"/>
              <a:t>Mappa dei luoghi di Gesù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8DDA729-0EA8-9C5E-8EC8-2B73D6D1B811}"/>
              </a:ext>
            </a:extLst>
          </p:cNvPr>
          <p:cNvSpPr txBox="1">
            <a:spLocks/>
          </p:cNvSpPr>
          <p:nvPr/>
        </p:nvSpPr>
        <p:spPr>
          <a:xfrm>
            <a:off x="8416212" y="484632"/>
            <a:ext cx="3284174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La </a:t>
            </a:r>
            <a:r>
              <a:rPr lang="en-US" sz="4000" dirty="0" err="1"/>
              <a:t>vicenda</a:t>
            </a:r>
            <a:r>
              <a:rPr lang="en-US" sz="4000" dirty="0"/>
              <a:t> di Gesù…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F595CE8-ABC0-435E-C886-DC7916C53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444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30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74054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dirty="0"/>
              <a:t>Indicazioni bibliografiche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141182" y="1734747"/>
            <a:ext cx="10805374" cy="2119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latin typeface="Times New Roman" panose="02020603050405020304" pitchFamily="18" charset="0"/>
                <a:ea typeface="Calibri" panose="020F0502020204030204" pitchFamily="34" charset="0"/>
              </a:rPr>
              <a:t>Ricerche Storico Bibliche 25/ 2013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(Carismi, Diaconie, e ministeri dal I al II secolo d.C.)</a:t>
            </a:r>
          </a:p>
          <a:p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E. </a:t>
            </a:r>
            <a:r>
              <a:rPr lang="it-IT" cap="small" dirty="0">
                <a:latin typeface="Times New Roman" panose="02020603050405020304" pitchFamily="18" charset="0"/>
                <a:ea typeface="Calibri" panose="020F0502020204030204" pitchFamily="34" charset="0"/>
              </a:rPr>
              <a:t>Norelli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it-IT" i="1" dirty="0">
                <a:latin typeface="Times New Roman" panose="02020603050405020304" pitchFamily="18" charset="0"/>
                <a:ea typeface="Calibri" panose="020F0502020204030204" pitchFamily="34" charset="0"/>
              </a:rPr>
              <a:t>La nascita del cristianesimo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, Il Mulino, Bologna 2018</a:t>
            </a:r>
          </a:p>
          <a:p>
            <a:r>
              <a:rPr lang="it-IT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lang="it-IT" cap="small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Penna</a:t>
            </a:r>
            <a:r>
              <a:rPr lang="it-IT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i="1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prime comunità cristiane</a:t>
            </a:r>
            <a:r>
              <a:rPr lang="it-IT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Carocci, Roma 2011</a:t>
            </a:r>
          </a:p>
          <a:p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it-IT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Fusco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prime comunità cristiane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EDB, Bologna 1995</a:t>
            </a:r>
            <a:r>
              <a:rPr lang="it-IT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capitolo dedicato agli Ellenisti e a Stefano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it-IT" sz="1800" cap="small" dirty="0" err="1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Gianotto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180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Giacomo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fratello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Gesù, </a:t>
            </a:r>
            <a:r>
              <a:rPr lang="it-IT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Mulino, Bologna 2013</a:t>
            </a:r>
            <a:endParaRPr lang="it-IT" sz="1800" dirty="0">
              <a:solidFill>
                <a:srgbClr val="1C1C1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solidFill>
                <a:srgbClr val="1C1C1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it-IT" dirty="0">
                <a:solidFill>
                  <a:srgbClr val="C00000"/>
                </a:solidFill>
                <a:highlight>
                  <a:srgbClr val="FFFF00"/>
                </a:highligh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Materiale distribuito a lezione</a:t>
            </a:r>
            <a:endParaRPr lang="it-IT" dirty="0">
              <a:solidFill>
                <a:srgbClr val="C00000"/>
              </a:solidFill>
              <a:effectLst/>
              <a:highlight>
                <a:srgbClr val="FFFF00"/>
              </a:highligh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7861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0</TotalTime>
  <Words>1027</Words>
  <Application>Microsoft Office PowerPoint</Application>
  <PresentationFormat>Widescreen</PresentationFormat>
  <Paragraphs>78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7" baseType="lpstr">
      <vt:lpstr>ADLaM Display</vt:lpstr>
      <vt:lpstr>Calibri</vt:lpstr>
      <vt:lpstr>Georgia</vt:lpstr>
      <vt:lpstr>Open sans</vt:lpstr>
      <vt:lpstr>PT Serif</vt:lpstr>
      <vt:lpstr>Rockwell Extra Bold</vt:lpstr>
      <vt:lpstr>SpaceGroteskRegular</vt:lpstr>
      <vt:lpstr>system-ui</vt:lpstr>
      <vt:lpstr>Times New Roman</vt:lpstr>
      <vt:lpstr>Trebuchet MS</vt:lpstr>
      <vt:lpstr>Wingdings</vt:lpstr>
      <vt:lpstr>Legno</vt:lpstr>
      <vt:lpstr>Istanze di autorità e relazioni tra le comunità cristiane delle origini nell'area mediterranea  </vt:lpstr>
      <vt:lpstr>Il tema dell’autorità</vt:lpstr>
      <vt:lpstr>Sinagoga di Cafarnao</vt:lpstr>
      <vt:lpstr>Cafarnao</vt:lpstr>
      <vt:lpstr>Il tema dell’autorità nel primo cristianesimo</vt:lpstr>
      <vt:lpstr>Il tema dell’autorità nel primo cristianesimo</vt:lpstr>
      <vt:lpstr>Il tema dell’autorità nel primo cristianesimo</vt:lpstr>
      <vt:lpstr>Presentazione standard di PowerPoint</vt:lpstr>
      <vt:lpstr>Chi ha autorità nel mondo giudaico del I secolo?</vt:lpstr>
      <vt:lpstr>Regno di Erode il Grande alla sua morte (4 a.C.)</vt:lpstr>
      <vt:lpstr>La Palestina al tempo di Gesù</vt:lpstr>
      <vt:lpstr>La Palestina al tempo di Gesù</vt:lpstr>
      <vt:lpstr>Cosa sappiamo dei gruppi giudaici al tempo di Gesù</vt:lpstr>
      <vt:lpstr>Mappa dei luoghi di Gesù</vt:lpstr>
      <vt:lpstr>Indicazioni bibliografiche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Gesù, ebreo di Galilea, nella società mediterranea del I sec.</dc:title>
  <dc:creator>dario garribba</dc:creator>
  <cp:lastModifiedBy>dario garribba</cp:lastModifiedBy>
  <cp:revision>52</cp:revision>
  <dcterms:created xsi:type="dcterms:W3CDTF">2017-09-22T20:39:27Z</dcterms:created>
  <dcterms:modified xsi:type="dcterms:W3CDTF">2024-10-04T20:06:03Z</dcterms:modified>
</cp:coreProperties>
</file>