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8" r:id="rId2"/>
  </p:sldMasterIdLst>
  <p:sldIdLst>
    <p:sldId id="256" r:id="rId3"/>
    <p:sldId id="286" r:id="rId4"/>
    <p:sldId id="324" r:id="rId5"/>
    <p:sldId id="329" r:id="rId6"/>
    <p:sldId id="284" r:id="rId7"/>
    <p:sldId id="332" r:id="rId8"/>
    <p:sldId id="323" r:id="rId9"/>
    <p:sldId id="331" r:id="rId10"/>
    <p:sldId id="336" r:id="rId11"/>
    <p:sldId id="333" r:id="rId12"/>
    <p:sldId id="335" r:id="rId13"/>
    <p:sldId id="337" r:id="rId14"/>
    <p:sldId id="338" r:id="rId15"/>
    <p:sldId id="259" r:id="rId16"/>
    <p:sldId id="264" r:id="rId17"/>
    <p:sldId id="26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39D45E-2551-4AEF-B320-0D993942AD53}" v="22" dt="2021-05-02T21:34:59.1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garribba" userId="13526be42269ae35" providerId="LiveId" clId="{4539D45E-2551-4AEF-B320-0D993942AD53}"/>
    <pc:docChg chg="undo custSel addSld delSld modSld sldOrd">
      <pc:chgData name="dario garribba" userId="13526be42269ae35" providerId="LiveId" clId="{4539D45E-2551-4AEF-B320-0D993942AD53}" dt="2021-05-02T22:21:24.577" v="7270" actId="47"/>
      <pc:docMkLst>
        <pc:docMk/>
      </pc:docMkLst>
      <pc:sldChg chg="modSp mod">
        <pc:chgData name="dario garribba" userId="13526be42269ae35" providerId="LiveId" clId="{4539D45E-2551-4AEF-B320-0D993942AD53}" dt="2021-05-01T21:03:46.928" v="18" actId="6549"/>
        <pc:sldMkLst>
          <pc:docMk/>
          <pc:sldMk cId="3326823579" sldId="256"/>
        </pc:sldMkLst>
        <pc:spChg chg="mod">
          <ac:chgData name="dario garribba" userId="13526be42269ae35" providerId="LiveId" clId="{4539D45E-2551-4AEF-B320-0D993942AD53}" dt="2021-05-01T21:03:35.660" v="1" actId="20577"/>
          <ac:spMkLst>
            <pc:docMk/>
            <pc:sldMk cId="3326823579" sldId="256"/>
            <ac:spMk id="3" creationId="{4CA4354C-A1E5-468E-8B31-577185A41761}"/>
          </ac:spMkLst>
        </pc:spChg>
        <pc:spChg chg="mod">
          <ac:chgData name="dario garribba" userId="13526be42269ae35" providerId="LiveId" clId="{4539D45E-2551-4AEF-B320-0D993942AD53}" dt="2021-05-01T21:03:46.928" v="18" actId="6549"/>
          <ac:spMkLst>
            <pc:docMk/>
            <pc:sldMk cId="3326823579" sldId="256"/>
            <ac:spMk id="4" creationId="{682D1D14-6CDD-416F-9046-4CA379386444}"/>
          </ac:spMkLst>
        </pc:spChg>
      </pc:sldChg>
      <pc:sldChg chg="modSp mod">
        <pc:chgData name="dario garribba" userId="13526be42269ae35" providerId="LiveId" clId="{4539D45E-2551-4AEF-B320-0D993942AD53}" dt="2021-05-02T21:46:45.293" v="6310" actId="1076"/>
        <pc:sldMkLst>
          <pc:docMk/>
          <pc:sldMk cId="2553662589" sldId="259"/>
        </pc:sldMkLst>
        <pc:spChg chg="mod">
          <ac:chgData name="dario garribba" userId="13526be42269ae35" providerId="LiveId" clId="{4539D45E-2551-4AEF-B320-0D993942AD53}" dt="2021-05-02T21:46:41.131" v="6308" actId="20577"/>
          <ac:spMkLst>
            <pc:docMk/>
            <pc:sldMk cId="2553662589" sldId="259"/>
            <ac:spMk id="2" creationId="{00000000-0000-0000-0000-000000000000}"/>
          </ac:spMkLst>
        </pc:spChg>
        <pc:spChg chg="mod">
          <ac:chgData name="dario garribba" userId="13526be42269ae35" providerId="LiveId" clId="{4539D45E-2551-4AEF-B320-0D993942AD53}" dt="2021-05-02T21:28:21.393" v="6216" actId="115"/>
          <ac:spMkLst>
            <pc:docMk/>
            <pc:sldMk cId="2553662589" sldId="259"/>
            <ac:spMk id="4" creationId="{00000000-0000-0000-0000-000000000000}"/>
          </ac:spMkLst>
        </pc:spChg>
        <pc:spChg chg="mod">
          <ac:chgData name="dario garribba" userId="13526be42269ae35" providerId="LiveId" clId="{4539D45E-2551-4AEF-B320-0D993942AD53}" dt="2021-05-02T21:27:50.557" v="6213" actId="207"/>
          <ac:spMkLst>
            <pc:docMk/>
            <pc:sldMk cId="2553662589" sldId="259"/>
            <ac:spMk id="9" creationId="{00000000-0000-0000-0000-000000000000}"/>
          </ac:spMkLst>
        </pc:spChg>
        <pc:picChg chg="mod">
          <ac:chgData name="dario garribba" userId="13526be42269ae35" providerId="LiveId" clId="{4539D45E-2551-4AEF-B320-0D993942AD53}" dt="2021-05-02T21:46:45.293" v="6310" actId="1076"/>
          <ac:picMkLst>
            <pc:docMk/>
            <pc:sldMk cId="2553662589" sldId="259"/>
            <ac:picMk id="3" creationId="{00000000-0000-0000-0000-000000000000}"/>
          </ac:picMkLst>
        </pc:picChg>
      </pc:sldChg>
      <pc:sldChg chg="addSp delSp modSp mod">
        <pc:chgData name="dario garribba" userId="13526be42269ae35" providerId="LiveId" clId="{4539D45E-2551-4AEF-B320-0D993942AD53}" dt="2021-05-02T22:20:37.340" v="7268" actId="20577"/>
        <pc:sldMkLst>
          <pc:docMk/>
          <pc:sldMk cId="1538476202" sldId="260"/>
        </pc:sldMkLst>
        <pc:spChg chg="del">
          <ac:chgData name="dario garribba" userId="13526be42269ae35" providerId="LiveId" clId="{4539D45E-2551-4AEF-B320-0D993942AD53}" dt="2021-05-02T21:48:49.065" v="6314" actId="478"/>
          <ac:spMkLst>
            <pc:docMk/>
            <pc:sldMk cId="1538476202" sldId="260"/>
            <ac:spMk id="2" creationId="{00000000-0000-0000-0000-000000000000}"/>
          </ac:spMkLst>
        </pc:spChg>
        <pc:spChg chg="del">
          <ac:chgData name="dario garribba" userId="13526be42269ae35" providerId="LiveId" clId="{4539D45E-2551-4AEF-B320-0D993942AD53}" dt="2021-05-02T21:48:17.174" v="6312" actId="478"/>
          <ac:spMkLst>
            <pc:docMk/>
            <pc:sldMk cId="1538476202" sldId="260"/>
            <ac:spMk id="4" creationId="{00000000-0000-0000-0000-000000000000}"/>
          </ac:spMkLst>
        </pc:spChg>
        <pc:spChg chg="add del mod">
          <ac:chgData name="dario garribba" userId="13526be42269ae35" providerId="LiveId" clId="{4539D45E-2551-4AEF-B320-0D993942AD53}" dt="2021-05-02T21:48:51.555" v="6315" actId="478"/>
          <ac:spMkLst>
            <pc:docMk/>
            <pc:sldMk cId="1538476202" sldId="260"/>
            <ac:spMk id="5" creationId="{A0A6EC26-ED2E-45DB-A746-224D55887846}"/>
          </ac:spMkLst>
        </pc:spChg>
        <pc:spChg chg="mod">
          <ac:chgData name="dario garribba" userId="13526be42269ae35" providerId="LiveId" clId="{4539D45E-2551-4AEF-B320-0D993942AD53}" dt="2021-05-02T22:20:37.340" v="7268" actId="20577"/>
          <ac:spMkLst>
            <pc:docMk/>
            <pc:sldMk cId="1538476202" sldId="260"/>
            <ac:spMk id="9" creationId="{00000000-0000-0000-0000-000000000000}"/>
          </ac:spMkLst>
        </pc:spChg>
      </pc:sldChg>
      <pc:sldChg chg="addSp delSp modSp mod">
        <pc:chgData name="dario garribba" userId="13526be42269ae35" providerId="LiveId" clId="{4539D45E-2551-4AEF-B320-0D993942AD53}" dt="2021-05-02T21:46:32.831" v="6307" actId="27636"/>
        <pc:sldMkLst>
          <pc:docMk/>
          <pc:sldMk cId="813725444" sldId="264"/>
        </pc:sldMkLst>
        <pc:spChg chg="mod">
          <ac:chgData name="dario garribba" userId="13526be42269ae35" providerId="LiveId" clId="{4539D45E-2551-4AEF-B320-0D993942AD53}" dt="2021-05-02T21:46:32.831" v="6307" actId="27636"/>
          <ac:spMkLst>
            <pc:docMk/>
            <pc:sldMk cId="813725444" sldId="264"/>
            <ac:spMk id="2" creationId="{00000000-0000-0000-0000-000000000000}"/>
          </ac:spMkLst>
        </pc:spChg>
        <pc:spChg chg="del mod">
          <ac:chgData name="dario garribba" userId="13526be42269ae35" providerId="LiveId" clId="{4539D45E-2551-4AEF-B320-0D993942AD53}" dt="2021-05-02T21:28:50.100" v="6219" actId="478"/>
          <ac:spMkLst>
            <pc:docMk/>
            <pc:sldMk cId="813725444" sldId="264"/>
            <ac:spMk id="4" creationId="{00000000-0000-0000-0000-000000000000}"/>
          </ac:spMkLst>
        </pc:spChg>
        <pc:spChg chg="mod">
          <ac:chgData name="dario garribba" userId="13526be42269ae35" providerId="LiveId" clId="{4539D45E-2551-4AEF-B320-0D993942AD53}" dt="2021-05-02T21:28:01.141" v="6214" actId="207"/>
          <ac:spMkLst>
            <pc:docMk/>
            <pc:sldMk cId="813725444" sldId="264"/>
            <ac:spMk id="9" creationId="{00000000-0000-0000-0000-000000000000}"/>
          </ac:spMkLst>
        </pc:spChg>
        <pc:spChg chg="add mod">
          <ac:chgData name="dario garribba" userId="13526be42269ae35" providerId="LiveId" clId="{4539D45E-2551-4AEF-B320-0D993942AD53}" dt="2021-05-02T21:46:27.801" v="6305" actId="6549"/>
          <ac:spMkLst>
            <pc:docMk/>
            <pc:sldMk cId="813725444" sldId="264"/>
            <ac:spMk id="10" creationId="{9B8ABFC8-2EDF-4A7F-9171-09B51098A8F9}"/>
          </ac:spMkLst>
        </pc:spChg>
        <pc:picChg chg="del mod">
          <ac:chgData name="dario garribba" userId="13526be42269ae35" providerId="LiveId" clId="{4539D45E-2551-4AEF-B320-0D993942AD53}" dt="2021-05-02T21:33:06.945" v="6226" actId="478"/>
          <ac:picMkLst>
            <pc:docMk/>
            <pc:sldMk cId="813725444" sldId="264"/>
            <ac:picMk id="3" creationId="{00000000-0000-0000-0000-000000000000}"/>
          </ac:picMkLst>
        </pc:picChg>
        <pc:picChg chg="add del mod">
          <ac:chgData name="dario garribba" userId="13526be42269ae35" providerId="LiveId" clId="{4539D45E-2551-4AEF-B320-0D993942AD53}" dt="2021-05-02T21:35:06.841" v="6229" actId="478"/>
          <ac:picMkLst>
            <pc:docMk/>
            <pc:sldMk cId="813725444" sldId="264"/>
            <ac:picMk id="5" creationId="{2B800A77-05DA-4A07-A0C4-689862A95FD9}"/>
          </ac:picMkLst>
        </pc:picChg>
        <pc:picChg chg="add mod">
          <ac:chgData name="dario garribba" userId="13526be42269ae35" providerId="LiveId" clId="{4539D45E-2551-4AEF-B320-0D993942AD53}" dt="2021-05-02T21:45:25.695" v="6230" actId="1076"/>
          <ac:picMkLst>
            <pc:docMk/>
            <pc:sldMk cId="813725444" sldId="264"/>
            <ac:picMk id="6" creationId="{377E0FA2-7BD5-48DB-B302-B1FCB1917BB4}"/>
          </ac:picMkLst>
        </pc:picChg>
      </pc:sldChg>
      <pc:sldChg chg="modSp del mod ord">
        <pc:chgData name="dario garribba" userId="13526be42269ae35" providerId="LiveId" clId="{4539D45E-2551-4AEF-B320-0D993942AD53}" dt="2021-05-02T22:20:54.884" v="7269" actId="47"/>
        <pc:sldMkLst>
          <pc:docMk/>
          <pc:sldMk cId="4042311140" sldId="276"/>
        </pc:sldMkLst>
        <pc:spChg chg="mod">
          <ac:chgData name="dario garribba" userId="13526be42269ae35" providerId="LiveId" clId="{4539D45E-2551-4AEF-B320-0D993942AD53}" dt="2021-05-01T21:46:29.437" v="2821" actId="20577"/>
          <ac:spMkLst>
            <pc:docMk/>
            <pc:sldMk cId="4042311140" sldId="276"/>
            <ac:spMk id="2" creationId="{00000000-0000-0000-0000-000000000000}"/>
          </ac:spMkLst>
        </pc:spChg>
        <pc:spChg chg="mod">
          <ac:chgData name="dario garribba" userId="13526be42269ae35" providerId="LiveId" clId="{4539D45E-2551-4AEF-B320-0D993942AD53}" dt="2021-05-01T21:55:45.269" v="3490" actId="20577"/>
          <ac:spMkLst>
            <pc:docMk/>
            <pc:sldMk cId="4042311140" sldId="276"/>
            <ac:spMk id="3" creationId="{00000000-0000-0000-0000-000000000000}"/>
          </ac:spMkLst>
        </pc:spChg>
      </pc:sldChg>
      <pc:sldChg chg="modSp mod ord">
        <pc:chgData name="dario garribba" userId="13526be42269ae35" providerId="LiveId" clId="{4539D45E-2551-4AEF-B320-0D993942AD53}" dt="2021-05-02T20:02:07.396" v="4087"/>
        <pc:sldMkLst>
          <pc:docMk/>
          <pc:sldMk cId="375750643" sldId="284"/>
        </pc:sldMkLst>
        <pc:spChg chg="mod">
          <ac:chgData name="dario garribba" userId="13526be42269ae35" providerId="LiveId" clId="{4539D45E-2551-4AEF-B320-0D993942AD53}" dt="2021-05-01T21:44:33.786" v="2787" actId="14100"/>
          <ac:spMkLst>
            <pc:docMk/>
            <pc:sldMk cId="375750643" sldId="284"/>
            <ac:spMk id="2" creationId="{572770D2-18AF-48F5-A808-9FE89DAD44B3}"/>
          </ac:spMkLst>
        </pc:spChg>
        <pc:spChg chg="mod">
          <ac:chgData name="dario garribba" userId="13526be42269ae35" providerId="LiveId" clId="{4539D45E-2551-4AEF-B320-0D993942AD53}" dt="2021-05-01T21:45:59.725" v="2818" actId="20577"/>
          <ac:spMkLst>
            <pc:docMk/>
            <pc:sldMk cId="375750643" sldId="284"/>
            <ac:spMk id="3" creationId="{2E033F70-451D-4D3A-80C6-B541942981D3}"/>
          </ac:spMkLst>
        </pc:spChg>
      </pc:sldChg>
      <pc:sldChg chg="addSp delSp modSp mod">
        <pc:chgData name="dario garribba" userId="13526be42269ae35" providerId="LiveId" clId="{4539D45E-2551-4AEF-B320-0D993942AD53}" dt="2021-05-01T21:12:30.851" v="161" actId="14100"/>
        <pc:sldMkLst>
          <pc:docMk/>
          <pc:sldMk cId="1828879905" sldId="286"/>
        </pc:sldMkLst>
        <pc:spChg chg="add del mod">
          <ac:chgData name="dario garribba" userId="13526be42269ae35" providerId="LiveId" clId="{4539D45E-2551-4AEF-B320-0D993942AD53}" dt="2021-05-01T21:07:32.635" v="28" actId="478"/>
          <ac:spMkLst>
            <pc:docMk/>
            <pc:sldMk cId="1828879905" sldId="286"/>
            <ac:spMk id="7" creationId="{03D98AA1-FB7A-408D-9C6B-A560C7FAA137}"/>
          </ac:spMkLst>
        </pc:spChg>
        <pc:spChg chg="add mod">
          <ac:chgData name="dario garribba" userId="13526be42269ae35" providerId="LiveId" clId="{4539D45E-2551-4AEF-B320-0D993942AD53}" dt="2021-05-01T21:12:30.851" v="161" actId="14100"/>
          <ac:spMkLst>
            <pc:docMk/>
            <pc:sldMk cId="1828879905" sldId="286"/>
            <ac:spMk id="13" creationId="{FE8B853C-8AEC-4BA9-ABD1-17AC4C84EF54}"/>
          </ac:spMkLst>
        </pc:spChg>
        <pc:picChg chg="del">
          <ac:chgData name="dario garribba" userId="13526be42269ae35" providerId="LiveId" clId="{4539D45E-2551-4AEF-B320-0D993942AD53}" dt="2021-05-01T21:06:29.625" v="21" actId="478"/>
          <ac:picMkLst>
            <pc:docMk/>
            <pc:sldMk cId="1828879905" sldId="286"/>
            <ac:picMk id="4" creationId="{0D51DE07-883C-40F2-ADD9-8F175168A941}"/>
          </ac:picMkLst>
        </pc:picChg>
        <pc:picChg chg="del mod">
          <ac:chgData name="dario garribba" userId="13526be42269ae35" providerId="LiveId" clId="{4539D45E-2551-4AEF-B320-0D993942AD53}" dt="2021-05-01T21:06:27.006" v="20" actId="478"/>
          <ac:picMkLst>
            <pc:docMk/>
            <pc:sldMk cId="1828879905" sldId="286"/>
            <ac:picMk id="5" creationId="{A829D60B-69BD-4D0D-A666-6B8E805DDE99}"/>
          </ac:picMkLst>
        </pc:picChg>
        <pc:picChg chg="add mod modCrop">
          <ac:chgData name="dario garribba" userId="13526be42269ae35" providerId="LiveId" clId="{4539D45E-2551-4AEF-B320-0D993942AD53}" dt="2021-05-01T21:10:21.299" v="39" actId="18131"/>
          <ac:picMkLst>
            <pc:docMk/>
            <pc:sldMk cId="1828879905" sldId="286"/>
            <ac:picMk id="9" creationId="{EDC4A367-8E89-4E94-B93F-DEB226BE198F}"/>
          </ac:picMkLst>
        </pc:picChg>
        <pc:picChg chg="add del">
          <ac:chgData name="dario garribba" userId="13526be42269ae35" providerId="LiveId" clId="{4539D45E-2551-4AEF-B320-0D993942AD53}" dt="2021-05-01T21:08:57.118" v="31" actId="22"/>
          <ac:picMkLst>
            <pc:docMk/>
            <pc:sldMk cId="1828879905" sldId="286"/>
            <ac:picMk id="11" creationId="{BE98E9B6-129F-4815-A9E0-4183B9F427A7}"/>
          </ac:picMkLst>
        </pc:picChg>
      </pc:sldChg>
      <pc:sldChg chg="del">
        <pc:chgData name="dario garribba" userId="13526be42269ae35" providerId="LiveId" clId="{4539D45E-2551-4AEF-B320-0D993942AD53}" dt="2021-05-01T21:12:49.890" v="162" actId="2696"/>
        <pc:sldMkLst>
          <pc:docMk/>
          <pc:sldMk cId="1616619106" sldId="292"/>
        </pc:sldMkLst>
      </pc:sldChg>
      <pc:sldChg chg="modSp add del mod">
        <pc:chgData name="dario garribba" userId="13526be42269ae35" providerId="LiveId" clId="{4539D45E-2551-4AEF-B320-0D993942AD53}" dt="2021-05-02T21:53:45.904" v="6338" actId="47"/>
        <pc:sldMkLst>
          <pc:docMk/>
          <pc:sldMk cId="3809686757" sldId="292"/>
        </pc:sldMkLst>
        <pc:spChg chg="mod">
          <ac:chgData name="dario garribba" userId="13526be42269ae35" providerId="LiveId" clId="{4539D45E-2551-4AEF-B320-0D993942AD53}" dt="2021-05-01T21:15:17.825" v="356" actId="27636"/>
          <ac:spMkLst>
            <pc:docMk/>
            <pc:sldMk cId="3809686757" sldId="292"/>
            <ac:spMk id="2" creationId="{BE406BDE-BAC9-4FBA-828B-94712E224ED4}"/>
          </ac:spMkLst>
        </pc:spChg>
        <pc:spChg chg="mod">
          <ac:chgData name="dario garribba" userId="13526be42269ae35" providerId="LiveId" clId="{4539D45E-2551-4AEF-B320-0D993942AD53}" dt="2021-05-01T21:15:24.003" v="358" actId="114"/>
          <ac:spMkLst>
            <pc:docMk/>
            <pc:sldMk cId="3809686757" sldId="292"/>
            <ac:spMk id="3" creationId="{E87B9A3C-E551-436F-B1FE-BCB3213F45EB}"/>
          </ac:spMkLst>
        </pc:spChg>
      </pc:sldChg>
      <pc:sldChg chg="modSp del mod">
        <pc:chgData name="dario garribba" userId="13526be42269ae35" providerId="LiveId" clId="{4539D45E-2551-4AEF-B320-0D993942AD53}" dt="2021-05-02T21:49:51.730" v="6317" actId="47"/>
        <pc:sldMkLst>
          <pc:docMk/>
          <pc:sldMk cId="1453964489" sldId="322"/>
        </pc:sldMkLst>
        <pc:spChg chg="mod">
          <ac:chgData name="dario garribba" userId="13526be42269ae35" providerId="LiveId" clId="{4539D45E-2551-4AEF-B320-0D993942AD53}" dt="2021-05-01T21:43:07.776" v="2650" actId="20577"/>
          <ac:spMkLst>
            <pc:docMk/>
            <pc:sldMk cId="1453964489" sldId="322"/>
            <ac:spMk id="3" creationId="{2E033F70-451D-4D3A-80C6-B541942981D3}"/>
          </ac:spMkLst>
        </pc:spChg>
      </pc:sldChg>
      <pc:sldChg chg="addSp delSp modSp mod ord">
        <pc:chgData name="dario garribba" userId="13526be42269ae35" providerId="LiveId" clId="{4539D45E-2551-4AEF-B320-0D993942AD53}" dt="2021-05-02T20:39:41.761" v="5130"/>
        <pc:sldMkLst>
          <pc:docMk/>
          <pc:sldMk cId="659845300" sldId="323"/>
        </pc:sldMkLst>
        <pc:spChg chg="mod">
          <ac:chgData name="dario garribba" userId="13526be42269ae35" providerId="LiveId" clId="{4539D45E-2551-4AEF-B320-0D993942AD53}" dt="2021-05-02T20:35:45.594" v="5054" actId="20577"/>
          <ac:spMkLst>
            <pc:docMk/>
            <pc:sldMk cId="659845300" sldId="323"/>
            <ac:spMk id="2" creationId="{905FCB02-1F64-464A-87CA-1AF0F47E3B02}"/>
          </ac:spMkLst>
        </pc:spChg>
        <pc:spChg chg="del">
          <ac:chgData name="dario garribba" userId="13526be42269ae35" providerId="LiveId" clId="{4539D45E-2551-4AEF-B320-0D993942AD53}" dt="2021-05-02T20:35:22.669" v="5007" actId="478"/>
          <ac:spMkLst>
            <pc:docMk/>
            <pc:sldMk cId="659845300" sldId="323"/>
            <ac:spMk id="5" creationId="{526DEF72-C807-4778-9358-92E503054EF2}"/>
          </ac:spMkLst>
        </pc:spChg>
        <pc:spChg chg="add mod">
          <ac:chgData name="dario garribba" userId="13526be42269ae35" providerId="LiveId" clId="{4539D45E-2551-4AEF-B320-0D993942AD53}" dt="2021-05-02T20:39:28.174" v="5126" actId="255"/>
          <ac:spMkLst>
            <pc:docMk/>
            <pc:sldMk cId="659845300" sldId="323"/>
            <ac:spMk id="6" creationId="{AD671D96-4E14-43B5-B20E-D78480456CE9}"/>
          </ac:spMkLst>
        </pc:spChg>
        <pc:picChg chg="del">
          <ac:chgData name="dario garribba" userId="13526be42269ae35" providerId="LiveId" clId="{4539D45E-2551-4AEF-B320-0D993942AD53}" dt="2021-05-02T20:35:18.003" v="5006" actId="478"/>
          <ac:picMkLst>
            <pc:docMk/>
            <pc:sldMk cId="659845300" sldId="323"/>
            <ac:picMk id="4" creationId="{C6AEA26E-B66B-42D1-A644-DAB0D92F33AE}"/>
          </ac:picMkLst>
        </pc:picChg>
      </pc:sldChg>
      <pc:sldChg chg="modSp mod ord">
        <pc:chgData name="dario garribba" userId="13526be42269ae35" providerId="LiveId" clId="{4539D45E-2551-4AEF-B320-0D993942AD53}" dt="2021-05-02T21:55:12.690" v="6339" actId="2711"/>
        <pc:sldMkLst>
          <pc:docMk/>
          <pc:sldMk cId="808831486" sldId="324"/>
        </pc:sldMkLst>
        <pc:spChg chg="mod">
          <ac:chgData name="dario garribba" userId="13526be42269ae35" providerId="LiveId" clId="{4539D45E-2551-4AEF-B320-0D993942AD53}" dt="2021-05-02T21:55:12.690" v="6339" actId="2711"/>
          <ac:spMkLst>
            <pc:docMk/>
            <pc:sldMk cId="808831486" sldId="324"/>
            <ac:spMk id="10" creationId="{31B5363E-E96E-4AEE-910B-E49600983F5B}"/>
          </ac:spMkLst>
        </pc:spChg>
      </pc:sldChg>
      <pc:sldChg chg="del">
        <pc:chgData name="dario garribba" userId="13526be42269ae35" providerId="LiveId" clId="{4539D45E-2551-4AEF-B320-0D993942AD53}" dt="2021-05-02T21:49:51.730" v="6317" actId="47"/>
        <pc:sldMkLst>
          <pc:docMk/>
          <pc:sldMk cId="3632022231" sldId="325"/>
        </pc:sldMkLst>
      </pc:sldChg>
      <pc:sldChg chg="del">
        <pc:chgData name="dario garribba" userId="13526be42269ae35" providerId="LiveId" clId="{4539D45E-2551-4AEF-B320-0D993942AD53}" dt="2021-05-02T21:49:51.730" v="6317" actId="47"/>
        <pc:sldMkLst>
          <pc:docMk/>
          <pc:sldMk cId="3456212884" sldId="326"/>
        </pc:sldMkLst>
      </pc:sldChg>
      <pc:sldChg chg="del">
        <pc:chgData name="dario garribba" userId="13526be42269ae35" providerId="LiveId" clId="{4539D45E-2551-4AEF-B320-0D993942AD53}" dt="2021-05-02T21:49:51.730" v="6317" actId="47"/>
        <pc:sldMkLst>
          <pc:docMk/>
          <pc:sldMk cId="4037421469" sldId="327"/>
        </pc:sldMkLst>
      </pc:sldChg>
      <pc:sldChg chg="del">
        <pc:chgData name="dario garribba" userId="13526be42269ae35" providerId="LiveId" clId="{4539D45E-2551-4AEF-B320-0D993942AD53}" dt="2021-05-02T21:49:51.730" v="6317" actId="47"/>
        <pc:sldMkLst>
          <pc:docMk/>
          <pc:sldMk cId="16428510" sldId="328"/>
        </pc:sldMkLst>
      </pc:sldChg>
      <pc:sldChg chg="delSp modSp add mod">
        <pc:chgData name="dario garribba" userId="13526be42269ae35" providerId="LiveId" clId="{4539D45E-2551-4AEF-B320-0D993942AD53}" dt="2021-05-02T20:16:05.014" v="4903" actId="20577"/>
        <pc:sldMkLst>
          <pc:docMk/>
          <pc:sldMk cId="3702377382" sldId="329"/>
        </pc:sldMkLst>
        <pc:spChg chg="del mod">
          <ac:chgData name="dario garribba" userId="13526be42269ae35" providerId="LiveId" clId="{4539D45E-2551-4AEF-B320-0D993942AD53}" dt="2021-05-01T21:56:26.135" v="3491" actId="478"/>
          <ac:spMkLst>
            <pc:docMk/>
            <pc:sldMk cId="3702377382" sldId="329"/>
            <ac:spMk id="2" creationId="{EE84ED74-28EF-4145-A63A-4E8A43C5AED3}"/>
          </ac:spMkLst>
        </pc:spChg>
        <pc:spChg chg="mod">
          <ac:chgData name="dario garribba" userId="13526be42269ae35" providerId="LiveId" clId="{4539D45E-2551-4AEF-B320-0D993942AD53}" dt="2021-05-02T20:16:05.014" v="4903" actId="20577"/>
          <ac:spMkLst>
            <pc:docMk/>
            <pc:sldMk cId="3702377382" sldId="329"/>
            <ac:spMk id="3" creationId="{A29657FD-3D8E-4BC2-B297-AF076F54A990}"/>
          </ac:spMkLst>
        </pc:spChg>
      </pc:sldChg>
      <pc:sldChg chg="del">
        <pc:chgData name="dario garribba" userId="13526be42269ae35" providerId="LiveId" clId="{4539D45E-2551-4AEF-B320-0D993942AD53}" dt="2021-05-01T21:12:49.890" v="162" actId="2696"/>
        <pc:sldMkLst>
          <pc:docMk/>
          <pc:sldMk cId="4277281014" sldId="329"/>
        </pc:sldMkLst>
      </pc:sldChg>
      <pc:sldChg chg="addSp delSp del mod">
        <pc:chgData name="dario garribba" userId="13526be42269ae35" providerId="LiveId" clId="{4539D45E-2551-4AEF-B320-0D993942AD53}" dt="2021-05-02T22:21:24.577" v="7270" actId="47"/>
        <pc:sldMkLst>
          <pc:docMk/>
          <pc:sldMk cId="1075362507" sldId="330"/>
        </pc:sldMkLst>
        <pc:spChg chg="add del">
          <ac:chgData name="dario garribba" userId="13526be42269ae35" providerId="LiveId" clId="{4539D45E-2551-4AEF-B320-0D993942AD53}" dt="2021-05-02T20:34:32.784" v="5005" actId="22"/>
          <ac:spMkLst>
            <pc:docMk/>
            <pc:sldMk cId="1075362507" sldId="330"/>
            <ac:spMk id="4" creationId="{20D0DD0F-B174-4672-A083-123B4452CF2F}"/>
          </ac:spMkLst>
        </pc:spChg>
      </pc:sldChg>
      <pc:sldChg chg="addSp delSp modSp new mod">
        <pc:chgData name="dario garribba" userId="13526be42269ae35" providerId="LiveId" clId="{4539D45E-2551-4AEF-B320-0D993942AD53}" dt="2021-05-02T20:46:35.845" v="5157" actId="13926"/>
        <pc:sldMkLst>
          <pc:docMk/>
          <pc:sldMk cId="2915041416" sldId="331"/>
        </pc:sldMkLst>
        <pc:spChg chg="add del mod">
          <ac:chgData name="dario garribba" userId="13526be42269ae35" providerId="LiveId" clId="{4539D45E-2551-4AEF-B320-0D993942AD53}" dt="2021-05-02T20:30:15.739" v="4976" actId="14100"/>
          <ac:spMkLst>
            <pc:docMk/>
            <pc:sldMk cId="2915041416" sldId="331"/>
            <ac:spMk id="2" creationId="{6487AD41-36C3-42B1-B1EB-751F1297F96E}"/>
          </ac:spMkLst>
        </pc:spChg>
        <pc:spChg chg="mod">
          <ac:chgData name="dario garribba" userId="13526be42269ae35" providerId="LiveId" clId="{4539D45E-2551-4AEF-B320-0D993942AD53}" dt="2021-05-02T20:46:35.845" v="5157" actId="13926"/>
          <ac:spMkLst>
            <pc:docMk/>
            <pc:sldMk cId="2915041416" sldId="331"/>
            <ac:spMk id="3" creationId="{9A552DCD-B8BE-4778-9887-755417A2E60D}"/>
          </ac:spMkLst>
        </pc:spChg>
        <pc:picChg chg="add del">
          <ac:chgData name="dario garribba" userId="13526be42269ae35" providerId="LiveId" clId="{4539D45E-2551-4AEF-B320-0D993942AD53}" dt="2021-05-02T20:28:57.272" v="4953" actId="478"/>
          <ac:picMkLst>
            <pc:docMk/>
            <pc:sldMk cId="2915041416" sldId="331"/>
            <ac:picMk id="1026" creationId="{82C0C272-F307-4CDB-833D-0D3157E1E6A9}"/>
          </ac:picMkLst>
        </pc:picChg>
      </pc:sldChg>
      <pc:sldChg chg="modSp add mod">
        <pc:chgData name="dario garribba" userId="13526be42269ae35" providerId="LiveId" clId="{4539D45E-2551-4AEF-B320-0D993942AD53}" dt="2021-05-02T22:11:07.150" v="6703" actId="20577"/>
        <pc:sldMkLst>
          <pc:docMk/>
          <pc:sldMk cId="2907781736" sldId="332"/>
        </pc:sldMkLst>
        <pc:spChg chg="mod">
          <ac:chgData name="dario garribba" userId="13526be42269ae35" providerId="LiveId" clId="{4539D45E-2551-4AEF-B320-0D993942AD53}" dt="2021-05-02T22:11:07.150" v="6703" actId="20577"/>
          <ac:spMkLst>
            <pc:docMk/>
            <pc:sldMk cId="2907781736" sldId="332"/>
            <ac:spMk id="3" creationId="{A29657FD-3D8E-4BC2-B297-AF076F54A990}"/>
          </ac:spMkLst>
        </pc:spChg>
      </pc:sldChg>
      <pc:sldChg chg="addSp delSp modSp add mod">
        <pc:chgData name="dario garribba" userId="13526be42269ae35" providerId="LiveId" clId="{4539D45E-2551-4AEF-B320-0D993942AD53}" dt="2021-05-02T20:45:09.003" v="5155" actId="1076"/>
        <pc:sldMkLst>
          <pc:docMk/>
          <pc:sldMk cId="2003758940" sldId="333"/>
        </pc:sldMkLst>
        <pc:spChg chg="del">
          <ac:chgData name="dario garribba" userId="13526be42269ae35" providerId="LiveId" clId="{4539D45E-2551-4AEF-B320-0D993942AD53}" dt="2021-05-02T20:31:40.730" v="4991" actId="478"/>
          <ac:spMkLst>
            <pc:docMk/>
            <pc:sldMk cId="2003758940" sldId="333"/>
            <ac:spMk id="2" creationId="{6487AD41-36C3-42B1-B1EB-751F1297F96E}"/>
          </ac:spMkLst>
        </pc:spChg>
        <pc:spChg chg="del">
          <ac:chgData name="dario garribba" userId="13526be42269ae35" providerId="LiveId" clId="{4539D45E-2551-4AEF-B320-0D993942AD53}" dt="2021-05-02T20:31:32.344" v="4989" actId="478"/>
          <ac:spMkLst>
            <pc:docMk/>
            <pc:sldMk cId="2003758940" sldId="333"/>
            <ac:spMk id="3" creationId="{9A552DCD-B8BE-4778-9887-755417A2E60D}"/>
          </ac:spMkLst>
        </pc:spChg>
        <pc:spChg chg="add del mod">
          <ac:chgData name="dario garribba" userId="13526be42269ae35" providerId="LiveId" clId="{4539D45E-2551-4AEF-B320-0D993942AD53}" dt="2021-05-02T20:31:35.301" v="4990" actId="478"/>
          <ac:spMkLst>
            <pc:docMk/>
            <pc:sldMk cId="2003758940" sldId="333"/>
            <ac:spMk id="5" creationId="{1189D1F0-95EE-46B6-8C06-BBE1D57C1AE0}"/>
          </ac:spMkLst>
        </pc:spChg>
        <pc:spChg chg="add del mod">
          <ac:chgData name="dario garribba" userId="13526be42269ae35" providerId="LiveId" clId="{4539D45E-2551-4AEF-B320-0D993942AD53}" dt="2021-05-02T20:31:42.548" v="4992" actId="478"/>
          <ac:spMkLst>
            <pc:docMk/>
            <pc:sldMk cId="2003758940" sldId="333"/>
            <ac:spMk id="7" creationId="{A773F337-3ADA-4AF3-B2C5-E359FA51FFB3}"/>
          </ac:spMkLst>
        </pc:spChg>
        <pc:picChg chg="add mod">
          <ac:chgData name="dario garribba" userId="13526be42269ae35" providerId="LiveId" clId="{4539D45E-2551-4AEF-B320-0D993942AD53}" dt="2021-05-02T20:45:09.003" v="5155" actId="1076"/>
          <ac:picMkLst>
            <pc:docMk/>
            <pc:sldMk cId="2003758940" sldId="333"/>
            <ac:picMk id="14" creationId="{1A929784-B2C5-48E6-9316-CA7EAE8CF3DF}"/>
          </ac:picMkLst>
        </pc:picChg>
        <pc:picChg chg="del mod">
          <ac:chgData name="dario garribba" userId="13526be42269ae35" providerId="LiveId" clId="{4539D45E-2551-4AEF-B320-0D993942AD53}" dt="2021-05-02T20:44:31.473" v="5143" actId="478"/>
          <ac:picMkLst>
            <pc:docMk/>
            <pc:sldMk cId="2003758940" sldId="333"/>
            <ac:picMk id="1026" creationId="{82C0C272-F307-4CDB-833D-0D3157E1E6A9}"/>
          </ac:picMkLst>
        </pc:picChg>
        <pc:cxnChg chg="add del mod">
          <ac:chgData name="dario garribba" userId="13526be42269ae35" providerId="LiveId" clId="{4539D45E-2551-4AEF-B320-0D993942AD53}" dt="2021-05-02T20:32:13.605" v="4998" actId="11529"/>
          <ac:cxnSpMkLst>
            <pc:docMk/>
            <pc:sldMk cId="2003758940" sldId="333"/>
            <ac:cxnSpMk id="9" creationId="{D168B17D-1DA8-40C0-A1D9-B95EC5A2FFA1}"/>
          </ac:cxnSpMkLst>
        </pc:cxnChg>
        <pc:cxnChg chg="add del">
          <ac:chgData name="dario garribba" userId="13526be42269ae35" providerId="LiveId" clId="{4539D45E-2551-4AEF-B320-0D993942AD53}" dt="2021-05-02T20:32:13.219" v="4997" actId="11529"/>
          <ac:cxnSpMkLst>
            <pc:docMk/>
            <pc:sldMk cId="2003758940" sldId="333"/>
            <ac:cxnSpMk id="11" creationId="{0A9BAEB6-D96E-4974-A3CE-F9076397E3BA}"/>
          </ac:cxnSpMkLst>
        </pc:cxnChg>
        <pc:cxnChg chg="add del mod">
          <ac:chgData name="dario garribba" userId="13526be42269ae35" providerId="LiveId" clId="{4539D45E-2551-4AEF-B320-0D993942AD53}" dt="2021-05-02T20:45:05.732" v="5154" actId="478"/>
          <ac:cxnSpMkLst>
            <pc:docMk/>
            <pc:sldMk cId="2003758940" sldId="333"/>
            <ac:cxnSpMk id="13" creationId="{0F8BA00E-0F6E-46CA-B887-3D8FCE65F829}"/>
          </ac:cxnSpMkLst>
        </pc:cxnChg>
      </pc:sldChg>
      <pc:sldChg chg="new del">
        <pc:chgData name="dario garribba" userId="13526be42269ae35" providerId="LiveId" clId="{4539D45E-2551-4AEF-B320-0D993942AD53}" dt="2021-05-02T21:49:51.730" v="6317" actId="47"/>
        <pc:sldMkLst>
          <pc:docMk/>
          <pc:sldMk cId="2808520951" sldId="334"/>
        </pc:sldMkLst>
      </pc:sldChg>
      <pc:sldChg chg="new del">
        <pc:chgData name="dario garribba" userId="13526be42269ae35" providerId="LiveId" clId="{4539D45E-2551-4AEF-B320-0D993942AD53}" dt="2021-05-02T20:34:32.424" v="5004" actId="680"/>
        <pc:sldMkLst>
          <pc:docMk/>
          <pc:sldMk cId="3662145548" sldId="334"/>
        </pc:sldMkLst>
      </pc:sldChg>
      <pc:sldChg chg="addSp delSp modSp new mod">
        <pc:chgData name="dario garribba" userId="13526be42269ae35" providerId="LiveId" clId="{4539D45E-2551-4AEF-B320-0D993942AD53}" dt="2021-05-02T21:07:21.735" v="5871" actId="1076"/>
        <pc:sldMkLst>
          <pc:docMk/>
          <pc:sldMk cId="3756777417" sldId="335"/>
        </pc:sldMkLst>
        <pc:spChg chg="mod">
          <ac:chgData name="dario garribba" userId="13526be42269ae35" providerId="LiveId" clId="{4539D45E-2551-4AEF-B320-0D993942AD53}" dt="2021-05-02T21:05:53.950" v="5862" actId="20577"/>
          <ac:spMkLst>
            <pc:docMk/>
            <pc:sldMk cId="3756777417" sldId="335"/>
            <ac:spMk id="2" creationId="{867EEAAB-A0ED-4E3C-820D-F32A9D068D44}"/>
          </ac:spMkLst>
        </pc:spChg>
        <pc:spChg chg="mod">
          <ac:chgData name="dario garribba" userId="13526be42269ae35" providerId="LiveId" clId="{4539D45E-2551-4AEF-B320-0D993942AD53}" dt="2021-05-02T21:05:43.927" v="5840" actId="255"/>
          <ac:spMkLst>
            <pc:docMk/>
            <pc:sldMk cId="3756777417" sldId="335"/>
            <ac:spMk id="3" creationId="{77E3C76D-E59A-4363-8DE4-6EF17D7EAC07}"/>
          </ac:spMkLst>
        </pc:spChg>
        <pc:spChg chg="add mod">
          <ac:chgData name="dario garribba" userId="13526be42269ae35" providerId="LiveId" clId="{4539D45E-2551-4AEF-B320-0D993942AD53}" dt="2021-05-02T21:06:10.954" v="5863" actId="1076"/>
          <ac:spMkLst>
            <pc:docMk/>
            <pc:sldMk cId="3756777417" sldId="335"/>
            <ac:spMk id="5" creationId="{FF1B6ED9-173A-4E3D-9BA4-6DBF353B7820}"/>
          </ac:spMkLst>
        </pc:spChg>
        <pc:spChg chg="add del">
          <ac:chgData name="dario garribba" userId="13526be42269ae35" providerId="LiveId" clId="{4539D45E-2551-4AEF-B320-0D993942AD53}" dt="2021-05-02T21:04:21.789" v="5822" actId="478"/>
          <ac:spMkLst>
            <pc:docMk/>
            <pc:sldMk cId="3756777417" sldId="335"/>
            <ac:spMk id="7" creationId="{33052F2C-0FE3-4BDC-812C-6BEB419C4CBC}"/>
          </ac:spMkLst>
        </pc:spChg>
        <pc:spChg chg="add mod">
          <ac:chgData name="dario garribba" userId="13526be42269ae35" providerId="LiveId" clId="{4539D45E-2551-4AEF-B320-0D993942AD53}" dt="2021-05-02T21:05:37.893" v="5839" actId="255"/>
          <ac:spMkLst>
            <pc:docMk/>
            <pc:sldMk cId="3756777417" sldId="335"/>
            <ac:spMk id="9" creationId="{11E3B547-4F4F-438D-8E1B-90BA2D0F298E}"/>
          </ac:spMkLst>
        </pc:spChg>
        <pc:spChg chg="add mod">
          <ac:chgData name="dario garribba" userId="13526be42269ae35" providerId="LiveId" clId="{4539D45E-2551-4AEF-B320-0D993942AD53}" dt="2021-05-02T21:06:49.619" v="5865" actId="688"/>
          <ac:spMkLst>
            <pc:docMk/>
            <pc:sldMk cId="3756777417" sldId="335"/>
            <ac:spMk id="10" creationId="{938268CB-4CC8-4D18-AB6A-2FFA441D48A8}"/>
          </ac:spMkLst>
        </pc:spChg>
        <pc:picChg chg="add mod">
          <ac:chgData name="dario garribba" userId="13526be42269ae35" providerId="LiveId" clId="{4539D45E-2551-4AEF-B320-0D993942AD53}" dt="2021-05-02T21:07:21.735" v="5871" actId="1076"/>
          <ac:picMkLst>
            <pc:docMk/>
            <pc:sldMk cId="3756777417" sldId="335"/>
            <ac:picMk id="11" creationId="{9DBAFB9F-D26A-4BF1-B6E9-F52BAF69ED44}"/>
          </ac:picMkLst>
        </pc:picChg>
      </pc:sldChg>
      <pc:sldChg chg="delSp modSp new mod">
        <pc:chgData name="dario garribba" userId="13526be42269ae35" providerId="LiveId" clId="{4539D45E-2551-4AEF-B320-0D993942AD53}" dt="2021-05-02T20:57:30.298" v="5301" actId="5793"/>
        <pc:sldMkLst>
          <pc:docMk/>
          <pc:sldMk cId="4041388582" sldId="336"/>
        </pc:sldMkLst>
        <pc:spChg chg="del mod">
          <ac:chgData name="dario garribba" userId="13526be42269ae35" providerId="LiveId" clId="{4539D45E-2551-4AEF-B320-0D993942AD53}" dt="2021-05-02T20:53:17.912" v="5213" actId="478"/>
          <ac:spMkLst>
            <pc:docMk/>
            <pc:sldMk cId="4041388582" sldId="336"/>
            <ac:spMk id="2" creationId="{5FFA127E-9D9F-47A6-974A-47503556144A}"/>
          </ac:spMkLst>
        </pc:spChg>
        <pc:spChg chg="mod">
          <ac:chgData name="dario garribba" userId="13526be42269ae35" providerId="LiveId" clId="{4539D45E-2551-4AEF-B320-0D993942AD53}" dt="2021-05-02T20:57:30.298" v="5301" actId="5793"/>
          <ac:spMkLst>
            <pc:docMk/>
            <pc:sldMk cId="4041388582" sldId="336"/>
            <ac:spMk id="3" creationId="{C55D58BF-218C-4BB7-A572-6E8D5EB5CB81}"/>
          </ac:spMkLst>
        </pc:spChg>
      </pc:sldChg>
      <pc:sldChg chg="addSp delSp modSp new mod">
        <pc:chgData name="dario garribba" userId="13526be42269ae35" providerId="LiveId" clId="{4539D45E-2551-4AEF-B320-0D993942AD53}" dt="2021-05-02T21:14:29.756" v="6016" actId="20577"/>
        <pc:sldMkLst>
          <pc:docMk/>
          <pc:sldMk cId="2140590648" sldId="337"/>
        </pc:sldMkLst>
        <pc:spChg chg="mod">
          <ac:chgData name="dario garribba" userId="13526be42269ae35" providerId="LiveId" clId="{4539D45E-2551-4AEF-B320-0D993942AD53}" dt="2021-05-02T21:13:48.691" v="5989" actId="1076"/>
          <ac:spMkLst>
            <pc:docMk/>
            <pc:sldMk cId="2140590648" sldId="337"/>
            <ac:spMk id="2" creationId="{C9EB56A7-AD15-486A-BA00-449CD453B59F}"/>
          </ac:spMkLst>
        </pc:spChg>
        <pc:spChg chg="del mod">
          <ac:chgData name="dario garribba" userId="13526be42269ae35" providerId="LiveId" clId="{4539D45E-2551-4AEF-B320-0D993942AD53}" dt="2021-05-02T21:11:26.471" v="5946" actId="22"/>
          <ac:spMkLst>
            <pc:docMk/>
            <pc:sldMk cId="2140590648" sldId="337"/>
            <ac:spMk id="3" creationId="{FB613908-B0C1-4F49-B9BE-AEF25D24B8F1}"/>
          </ac:spMkLst>
        </pc:spChg>
        <pc:spChg chg="add mod">
          <ac:chgData name="dario garribba" userId="13526be42269ae35" providerId="LiveId" clId="{4539D45E-2551-4AEF-B320-0D993942AD53}" dt="2021-05-02T21:14:29.756" v="6016" actId="20577"/>
          <ac:spMkLst>
            <pc:docMk/>
            <pc:sldMk cId="2140590648" sldId="337"/>
            <ac:spMk id="7" creationId="{3AC9C04B-6CB0-4AB2-AEA9-D0647BDEF3C9}"/>
          </ac:spMkLst>
        </pc:spChg>
        <pc:picChg chg="add del mod ord">
          <ac:chgData name="dario garribba" userId="13526be42269ae35" providerId="LiveId" clId="{4539D45E-2551-4AEF-B320-0D993942AD53}" dt="2021-05-02T21:11:30.199" v="5947" actId="478"/>
          <ac:picMkLst>
            <pc:docMk/>
            <pc:sldMk cId="2140590648" sldId="337"/>
            <ac:picMk id="5" creationId="{6FEEDFE0-8209-4B21-921D-207CD71DFCB6}"/>
          </ac:picMkLst>
        </pc:picChg>
        <pc:picChg chg="add mod">
          <ac:chgData name="dario garribba" userId="13526be42269ae35" providerId="LiveId" clId="{4539D45E-2551-4AEF-B320-0D993942AD53}" dt="2021-05-02T21:13:51.027" v="5990" actId="1076"/>
          <ac:picMkLst>
            <pc:docMk/>
            <pc:sldMk cId="2140590648" sldId="337"/>
            <ac:picMk id="8" creationId="{53FDA4B2-FF61-4932-8D84-0E2BB02390B8}"/>
          </ac:picMkLst>
        </pc:picChg>
        <pc:picChg chg="add mod">
          <ac:chgData name="dario garribba" userId="13526be42269ae35" providerId="LiveId" clId="{4539D45E-2551-4AEF-B320-0D993942AD53}" dt="2021-05-02T21:13:54.504" v="5991" actId="1076"/>
          <ac:picMkLst>
            <pc:docMk/>
            <pc:sldMk cId="2140590648" sldId="337"/>
            <ac:picMk id="9" creationId="{D13B00CA-2CB1-4767-B2A8-D96DDDE71E08}"/>
          </ac:picMkLst>
        </pc:picChg>
      </pc:sldChg>
      <pc:sldChg chg="addSp modSp new mod">
        <pc:chgData name="dario garribba" userId="13526be42269ae35" providerId="LiveId" clId="{4539D45E-2551-4AEF-B320-0D993942AD53}" dt="2021-05-02T21:26:35.180" v="6212" actId="1076"/>
        <pc:sldMkLst>
          <pc:docMk/>
          <pc:sldMk cId="3960265882" sldId="338"/>
        </pc:sldMkLst>
        <pc:spChg chg="mod">
          <ac:chgData name="dario garribba" userId="13526be42269ae35" providerId="LiveId" clId="{4539D45E-2551-4AEF-B320-0D993942AD53}" dt="2021-05-02T21:25:56.955" v="6201" actId="14100"/>
          <ac:spMkLst>
            <pc:docMk/>
            <pc:sldMk cId="3960265882" sldId="338"/>
            <ac:spMk id="2" creationId="{9D3FD833-CB06-4E39-86C5-29443D5C4A6F}"/>
          </ac:spMkLst>
        </pc:spChg>
        <pc:spChg chg="mod">
          <ac:chgData name="dario garribba" userId="13526be42269ae35" providerId="LiveId" clId="{4539D45E-2551-4AEF-B320-0D993942AD53}" dt="2021-05-02T21:26:35.180" v="6212" actId="1076"/>
          <ac:spMkLst>
            <pc:docMk/>
            <pc:sldMk cId="3960265882" sldId="338"/>
            <ac:spMk id="3" creationId="{0917B8C3-235C-4F56-B581-30DB982206C1}"/>
          </ac:spMkLst>
        </pc:spChg>
        <pc:picChg chg="add mod">
          <ac:chgData name="dario garribba" userId="13526be42269ae35" providerId="LiveId" clId="{4539D45E-2551-4AEF-B320-0D993942AD53}" dt="2021-05-02T21:25:48.204" v="6199" actId="1076"/>
          <ac:picMkLst>
            <pc:docMk/>
            <pc:sldMk cId="3960265882" sldId="338"/>
            <ac:picMk id="4" creationId="{FF0A0E58-3AF5-4A04-854D-7CC5A3659C3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792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2420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5326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169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5993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95371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24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917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292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977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123388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5553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93538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7070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1590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731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2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AB6F03-9C64-42AC-9368-471F43581D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2200" b="0" i="0" dirty="0">
                <a:effectLst/>
                <a:latin typeface="Open sans"/>
              </a:rPr>
              <a:t>Storia della questione teologica della circoncisione nelle chiese apostoliche</a:t>
            </a:r>
            <a:br>
              <a:rPr lang="it-IT" b="0" i="0" dirty="0">
                <a:solidFill>
                  <a:srgbClr val="555555"/>
                </a:solidFill>
                <a:effectLst/>
                <a:latin typeface="Open sans"/>
              </a:rPr>
            </a:br>
            <a:endParaRPr lang="it-IT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CA4354C-A1E5-468E-8B31-577185A41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62399" y="4385731"/>
            <a:ext cx="7197726" cy="1405467"/>
          </a:xfrm>
        </p:spPr>
        <p:txBody>
          <a:bodyPr/>
          <a:lstStyle/>
          <a:p>
            <a:r>
              <a:rPr lang="it-IT" dirty="0"/>
              <a:t>Lezione 9</a:t>
            </a:r>
          </a:p>
          <a:p>
            <a:r>
              <a:rPr lang="it-IT" dirty="0"/>
              <a:t>Dario garribba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682D1D14-6CDD-416F-9046-4CA379386444}"/>
              </a:ext>
            </a:extLst>
          </p:cNvPr>
          <p:cNvSpPr txBox="1"/>
          <p:nvPr/>
        </p:nvSpPr>
        <p:spPr>
          <a:xfrm>
            <a:off x="0" y="97654"/>
            <a:ext cx="201657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FFFF00"/>
                </a:solidFill>
              </a:rPr>
              <a:t>4 maggio 2021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26823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71C830B-DBDA-4DEC-870B-C3188471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75" y="0"/>
            <a:ext cx="8911687" cy="1280890"/>
          </a:xfrm>
        </p:spPr>
        <p:txBody>
          <a:bodyPr/>
          <a:lstStyle/>
          <a:p>
            <a:r>
              <a:rPr lang="it-IT" dirty="0"/>
              <a:t>Pubblicità….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E83751C-C2EE-49CB-990F-D89D72ACC1C5}"/>
              </a:ext>
            </a:extLst>
          </p:cNvPr>
          <p:cNvSpPr/>
          <p:nvPr/>
        </p:nvSpPr>
        <p:spPr>
          <a:xfrm>
            <a:off x="6096000" y="684834"/>
            <a:ext cx="3941685" cy="221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EDC4A367-8E89-4E94-B93F-DEB226BE19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248" t="20888" r="19174" b="7185"/>
          <a:stretch/>
        </p:blipFill>
        <p:spPr>
          <a:xfrm>
            <a:off x="1349406" y="1020932"/>
            <a:ext cx="7507549" cy="4932799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FE8B853C-8AEC-4BA9-ABD1-17AC4C84EF54}"/>
              </a:ext>
            </a:extLst>
          </p:cNvPr>
          <p:cNvSpPr txBox="1"/>
          <p:nvPr/>
        </p:nvSpPr>
        <p:spPr>
          <a:xfrm>
            <a:off x="1349406" y="5831297"/>
            <a:ext cx="83361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dirty="0">
                <a:latin typeface="Arial Black" panose="020B0A04020102020204" pitchFamily="34" charset="0"/>
              </a:rPr>
              <a:t>Link alla videochiamata: </a:t>
            </a:r>
            <a:r>
              <a:rPr lang="it-IT" dirty="0">
                <a:latin typeface="Arial Black" panose="020B0A04020102020204" pitchFamily="34" charset="0"/>
                <a:hlinkClick r:id="rId3" action="ppaction://hlinksldjump"/>
              </a:rPr>
              <a:t>https://meet.google.com/zhp-fmwm-xbo</a:t>
            </a:r>
            <a:endParaRPr lang="it-IT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79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838200" y="830093"/>
            <a:ext cx="7541525" cy="4351338"/>
          </a:xfrm>
          <a:ln w="28575">
            <a:noFill/>
          </a:ln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  <a:p>
            <a:pPr marL="0" indent="0">
              <a:lnSpc>
                <a:spcPct val="110000"/>
              </a:lnSpc>
              <a:buNone/>
            </a:pPr>
            <a:endParaRPr lang="it-IT" sz="2300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1B5363E-E96E-4AEE-910B-E49600983F5B}"/>
              </a:ext>
            </a:extLst>
          </p:cNvPr>
          <p:cNvSpPr txBox="1"/>
          <p:nvPr/>
        </p:nvSpPr>
        <p:spPr>
          <a:xfrm>
            <a:off x="447104" y="584887"/>
            <a:ext cx="10786369" cy="5795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Abbiamo osservato tre storie…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8,26-40 (Filippo e l’eunuco).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10 (Pietro e il centurione Cornelio)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11, 19-26 («cristiani» ad Antiochia)</a:t>
            </a:r>
          </a:p>
          <a:p>
            <a:pPr algn="ctr">
              <a:lnSpc>
                <a:spcPct val="150000"/>
              </a:lnSpc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Cosa ci raccontano?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L’esistenza di diverse tradizioni sull’origine della missione ai gentili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Ogni racconto ha un intento fondativo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Negli anni in cui Luca scrive il mondo «cristiano» sente l’esigenza di conservare memoria dell’origine della missione ai gentili = Luca testimone della «tensione»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Luca si pone – tra i suoi obiettivi – quello di superare questa dialettica= Luca «superamento» della tensione?</a:t>
            </a:r>
          </a:p>
        </p:txBody>
      </p:sp>
    </p:spTree>
    <p:extLst>
      <p:ext uri="{BB962C8B-B14F-4D97-AF65-F5344CB8AC3E}">
        <p14:creationId xmlns:p14="http://schemas.microsoft.com/office/powerpoint/2010/main" val="808831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9657FD-3D8E-4BC2-B297-AF076F54A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780" y="410922"/>
            <a:ext cx="10131425" cy="55903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Chiudemmo la scorsa lezione con questa domanda</a:t>
            </a: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marL="0" indent="0">
              <a:buNone/>
            </a:pPr>
            <a:endParaRPr lang="it-IT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si decide di ammettere dei gentili tra i propri membri – e per qualche ragione si è deciso di farlo – a quali condizioni vanno ammessi? </a:t>
            </a:r>
          </a:p>
          <a:p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Questa è una domanda che attraversa la prima storia cristiana. </a:t>
            </a:r>
          </a:p>
          <a:p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 una domanda che genera tensione e contrapposizione, genera cioè una polarità.</a:t>
            </a:r>
          </a:p>
          <a:p>
            <a:r>
              <a:rPr lang="it-IT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difficoltà è capire a chi porla perché dia una risposta dotata di autorità…</a:t>
            </a:r>
          </a:p>
          <a:p>
            <a:pPr marL="0" indent="0">
              <a:buNone/>
            </a:pPr>
            <a:endParaRPr lang="it-IT" sz="2600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02377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E033F70-451D-4D3A-80C6-B541942981D3}"/>
              </a:ext>
            </a:extLst>
          </p:cNvPr>
          <p:cNvSpPr txBox="1"/>
          <p:nvPr/>
        </p:nvSpPr>
        <p:spPr>
          <a:xfrm>
            <a:off x="347708" y="678804"/>
            <a:ext cx="1149658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seguaci di Gesù predicando (ai giudei) hanno riscosso una qualche forma di successo anche presso i gentili e 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quindi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hanno avviato una riflessione teologica sul significato da attribuire alla Legge </a:t>
            </a:r>
          </a:p>
          <a:p>
            <a:pPr algn="ctr"/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Oppure</a:t>
            </a:r>
          </a:p>
          <a:p>
            <a:pPr algn="ctr"/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seguaci di Gesù hanno avviato già all’indomani della morte e resurrezione di Gesù una riflessione teologica su cosa significassero questi eventi e quali ricadute avessero sull’osservanza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dell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Legge e 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quindi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hanno ritenuto sin dalla primissima ora parte integrante della loro missione predicare anche ai gentili</a:t>
            </a:r>
          </a:p>
          <a:p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È </a:t>
            </a: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l’accidentale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interesse dei gentili a mettere in discussione il valore salvifico della Legge (e della circoncisione)? O è l’esperienza </a:t>
            </a:r>
            <a:r>
              <a:rPr lang="it-IT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gesuana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mettere in discussione il valore salvifico della Legge, il che fa sì che si possa annunciare la parola anche ai gentili</a:t>
            </a:r>
          </a:p>
          <a:p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2770D2-18AF-48F5-A808-9FE89DAD44B3}"/>
              </a:ext>
            </a:extLst>
          </p:cNvPr>
          <p:cNvSpPr txBox="1"/>
          <p:nvPr/>
        </p:nvSpPr>
        <p:spPr>
          <a:xfrm>
            <a:off x="226658" y="177553"/>
            <a:ext cx="1068399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200" i="1" dirty="0"/>
              <a:t>Un problema che ha attraversato il dibattito storiografico e non solo per decenni…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5750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29657FD-3D8E-4BC2-B297-AF076F54A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780" y="410922"/>
            <a:ext cx="10131425" cy="559038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t-IT" sz="2600" dirty="0"/>
              <a:t>Se si decide di ammettere dei gentili tra i propri membri – e si decide di farlo perché questa è la volontà di Dio che si è manifestata attraverso lo spirito (At 8; At 10) – a quali condizioni vanno ammessi? </a:t>
            </a:r>
          </a:p>
          <a:p>
            <a:pPr marL="0" indent="0">
              <a:buNone/>
            </a:pPr>
            <a:r>
              <a:rPr lang="it-IT" sz="2600" dirty="0"/>
              <a:t>È una domanda che genera tensione e contrapposizione, genera cioè una polarità.</a:t>
            </a:r>
          </a:p>
          <a:p>
            <a:pPr marL="0" indent="0">
              <a:buNone/>
            </a:pPr>
            <a:r>
              <a:rPr lang="it-IT" sz="2600" dirty="0"/>
              <a:t>Questa è una domanda che attraversa la prima storia cristiana. La difficoltà è capire a chi porla perché dia una risposta dotata di autorità…</a:t>
            </a:r>
          </a:p>
          <a:p>
            <a:pPr marL="514350" indent="-514350">
              <a:buAutoNum type="alphaUcParenR"/>
            </a:pPr>
            <a:r>
              <a:rPr lang="it-IT" sz="2600" dirty="0"/>
              <a:t>a Gesù (At 1)</a:t>
            </a:r>
          </a:p>
          <a:p>
            <a:pPr marL="514350" indent="-514350">
              <a:buAutoNum type="alphaUcParenR"/>
            </a:pPr>
            <a:r>
              <a:rPr lang="it-IT" sz="2600" dirty="0"/>
              <a:t>all’intervento diretto di Dio (At 10)</a:t>
            </a:r>
          </a:p>
          <a:p>
            <a:pPr marL="514350" indent="-514350">
              <a:buAutoNum type="alphaUcParenR"/>
            </a:pPr>
            <a:r>
              <a:rPr lang="it-IT" sz="2600" dirty="0"/>
              <a:t>alle esperienza che si sono vissute (</a:t>
            </a:r>
            <a:r>
              <a:rPr lang="it-IT" sz="2600" dirty="0" err="1"/>
              <a:t>cf</a:t>
            </a:r>
            <a:r>
              <a:rPr lang="it-IT" sz="2600" dirty="0"/>
              <a:t> Paolo)</a:t>
            </a:r>
          </a:p>
          <a:p>
            <a:pPr marL="514350" indent="-514350">
              <a:buAutoNum type="alphaUcParenR"/>
            </a:pPr>
            <a:r>
              <a:rPr lang="it-IT" sz="2600" dirty="0"/>
              <a:t>a una persona di cui si riconosce l’autorevolezza (Paolo, At 15)</a:t>
            </a:r>
          </a:p>
          <a:p>
            <a:pPr marL="514350" indent="-514350">
              <a:buAutoNum type="alphaUcParenR"/>
            </a:pPr>
            <a:r>
              <a:rPr lang="it-IT" sz="2600" dirty="0"/>
              <a:t>a una fonte di «diritto» (La scrittura)</a:t>
            </a:r>
          </a:p>
          <a:p>
            <a:pPr marL="514350" indent="-514350">
              <a:buAutoNum type="alphaUcParenR"/>
            </a:pPr>
            <a:r>
              <a:rPr lang="it-IT" sz="2600" dirty="0"/>
              <a:t>alla consuetudine (si è sempre fatto così… [</a:t>
            </a:r>
            <a:r>
              <a:rPr lang="it-IT" sz="2600" dirty="0" err="1"/>
              <a:t>cf</a:t>
            </a:r>
            <a:r>
              <a:rPr lang="it-IT" sz="2600" dirty="0"/>
              <a:t> forse atti 13])</a:t>
            </a:r>
          </a:p>
          <a:p>
            <a:pPr marL="514350" indent="-514350">
              <a:buAutoNum type="alphaUcParenR"/>
            </a:pPr>
            <a:r>
              <a:rPr lang="it-IT" sz="2600" dirty="0"/>
              <a:t>al «concilio» (At 15)</a:t>
            </a:r>
          </a:p>
          <a:p>
            <a:pPr marL="0" indent="0">
              <a:buNone/>
            </a:pPr>
            <a:r>
              <a:rPr lang="it-IT" sz="2600" dirty="0"/>
              <a:t>… siamo di fronte ad un aporia (=assenza di una via d’uscita)</a:t>
            </a:r>
          </a:p>
          <a:p>
            <a:pPr marL="0" indent="0">
              <a:buNone/>
            </a:pPr>
            <a:endParaRPr lang="it-IT" sz="2600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07781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5FCB02-1F64-464A-87CA-1AF0F47E3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779" y="193829"/>
            <a:ext cx="10131425" cy="872971"/>
          </a:xfrm>
        </p:spPr>
        <p:txBody>
          <a:bodyPr/>
          <a:lstStyle/>
          <a:p>
            <a:r>
              <a:rPr lang="it-IT" dirty="0"/>
              <a:t>Come i gentili si avvicinano al cristianesimo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D671D96-4E14-43B5-B20E-D78480456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807868"/>
            <a:ext cx="10131425" cy="57616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13: Paolo e Barnaba ad Antiochia</a:t>
            </a:r>
          </a:p>
          <a:p>
            <a:pPr marL="0" indent="0"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14,Essi invece, proseguendo da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Perge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arrivarono ad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Antiòchia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Pisìdia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e, entrati nella sinagoga nel giorno di sabato, sedettero. Dopo la lettura della Legge e dei Profeti, i capi della sinagoga mandarono a dire loro: «Fratelli, se avete qualche parola di esortazione per il popolo, parlate!» Si alzò Paolo e, fatto cenno con la mano, disse: ​</a:t>
            </a:r>
          </a:p>
          <a:p>
            <a:pPr marL="0" indent="0">
              <a:buNone/>
            </a:pP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«Uomini d’Israele e voi timorati di Dio, ascoltate.… (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ἀν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αστὰς δὲ Παῦλος καὶ κατασείσας τῇ χειρὶ εἶπεν Ἄνδρες Ἰσραηλεῖται καὶ οἱ φοβούμενοι τὸν θεόν, ἀκούσατε) ​</a:t>
            </a:r>
          </a:p>
          <a:p>
            <a:pPr marL="0" indent="0">
              <a:buNone/>
            </a:pPr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[RILETTURA DELLA STORIA DI ISRAELE ALLA LUCE DI GESU’]​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59845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487AD41-36C3-42B1-B1EB-751F1297F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5" cy="161924"/>
          </a:xfrm>
        </p:spPr>
        <p:txBody>
          <a:bodyPr>
            <a:normAutofit fontScale="90000"/>
          </a:bodyPr>
          <a:lstStyle/>
          <a:p>
            <a:r>
              <a:rPr lang="it-IT" dirty="0"/>
              <a:t>I gentili come si avvicinano alla predicazione cristiana?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A552DCD-B8BE-4778-9887-755417A2E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38251"/>
            <a:ext cx="12191999" cy="55530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13: Paolo e Barnaba ad Antiochia di </a:t>
            </a:r>
            <a:r>
              <a:rPr lang="it-IT" sz="2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Pisidia</a:t>
            </a:r>
            <a:endParaRPr lang="it-IT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…42 Mentre uscivano, li esortavano ad annunciare loro queste cose il sabato seguente. 43Sciolta l'assemblea, molti Giudei e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prosèliti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credenti in Dio seguirono Paolo e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Bàrnaba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 essi, intrattenendosi con loro, cercavano di persuaderli a perseverare nella grazia di Dio.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44Il sabato seguente quasi tutta la città si radunò per ascoltare la parola del Signore. 45Quando videro quella moltitudine, i Giudei furono ricolmi di gelosia e con parole ingiuriose contrastavano le affermazioni di Paolo. 46Allora Paolo e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Bàrnaba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franchezza dichiararono: «Era necessario che fosse proclamata prima di tutto a voi la parola di Dio, ma poiché la respingete e non vi giudicate degni della vita eterna, ecco: noi ci rivolgiamo ai pagani. 47Così infatti ci ha ordinato il Signore: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Io ti ho posto per essere luce delle genti, perché tu porti la salvezza sino all'estremità della terra».</a:t>
            </a:r>
          </a:p>
          <a:p>
            <a:pPr marL="0" indent="0">
              <a:buNone/>
            </a:pP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 Nell'udire ciò, i pagani 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</a:rPr>
              <a:t>(</a:t>
            </a:r>
            <a:r>
              <a:rPr lang="el-GR" sz="2000" b="0" i="0" u="none" strike="noStrike" dirty="0">
                <a:effectLst/>
                <a:latin typeface="Times New Roman" panose="02020603050405020304" pitchFamily="18" charset="0"/>
              </a:rPr>
              <a:t>τὰ ἔθνη</a:t>
            </a:r>
            <a:r>
              <a:rPr lang="it-IT" sz="2000" b="0" i="0" u="none" strike="noStrike" dirty="0">
                <a:effectLst/>
                <a:latin typeface="Times New Roman" panose="02020603050405020304" pitchFamily="18" charset="0"/>
              </a:rPr>
              <a:t>)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 rallegravano e glorificavano la parola del Signore, e tutti quelli che erano destinati alla vita eterna credettero. 49La parola del Signore si diffondeva per tutta la regione. 50 </a:t>
            </a:r>
            <a:r>
              <a:rPr lang="it-IT" sz="2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 i Giudei sobillarono le pie donne della nobiltà e i notabili della città e suscitarono una persecuzione contro Paolo e </a:t>
            </a:r>
            <a:r>
              <a:rPr lang="it-IT" sz="2000" dirty="0" err="1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Bàrnaba</a:t>
            </a:r>
            <a:r>
              <a:rPr lang="it-IT" sz="2000" dirty="0">
                <a:solidFill>
                  <a:schemeClr val="bg1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 li cacciarono dal loro territorio. 51Allora essi, scossa contro di loro la polvere dei piedi, andarono a </a:t>
            </a:r>
            <a:r>
              <a:rPr lang="it-IT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Icònio</a:t>
            </a:r>
            <a:r>
              <a:rPr lang="it-I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52I discepoli erano pieni di gioia e di Spirito Santo.</a:t>
            </a:r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150414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55D58BF-218C-4BB7-A572-6E8D5EB5C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715" y="588475"/>
            <a:ext cx="10131425" cy="5892224"/>
          </a:xfrm>
        </p:spPr>
        <p:txBody>
          <a:bodyPr>
            <a:normAutofit/>
          </a:bodyPr>
          <a:lstStyle/>
          <a:p>
            <a:r>
              <a:rPr lang="it-IT" sz="2400" dirty="0"/>
              <a:t>Succede qualcosa di molto simile anche a Iconio (At 14) (</a:t>
            </a:r>
            <a:r>
              <a:rPr lang="it-IT" sz="1800" dirty="0" err="1"/>
              <a:t>cf</a:t>
            </a:r>
            <a:r>
              <a:rPr lang="it-IT" sz="1800" dirty="0"/>
              <a:t> anche  At 14,1; 17,4; 17,17; 18,4)</a:t>
            </a:r>
            <a:r>
              <a:rPr lang="it-IT" sz="2400" dirty="0"/>
              <a:t>:</a:t>
            </a:r>
          </a:p>
          <a:p>
            <a:pPr marL="0" indent="0">
              <a:buNone/>
            </a:pP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Anche a Iconio Paolo e Barnaba entrarono nella sinagoga dei Giudei e parlarono in modo tale che una gran folla di Giudei e di Greci credette. </a:t>
            </a:r>
            <a:r>
              <a:rPr lang="it-IT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Ma i Giudei che avevano rifiutato di credere aizzarono e inasprirono gli animi dei pagani contro i fratelli. </a:t>
            </a:r>
            <a:r>
              <a:rPr lang="it-IT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Tuttavia rimasero là per molto tempo, predicando con franchezza e confidando nel Signore che rendeva testimonianza alla Parola della sua grazia e concedeva che per mano loro avvenissero segni e prodigi. </a:t>
            </a:r>
            <a:r>
              <a:rPr lang="it-IT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Ma la popolazione della città era divisa: gli uni tenevano per i Giudei, e gli altri per gli apostoli. </a:t>
            </a:r>
            <a:r>
              <a:rPr lang="it-IT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Ma quando ci fu un tentativo dei pagani e dei Giudei, </a:t>
            </a:r>
            <a:r>
              <a:rPr lang="it-IT" sz="2400" b="0" i="0" dirty="0">
                <a:solidFill>
                  <a:schemeClr val="bg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d'accordo con i loro capi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di oltraggiare gli apostoli e lapidarli, </a:t>
            </a:r>
            <a:r>
              <a:rPr lang="it-IT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questi lo seppero e fuggirono nelle città di Licaonia, </a:t>
            </a:r>
            <a:r>
              <a:rPr lang="it-IT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Listra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</a:t>
            </a:r>
            <a:r>
              <a:rPr lang="it-IT" sz="24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Derba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 nei dintorni; </a:t>
            </a:r>
            <a:r>
              <a:rPr lang="it-IT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it-IT" sz="24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e là continuarono a evangelizzare.</a:t>
            </a:r>
            <a:endParaRPr lang="it-I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388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magine 13">
            <a:extLst>
              <a:ext uri="{FF2B5EF4-FFF2-40B4-BE49-F238E27FC236}">
                <a16:creationId xmlns:a16="http://schemas.microsoft.com/office/drawing/2014/main" id="{1A929784-B2C5-48E6-9316-CA7EAE8CF3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8765" y="673593"/>
            <a:ext cx="9041179" cy="5510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758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7EEAAB-A0ED-4E3C-820D-F32A9D068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254494"/>
            <a:ext cx="10131425" cy="457200"/>
          </a:xfrm>
        </p:spPr>
        <p:txBody>
          <a:bodyPr>
            <a:normAutofit fontScale="90000"/>
          </a:bodyPr>
          <a:lstStyle/>
          <a:p>
            <a:r>
              <a:rPr lang="it-IT" dirty="0"/>
              <a:t>Quale storicità attribuire agli episodi?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7E3C76D-E59A-4363-8DE4-6EF17D7EA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1029811"/>
            <a:ext cx="3886199" cy="4761390"/>
          </a:xfrm>
        </p:spPr>
        <p:txBody>
          <a:bodyPr/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 sono i Proseliti e i Timorati di Dio?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categorie storicamente identificabili?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Esisteva, nella diaspora, un mondo gentile che orbitava intorno alla sinagoga? E quale atteggiamento si assumeva verso costoro in riferimento alla circoncisione e all’osservanza della Legge?</a:t>
            </a:r>
          </a:p>
          <a:p>
            <a:endParaRPr lang="it-IT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F1B6ED9-173A-4E3D-9BA4-6DBF353B7820}"/>
              </a:ext>
            </a:extLst>
          </p:cNvPr>
          <p:cNvSpPr txBox="1"/>
          <p:nvPr/>
        </p:nvSpPr>
        <p:spPr>
          <a:xfrm>
            <a:off x="5411679" y="3855491"/>
            <a:ext cx="6094520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it-IT" dirty="0"/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No, è una costruzione letteraria e teologica per spiegare il passaggio dal mondo giudaico a quello gentile (T.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Kraabel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«The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Diseapparence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God-fearers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1981)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1E3B547-4F4F-438D-8E1B-90BA2D0F298E}"/>
              </a:ext>
            </a:extLst>
          </p:cNvPr>
          <p:cNvSpPr txBox="1"/>
          <p:nvPr/>
        </p:nvSpPr>
        <p:spPr>
          <a:xfrm>
            <a:off x="5411679" y="1029811"/>
            <a:ext cx="60945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Sì, esiste e costituisce storicamente l’anello intermedio tra Cristiani e Gentili = 1950: L.H.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Feldman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«inventa» la categoria dei «simpatizzanti» ("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Jewish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'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sympathizers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' in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literature and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inscriptions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pubblicato in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Transactions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american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philological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81, 1950)</a:t>
            </a:r>
          </a:p>
        </p:txBody>
      </p:sp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938268CB-4CC8-4D18-AB6A-2FFA441D48A8}"/>
              </a:ext>
            </a:extLst>
          </p:cNvPr>
          <p:cNvSpPr/>
          <p:nvPr/>
        </p:nvSpPr>
        <p:spPr>
          <a:xfrm rot="19793042">
            <a:off x="4279037" y="2672179"/>
            <a:ext cx="896645" cy="2485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DBAFB9F-D26A-4BF1-B6E9-F52BAF69E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420766">
            <a:off x="4255586" y="3117873"/>
            <a:ext cx="841321" cy="585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77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B56A7-AD15-486A-BA00-449CD453B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90667"/>
            <a:ext cx="10131425" cy="651029"/>
          </a:xfrm>
        </p:spPr>
        <p:txBody>
          <a:bodyPr>
            <a:normAutofit fontScale="90000"/>
          </a:bodyPr>
          <a:lstStyle/>
          <a:p>
            <a:r>
              <a:rPr lang="it-IT" sz="2400" dirty="0"/>
              <a:t>Proseliti e soprattutto Timorati di Dio sono categorie storiche o letterarie?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AC9C04B-6CB0-4AB2-AEA9-D0647BDEF3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2142067"/>
            <a:ext cx="11506199" cy="3649133"/>
          </a:xfrm>
        </p:spPr>
        <p:txBody>
          <a:bodyPr>
            <a:normAutofit lnSpcReduction="10000"/>
          </a:bodyPr>
          <a:lstStyle/>
          <a:p>
            <a:pPr algn="r"/>
            <a:r>
              <a:rPr lang="it-IT" dirty="0"/>
              <a:t>Teatro di Mileto</a:t>
            </a:r>
          </a:p>
          <a:p>
            <a:pPr algn="r"/>
            <a:r>
              <a:rPr lang="it-IT" dirty="0"/>
              <a:t>(ritrovato nel 1906)</a:t>
            </a:r>
          </a:p>
          <a:p>
            <a:r>
              <a:rPr lang="it-IT" dirty="0"/>
              <a:t>Ritrovamento del 1906</a:t>
            </a:r>
            <a:endParaRPr lang="el-GR" dirty="0"/>
          </a:p>
          <a:p>
            <a:endParaRPr lang="el-GR" dirty="0"/>
          </a:p>
          <a:p>
            <a:pPr algn="r"/>
            <a:r>
              <a:rPr lang="el-G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Τοπος ειουδεων των και θεοσεβειον</a:t>
            </a:r>
          </a:p>
          <a:p>
            <a:pPr marL="0" indent="0" algn="r">
              <a:buNone/>
            </a:pP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«Posto dei giudei detti anche timorati di dio» </a:t>
            </a:r>
          </a:p>
          <a:p>
            <a:pPr marL="0" indent="0" algn="r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oppure </a:t>
            </a:r>
          </a:p>
          <a:p>
            <a:pPr marL="0" indent="0" algn="r">
              <a:buNone/>
            </a:pPr>
            <a:r>
              <a:rPr lang="it-IT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it-I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luogo dei giudei e dei timorati di dio»</a:t>
            </a:r>
          </a:p>
          <a:p>
            <a:pPr algn="r"/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53FDA4B2-FF61-4932-8D84-0E2BB0239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970214"/>
            <a:ext cx="2761727" cy="206672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D13B00CA-2CB1-4767-B2A8-D96DDDE71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1" y="3429000"/>
            <a:ext cx="5675868" cy="2225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590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3FD833-CB06-4E39-86C5-29443D5C4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1" y="48663"/>
            <a:ext cx="10131425" cy="728134"/>
          </a:xfrm>
        </p:spPr>
        <p:txBody>
          <a:bodyPr/>
          <a:lstStyle/>
          <a:p>
            <a:r>
              <a:rPr lang="it-IT" dirty="0"/>
              <a:t>Stele di Afrodisia (fine II – inizio III secolo d.C.)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917B8C3-235C-4F56-B581-30DB98220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1" y="1385358"/>
            <a:ext cx="6957873" cy="5423979"/>
          </a:xfrm>
        </p:spPr>
        <p:txBody>
          <a:bodyPr>
            <a:normAutofit/>
          </a:bodyPr>
          <a:lstStyle/>
          <a:p>
            <a:r>
              <a:rPr lang="it-IT" sz="2000" dirty="0"/>
              <a:t>Nel 1987 viene rinvenuta ad Afrodisia, in Caria, una stele che riporta un elenco di nomi; </a:t>
            </a:r>
          </a:p>
          <a:p>
            <a:r>
              <a:rPr lang="it-IT" sz="2000" dirty="0">
                <a:solidFill>
                  <a:schemeClr val="tx1"/>
                </a:solidFill>
              </a:rPr>
              <a:t>Iscrizione dei donatori di </a:t>
            </a:r>
            <a:r>
              <a:rPr lang="it-IT" sz="2000" dirty="0" err="1">
                <a:solidFill>
                  <a:schemeClr val="tx1"/>
                </a:solidFill>
              </a:rPr>
              <a:t>Aphrodisia</a:t>
            </a:r>
            <a:r>
              <a:rPr lang="it-IT" sz="2000" dirty="0">
                <a:solidFill>
                  <a:schemeClr val="tx1"/>
                </a:solidFill>
              </a:rPr>
              <a:t> in Caria: L'iscrizione, estesa sulle due facce della stele, fu commissionata dalla comunità giudaica di Afrodisia e si presenta come dedica di un edificio, destinato a funzioni caritative (probabilmente una mensa pubblica, ma la questione è controversa), seguita dall’elenco nominativo dei probabili sostenitori e finanziatori di una determinata istituzione. La faccia (a) contiene i nomi di 15 membri Nella prima riga della </a:t>
            </a:r>
            <a:r>
              <a:rPr lang="it-IT" sz="2000" i="1" dirty="0">
                <a:solidFill>
                  <a:schemeClr val="tx1"/>
                </a:solidFill>
              </a:rPr>
              <a:t>facies</a:t>
            </a:r>
            <a:r>
              <a:rPr lang="it-IT" sz="2000" dirty="0">
                <a:solidFill>
                  <a:schemeClr val="tx1"/>
                </a:solidFill>
              </a:rPr>
              <a:t> (a) compare il termine </a:t>
            </a:r>
            <a:r>
              <a:rPr lang="it-IT" sz="2000" dirty="0" err="1">
                <a:solidFill>
                  <a:schemeClr val="tx1"/>
                </a:solidFill>
              </a:rPr>
              <a:t>pate</a:t>
            </a:r>
            <a:r>
              <a:rPr lang="it-IT" sz="2000" dirty="0">
                <a:solidFill>
                  <a:schemeClr val="tx1"/>
                </a:solidFill>
              </a:rPr>
              <a:t>/</a:t>
            </a:r>
            <a:r>
              <a:rPr lang="it-IT" sz="2000" dirty="0" err="1">
                <a:solidFill>
                  <a:schemeClr val="tx1"/>
                </a:solidFill>
              </a:rPr>
              <a:t>lla</a:t>
            </a:r>
            <a:r>
              <a:rPr lang="it-IT" sz="2000" dirty="0">
                <a:solidFill>
                  <a:schemeClr val="tx1"/>
                </a:solidFill>
              </a:rPr>
              <a:t>? do, che Reynolds e </a:t>
            </a:r>
            <a:r>
              <a:rPr lang="it-IT" sz="2000" dirty="0" err="1">
                <a:solidFill>
                  <a:schemeClr val="tx1"/>
                </a:solidFill>
              </a:rPr>
              <a:t>Tannenbaum</a:t>
            </a:r>
            <a:r>
              <a:rPr lang="it-IT" sz="2000" dirty="0">
                <a:solidFill>
                  <a:schemeClr val="tx1"/>
                </a:solidFill>
              </a:rPr>
              <a:t> hanno interpretato come translitterazione del latino </a:t>
            </a:r>
            <a:r>
              <a:rPr lang="it-IT" sz="2000" i="1" dirty="0">
                <a:solidFill>
                  <a:schemeClr val="tx1"/>
                </a:solidFill>
              </a:rPr>
              <a:t>patella</a:t>
            </a:r>
            <a:r>
              <a:rPr lang="it-IT" sz="2000" dirty="0">
                <a:solidFill>
                  <a:schemeClr val="tx1"/>
                </a:solidFill>
              </a:rPr>
              <a:t> e tradotto con ‘piatto’, ‘tavola’, espressione metaforica per ‘mensa’ </a:t>
            </a:r>
            <a:r>
              <a:rPr lang="en-GB" sz="2000" dirty="0">
                <a:solidFill>
                  <a:schemeClr val="tx1"/>
                </a:solidFill>
              </a:rPr>
              <a:t>(</a:t>
            </a:r>
            <a:r>
              <a:rPr lang="en-GB" sz="2000" dirty="0" err="1">
                <a:solidFill>
                  <a:schemeClr val="tx1"/>
                </a:solidFill>
              </a:rPr>
              <a:t>M.H.Williams</a:t>
            </a:r>
            <a:r>
              <a:rPr lang="en-GB" sz="2000" dirty="0">
                <a:solidFill>
                  <a:schemeClr val="tx1"/>
                </a:solidFill>
              </a:rPr>
              <a:t>, “The Jews and Godfearers inscription from </a:t>
            </a:r>
            <a:r>
              <a:rPr lang="en-GB" sz="2000" dirty="0" err="1">
                <a:solidFill>
                  <a:schemeClr val="tx1"/>
                </a:solidFill>
              </a:rPr>
              <a:t>Aphrodisias</a:t>
            </a:r>
            <a:r>
              <a:rPr lang="en-GB" sz="2000" dirty="0">
                <a:solidFill>
                  <a:schemeClr val="tx1"/>
                </a:solidFill>
              </a:rPr>
              <a:t> – A case of patriarchal interference in early third century Caria?”, </a:t>
            </a:r>
            <a:r>
              <a:rPr lang="en-GB" sz="2000" i="1" dirty="0">
                <a:solidFill>
                  <a:schemeClr val="tx1"/>
                </a:solidFill>
              </a:rPr>
              <a:t>Historia </a:t>
            </a:r>
            <a:r>
              <a:rPr lang="en-GB" sz="2000" dirty="0">
                <a:solidFill>
                  <a:schemeClr val="tx1"/>
                </a:solidFill>
              </a:rPr>
              <a:t>41, 1992, pp.297-310). </a:t>
            </a:r>
            <a:endParaRPr lang="it-IT" sz="200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F0A0E58-3AF5-4A04-854D-7CC5A3659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674" y="4357688"/>
            <a:ext cx="4453246" cy="250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265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679361"/>
          </a:xfrm>
        </p:spPr>
        <p:txBody>
          <a:bodyPr>
            <a:normAutofit/>
          </a:bodyPr>
          <a:lstStyle/>
          <a:p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noFill/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68524" y="360608"/>
            <a:ext cx="5011814" cy="6497391"/>
          </a:xfrm>
        </p:spPr>
        <p:txBody>
          <a:bodyPr>
            <a:normAutofit/>
          </a:bodyPr>
          <a:lstStyle/>
          <a:p>
            <a:r>
              <a:rPr lang="it-IT" sz="2400" u="sng" dirty="0"/>
              <a:t>Faccia A: 27 righe</a:t>
            </a:r>
          </a:p>
          <a:p>
            <a:r>
              <a:rPr lang="it-IT" sz="2400" dirty="0"/>
              <a:t>15 nomi di persone che hanno contribuito alla costruzione di un edificio. Tra queste 3 sono designate con il nome di proseliti e 2 con i nome di </a:t>
            </a:r>
            <a:r>
              <a:rPr lang="it-IT" sz="2400" i="1" dirty="0" err="1"/>
              <a:t>theosebes</a:t>
            </a:r>
            <a:r>
              <a:rPr lang="it-IT" sz="2400" i="1" dirty="0"/>
              <a:t>.</a:t>
            </a:r>
          </a:p>
          <a:p>
            <a:endParaRPr lang="it-IT" sz="2400" i="1" dirty="0"/>
          </a:p>
          <a:p>
            <a:r>
              <a:rPr lang="it-IT" sz="2400" u="sng" dirty="0"/>
              <a:t>Faccia B: 61 righe</a:t>
            </a:r>
          </a:p>
          <a:p>
            <a:r>
              <a:rPr lang="it-IT" sz="2400" dirty="0"/>
              <a:t>55 nomi , poi un rigo bianco , poi un altro elenco di 52 nomi </a:t>
            </a:r>
          </a:p>
          <a:p>
            <a:r>
              <a:rPr lang="it-IT" sz="2400" dirty="0"/>
              <a:t>Questi 52 sono presentati come </a:t>
            </a:r>
            <a:r>
              <a:rPr lang="it-IT" sz="2400" i="1" dirty="0" err="1"/>
              <a:t>Theosebis</a:t>
            </a:r>
            <a:endParaRPr lang="it-IT" sz="2400" i="1" dirty="0"/>
          </a:p>
          <a:p>
            <a:endParaRPr lang="it-IT" i="1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8957" y="685800"/>
            <a:ext cx="3461766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66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8919"/>
    </mc:Choice>
    <mc:Fallback xmlns="">
      <p:transition spd="slow" advTm="238919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342277" y="2559416"/>
            <a:ext cx="3200400" cy="679361"/>
          </a:xfrm>
        </p:spPr>
        <p:txBody>
          <a:bodyPr>
            <a:normAutofit/>
          </a:bodyPr>
          <a:lstStyle/>
          <a:p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noFill/>
        </p:spPr>
        <p:txBody>
          <a:bodyPr>
            <a:normAutofit/>
          </a:bodyPr>
          <a:lstStyle/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377E0FA2-7BD5-48DB-B302-B1FCB1917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5" y="352425"/>
            <a:ext cx="1638300" cy="571500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B8ABFC8-2EDF-4A7F-9171-09B51098A8F9}"/>
              </a:ext>
            </a:extLst>
          </p:cNvPr>
          <p:cNvSpPr txBox="1"/>
          <p:nvPr/>
        </p:nvSpPr>
        <p:spPr>
          <a:xfrm>
            <a:off x="6847643" y="4185367"/>
            <a:ext cx="49774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800" dirty="0"/>
              <a:t>Per chi ne voglia sapere di più … </a:t>
            </a:r>
            <a:r>
              <a:rPr lang="it-IT" dirty="0"/>
              <a:t>https://core.ac.uk/download/pdf/35121239.pdf</a:t>
            </a:r>
          </a:p>
        </p:txBody>
      </p:sp>
    </p:spTree>
    <p:extLst>
      <p:ext uri="{BB962C8B-B14F-4D97-AF65-F5344CB8AC3E}">
        <p14:creationId xmlns:p14="http://schemas.microsoft.com/office/powerpoint/2010/main" val="81372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259"/>
    </mc:Choice>
    <mc:Fallback xmlns="">
      <p:transition spd="slow" advTm="329259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116993" y="0"/>
            <a:ext cx="8319752" cy="6858000"/>
          </a:xfrm>
          <a:noFill/>
        </p:spPr>
        <p:txBody>
          <a:bodyPr>
            <a:normAutofit/>
          </a:bodyPr>
          <a:lstStyle/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ritrovamenti archeologici danno, in fondo, forza alla testimonianza di </a:t>
            </a:r>
            <a:r>
              <a:rPr lang="it-IT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Atti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Esiste una realtà fatta di gentili che partecipano o sono interessati al modo di vivere, di pregare, di credere dei giudei ed esistono delle comunità giudaiche favorevoli a intessere relazioni con questi gentili.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alcune aree della diaspora avvengono fenomeni di risocializzazione* che investono le locali comunità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giudiche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Sono fenomeni che mettono in moto riflessioni identitarie; che mettono in discussione la natura dei confini della propria identità e la valenza dei propri </a:t>
            </a:r>
            <a:r>
              <a:rPr lang="it-IT" sz="2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identity</a:t>
            </a:r>
            <a:r>
              <a:rPr lang="it-IT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markers</a:t>
            </a:r>
          </a:p>
          <a:p>
            <a:endParaRPr lang="it-IT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*CONVERSIONE = RISOCIALIZZAZIONE (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R.Stark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Rise of </a:t>
            </a:r>
            <a:r>
              <a:rPr lang="it-IT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Christianity</a:t>
            </a: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Rapporti personali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Bisogno di discontinuità nella propria quotidianità</a:t>
            </a:r>
          </a:p>
          <a:p>
            <a:pPr marL="731520" lvl="1" indent="-457200">
              <a:buFont typeface="+mj-lt"/>
              <a:buAutoNum type="alphaLcParenR"/>
            </a:pPr>
            <a:r>
              <a:rPr lang="it-IT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Accoglienza e aiuto</a:t>
            </a:r>
          </a:p>
        </p:txBody>
      </p:sp>
    </p:spTree>
    <p:extLst>
      <p:ext uri="{BB962C8B-B14F-4D97-AF65-F5344CB8AC3E}">
        <p14:creationId xmlns:p14="http://schemas.microsoft.com/office/powerpoint/2010/main" val="153847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6961"/>
    </mc:Choice>
    <mc:Fallback xmlns="">
      <p:transition spd="slow" advTm="246961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">
      <a:dk1>
        <a:sysClr val="windowText" lastClr="000000"/>
      </a:dk1>
      <a:lt1>
        <a:sysClr val="window" lastClr="FFFFFF"/>
      </a:lt1>
      <a:dk2>
        <a:srgbClr val="3F296A"/>
      </a:dk2>
      <a:lt2>
        <a:srgbClr val="EBEBEB"/>
      </a:lt2>
      <a:accent1>
        <a:srgbClr val="E84574"/>
      </a:accent1>
      <a:accent2>
        <a:srgbClr val="798FF2"/>
      </a:accent2>
      <a:accent3>
        <a:srgbClr val="95C369"/>
      </a:accent3>
      <a:accent4>
        <a:srgbClr val="EE875A"/>
      </a:accent4>
      <a:accent5>
        <a:srgbClr val="C363E8"/>
      </a:accent5>
      <a:accent6>
        <a:srgbClr val="6AADC8"/>
      </a:accent6>
      <a:hlink>
        <a:srgbClr val="FE80C7"/>
      </a:hlink>
      <a:folHlink>
        <a:srgbClr val="FBA3EC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61DDDE80-2DFA-4F2A-B66F-72059846BDAA}"/>
    </a:ext>
  </a:extLst>
</a:theme>
</file>

<file path=ppt/theme/theme2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1676</Words>
  <Application>Microsoft Office PowerPoint</Application>
  <PresentationFormat>Widescreen</PresentationFormat>
  <Paragraphs>91</Paragraphs>
  <Slides>16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16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Century Gothic</vt:lpstr>
      <vt:lpstr>Open Sans</vt:lpstr>
      <vt:lpstr>Times New Roman</vt:lpstr>
      <vt:lpstr>Wingdings 3</vt:lpstr>
      <vt:lpstr>Celestiale</vt:lpstr>
      <vt:lpstr>Filo</vt:lpstr>
      <vt:lpstr>Storia della questione teologica della circoncisione nelle chiese apostoliche </vt:lpstr>
      <vt:lpstr>Pubblicità….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Come i gentili si avvicinano al cristianesimo</vt:lpstr>
      <vt:lpstr>I gentili come si avvicinano alla predicazione cristiana?</vt:lpstr>
      <vt:lpstr>Presentazione standard di PowerPoint</vt:lpstr>
      <vt:lpstr>Presentazione standard di PowerPoint</vt:lpstr>
      <vt:lpstr>Quale storicità attribuire agli episodi?</vt:lpstr>
      <vt:lpstr>Proseliti e soprattutto Timorati di Dio sono categorie storiche o letterarie? </vt:lpstr>
      <vt:lpstr>Stele di Afrodisia (fine II – inizio III secolo d.C.)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Storia della questione teologica della circoncisione nelle chiese apostoliche</dc:title>
  <dc:creator>dario garribba</dc:creator>
  <cp:lastModifiedBy>dario garribba</cp:lastModifiedBy>
  <cp:revision>12</cp:revision>
  <dcterms:created xsi:type="dcterms:W3CDTF">2021-02-11T19:20:08Z</dcterms:created>
  <dcterms:modified xsi:type="dcterms:W3CDTF">2021-05-02T22:21:37Z</dcterms:modified>
</cp:coreProperties>
</file>