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sldIdLst>
    <p:sldId id="256" r:id="rId3"/>
    <p:sldId id="328" r:id="rId4"/>
    <p:sldId id="383" r:id="rId5"/>
    <p:sldId id="371" r:id="rId6"/>
    <p:sldId id="372" r:id="rId7"/>
    <p:sldId id="380" r:id="rId8"/>
    <p:sldId id="373" r:id="rId9"/>
    <p:sldId id="374" r:id="rId10"/>
    <p:sldId id="377" r:id="rId11"/>
    <p:sldId id="365" r:id="rId12"/>
    <p:sldId id="375" r:id="rId13"/>
    <p:sldId id="376" r:id="rId14"/>
    <p:sldId id="338" r:id="rId15"/>
    <p:sldId id="335" r:id="rId16"/>
    <p:sldId id="378" r:id="rId17"/>
    <p:sldId id="379" r:id="rId18"/>
    <p:sldId id="366" r:id="rId19"/>
    <p:sldId id="367" r:id="rId20"/>
    <p:sldId id="381" r:id="rId21"/>
    <p:sldId id="382" r:id="rId22"/>
    <p:sldId id="28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8135D9-FFF6-4ACE-92B3-0C842CFDE61A}" v="26" dt="2024-11-26T08:39:29.719"/>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C88135D9-FFF6-4ACE-92B3-0C842CFDE61A}"/>
    <pc:docChg chg="undo custSel addSld delSld modSld sldOrd">
      <pc:chgData name="dario garribba" userId="13526be42269ae35" providerId="LiveId" clId="{C88135D9-FFF6-4ACE-92B3-0C842CFDE61A}" dt="2024-11-26T08:39:29.719" v="1844" actId="1076"/>
      <pc:docMkLst>
        <pc:docMk/>
      </pc:docMkLst>
      <pc:sldChg chg="del">
        <pc:chgData name="dario garribba" userId="13526be42269ae35" providerId="LiveId" clId="{C88135D9-FFF6-4ACE-92B3-0C842CFDE61A}" dt="2024-11-23T16:03:45.786" v="1434" actId="47"/>
        <pc:sldMkLst>
          <pc:docMk/>
          <pc:sldMk cId="1324899908" sldId="312"/>
        </pc:sldMkLst>
      </pc:sldChg>
      <pc:sldChg chg="addSp delSp modSp mod">
        <pc:chgData name="dario garribba" userId="13526be42269ae35" providerId="LiveId" clId="{C88135D9-FFF6-4ACE-92B3-0C842CFDE61A}" dt="2024-11-23T16:41:58.269" v="1841" actId="20577"/>
        <pc:sldMkLst>
          <pc:docMk/>
          <pc:sldMk cId="998506698" sldId="328"/>
        </pc:sldMkLst>
        <pc:spChg chg="mod">
          <ac:chgData name="dario garribba" userId="13526be42269ae35" providerId="LiveId" clId="{C88135D9-FFF6-4ACE-92B3-0C842CFDE61A}" dt="2024-11-23T16:41:58.269" v="1841" actId="20577"/>
          <ac:spMkLst>
            <pc:docMk/>
            <pc:sldMk cId="998506698" sldId="328"/>
            <ac:spMk id="4" creationId="{6831A506-309A-4C0C-BD70-7549400A6BA0}"/>
          </ac:spMkLst>
        </pc:spChg>
        <pc:spChg chg="add del mod">
          <ac:chgData name="dario garribba" userId="13526be42269ae35" providerId="LiveId" clId="{C88135D9-FFF6-4ACE-92B3-0C842CFDE61A}" dt="2024-11-23T16:35:38.944" v="1796" actId="478"/>
          <ac:spMkLst>
            <pc:docMk/>
            <pc:sldMk cId="998506698" sldId="328"/>
            <ac:spMk id="6" creationId="{A727E05E-6420-007C-213A-48EEF222D605}"/>
          </ac:spMkLst>
        </pc:spChg>
        <pc:picChg chg="del">
          <ac:chgData name="dario garribba" userId="13526be42269ae35" providerId="LiveId" clId="{C88135D9-FFF6-4ACE-92B3-0C842CFDE61A}" dt="2024-11-23T14:23:34.665" v="0" actId="478"/>
          <ac:picMkLst>
            <pc:docMk/>
            <pc:sldMk cId="998506698" sldId="328"/>
            <ac:picMk id="2" creationId="{F04CE120-2939-4EFD-8FDF-9D1775656AB3}"/>
          </ac:picMkLst>
        </pc:picChg>
        <pc:picChg chg="add mod">
          <ac:chgData name="dario garribba" userId="13526be42269ae35" providerId="LiveId" clId="{C88135D9-FFF6-4ACE-92B3-0C842CFDE61A}" dt="2024-11-23T14:23:43.471" v="2" actId="1076"/>
          <ac:picMkLst>
            <pc:docMk/>
            <pc:sldMk cId="998506698" sldId="328"/>
            <ac:picMk id="5" creationId="{825F6FCC-DA34-0567-1554-CE18CE4C1E40}"/>
          </ac:picMkLst>
        </pc:picChg>
      </pc:sldChg>
      <pc:sldChg chg="addSp delSp modSp mod">
        <pc:chgData name="dario garribba" userId="13526be42269ae35" providerId="LiveId" clId="{C88135D9-FFF6-4ACE-92B3-0C842CFDE61A}" dt="2024-11-23T15:28:27.102" v="1103" actId="20577"/>
        <pc:sldMkLst>
          <pc:docMk/>
          <pc:sldMk cId="2512044732" sldId="335"/>
        </pc:sldMkLst>
        <pc:spChg chg="mod">
          <ac:chgData name="dario garribba" userId="13526be42269ae35" providerId="LiveId" clId="{C88135D9-FFF6-4ACE-92B3-0C842CFDE61A}" dt="2024-11-23T15:28:04.146" v="1080" actId="20577"/>
          <ac:spMkLst>
            <pc:docMk/>
            <pc:sldMk cId="2512044732" sldId="335"/>
            <ac:spMk id="2" creationId="{00000000-0000-0000-0000-000000000000}"/>
          </ac:spMkLst>
        </pc:spChg>
        <pc:spChg chg="mod">
          <ac:chgData name="dario garribba" userId="13526be42269ae35" providerId="LiveId" clId="{C88135D9-FFF6-4ACE-92B3-0C842CFDE61A}" dt="2024-11-23T15:28:27.102" v="1103" actId="20577"/>
          <ac:spMkLst>
            <pc:docMk/>
            <pc:sldMk cId="2512044732" sldId="335"/>
            <ac:spMk id="4" creationId="{00000000-0000-0000-0000-000000000000}"/>
          </ac:spMkLst>
        </pc:spChg>
        <pc:spChg chg="add del mod">
          <ac:chgData name="dario garribba" userId="13526be42269ae35" providerId="LiveId" clId="{C88135D9-FFF6-4ACE-92B3-0C842CFDE61A}" dt="2024-11-23T15:27:50.436" v="1065"/>
          <ac:spMkLst>
            <pc:docMk/>
            <pc:sldMk cId="2512044732" sldId="335"/>
            <ac:spMk id="5" creationId="{C8D7029B-EE3D-5DDE-C19A-3010308DF5E3}"/>
          </ac:spMkLst>
        </pc:spChg>
        <pc:picChg chg="del">
          <ac:chgData name="dario garribba" userId="13526be42269ae35" providerId="LiveId" clId="{C88135D9-FFF6-4ACE-92B3-0C842CFDE61A}" dt="2024-11-23T15:27:47.136" v="1064" actId="478"/>
          <ac:picMkLst>
            <pc:docMk/>
            <pc:sldMk cId="2512044732" sldId="335"/>
            <ac:picMk id="6" creationId="{00000000-0000-0000-0000-000000000000}"/>
          </ac:picMkLst>
        </pc:picChg>
        <pc:picChg chg="add mod">
          <ac:chgData name="dario garribba" userId="13526be42269ae35" providerId="LiveId" clId="{C88135D9-FFF6-4ACE-92B3-0C842CFDE61A}" dt="2024-11-23T15:27:56.334" v="1067" actId="14100"/>
          <ac:picMkLst>
            <pc:docMk/>
            <pc:sldMk cId="2512044732" sldId="335"/>
            <ac:picMk id="7" creationId="{9AD13CFB-6FE7-1370-3D1A-E8414AC546BD}"/>
          </ac:picMkLst>
        </pc:picChg>
      </pc:sldChg>
      <pc:sldChg chg="modSp mod">
        <pc:chgData name="dario garribba" userId="13526be42269ae35" providerId="LiveId" clId="{C88135D9-FFF6-4ACE-92B3-0C842CFDE61A}" dt="2024-11-23T15:47:39.247" v="1253" actId="20577"/>
        <pc:sldMkLst>
          <pc:docMk/>
          <pc:sldMk cId="663919620" sldId="338"/>
        </pc:sldMkLst>
        <pc:spChg chg="mod">
          <ac:chgData name="dario garribba" userId="13526be42269ae35" providerId="LiveId" clId="{C88135D9-FFF6-4ACE-92B3-0C842CFDE61A}" dt="2024-11-23T15:47:39.247" v="1253" actId="20577"/>
          <ac:spMkLst>
            <pc:docMk/>
            <pc:sldMk cId="663919620" sldId="338"/>
            <ac:spMk id="9" creationId="{00000000-0000-0000-0000-000000000000}"/>
          </ac:spMkLst>
        </pc:spChg>
      </pc:sldChg>
      <pc:sldChg chg="del">
        <pc:chgData name="dario garribba" userId="13526be42269ae35" providerId="LiveId" clId="{C88135D9-FFF6-4ACE-92B3-0C842CFDE61A}" dt="2024-11-23T16:17:12.750" v="1513" actId="47"/>
        <pc:sldMkLst>
          <pc:docMk/>
          <pc:sldMk cId="3325886893" sldId="361"/>
        </pc:sldMkLst>
      </pc:sldChg>
      <pc:sldChg chg="del">
        <pc:chgData name="dario garribba" userId="13526be42269ae35" providerId="LiveId" clId="{C88135D9-FFF6-4ACE-92B3-0C842CFDE61A}" dt="2024-11-23T16:17:12.750" v="1513" actId="47"/>
        <pc:sldMkLst>
          <pc:docMk/>
          <pc:sldMk cId="3875254231" sldId="362"/>
        </pc:sldMkLst>
      </pc:sldChg>
      <pc:sldChg chg="del">
        <pc:chgData name="dario garribba" userId="13526be42269ae35" providerId="LiveId" clId="{C88135D9-FFF6-4ACE-92B3-0C842CFDE61A}" dt="2024-11-23T16:17:12.750" v="1513" actId="47"/>
        <pc:sldMkLst>
          <pc:docMk/>
          <pc:sldMk cId="4218085321" sldId="363"/>
        </pc:sldMkLst>
      </pc:sldChg>
      <pc:sldChg chg="del">
        <pc:chgData name="dario garribba" userId="13526be42269ae35" providerId="LiveId" clId="{C88135D9-FFF6-4ACE-92B3-0C842CFDE61A}" dt="2024-11-23T16:17:12.750" v="1513" actId="47"/>
        <pc:sldMkLst>
          <pc:docMk/>
          <pc:sldMk cId="2270837317" sldId="364"/>
        </pc:sldMkLst>
      </pc:sldChg>
      <pc:sldChg chg="addSp delSp modSp mod">
        <pc:chgData name="dario garribba" userId="13526be42269ae35" providerId="LiveId" clId="{C88135D9-FFF6-4ACE-92B3-0C842CFDE61A}" dt="2024-11-23T14:57:57.979" v="695" actId="14100"/>
        <pc:sldMkLst>
          <pc:docMk/>
          <pc:sldMk cId="1283446583" sldId="365"/>
        </pc:sldMkLst>
        <pc:spChg chg="ord">
          <ac:chgData name="dario garribba" userId="13526be42269ae35" providerId="LiveId" clId="{C88135D9-FFF6-4ACE-92B3-0C842CFDE61A}" dt="2024-11-23T14:57:33.986" v="693" actId="26606"/>
          <ac:spMkLst>
            <pc:docMk/>
            <pc:sldMk cId="1283446583" sldId="365"/>
            <ac:spMk id="3" creationId="{18EC93A2-D784-8855-EC7F-90719F2AD201}"/>
          </ac:spMkLst>
        </pc:spChg>
        <pc:spChg chg="mod">
          <ac:chgData name="dario garribba" userId="13526be42269ae35" providerId="LiveId" clId="{C88135D9-FFF6-4ACE-92B3-0C842CFDE61A}" dt="2024-11-23T14:57:33.986" v="693" actId="26606"/>
          <ac:spMkLst>
            <pc:docMk/>
            <pc:sldMk cId="1283446583" sldId="365"/>
            <ac:spMk id="4" creationId="{F10869AB-9424-506A-5609-5163709EE43E}"/>
          </ac:spMkLst>
        </pc:spChg>
        <pc:spChg chg="del">
          <ac:chgData name="dario garribba" userId="13526be42269ae35" providerId="LiveId" clId="{C88135D9-FFF6-4ACE-92B3-0C842CFDE61A}" dt="2024-11-23T14:57:33.986" v="693" actId="26606"/>
          <ac:spMkLst>
            <pc:docMk/>
            <pc:sldMk cId="1283446583" sldId="365"/>
            <ac:spMk id="3079" creationId="{16AC31C9-CD7A-4BBB-B336-11A97E4E0297}"/>
          </ac:spMkLst>
        </pc:spChg>
        <pc:spChg chg="del">
          <ac:chgData name="dario garribba" userId="13526be42269ae35" providerId="LiveId" clId="{C88135D9-FFF6-4ACE-92B3-0C842CFDE61A}" dt="2024-11-23T14:57:33.986" v="693" actId="26606"/>
          <ac:spMkLst>
            <pc:docMk/>
            <pc:sldMk cId="1283446583" sldId="365"/>
            <ac:spMk id="3081" creationId="{1106903C-4194-4424-B8DB-22668A72EF07}"/>
          </ac:spMkLst>
        </pc:spChg>
        <pc:spChg chg="del">
          <ac:chgData name="dario garribba" userId="13526be42269ae35" providerId="LiveId" clId="{C88135D9-FFF6-4ACE-92B3-0C842CFDE61A}" dt="2024-11-23T14:57:33.986" v="693" actId="26606"/>
          <ac:spMkLst>
            <pc:docMk/>
            <pc:sldMk cId="1283446583" sldId="365"/>
            <ac:spMk id="3083" creationId="{F3164613-CE15-4AB6-9340-D6CAC779CB4E}"/>
          </ac:spMkLst>
        </pc:spChg>
        <pc:spChg chg="del">
          <ac:chgData name="dario garribba" userId="13526be42269ae35" providerId="LiveId" clId="{C88135D9-FFF6-4ACE-92B3-0C842CFDE61A}" dt="2024-11-23T14:57:33.986" v="693" actId="26606"/>
          <ac:spMkLst>
            <pc:docMk/>
            <pc:sldMk cId="1283446583" sldId="365"/>
            <ac:spMk id="3089" creationId="{6FE250C1-D9A8-47E8-9AD0-ECE0A18B7EFC}"/>
          </ac:spMkLst>
        </pc:spChg>
        <pc:spChg chg="del">
          <ac:chgData name="dario garribba" userId="13526be42269ae35" providerId="LiveId" clId="{C88135D9-FFF6-4ACE-92B3-0C842CFDE61A}" dt="2024-11-23T14:57:33.986" v="693" actId="26606"/>
          <ac:spMkLst>
            <pc:docMk/>
            <pc:sldMk cId="1283446583" sldId="365"/>
            <ac:spMk id="3091" creationId="{B942F3B1-898D-408F-9347-3E4244292287}"/>
          </ac:spMkLst>
        </pc:spChg>
        <pc:spChg chg="del">
          <ac:chgData name="dario garribba" userId="13526be42269ae35" providerId="LiveId" clId="{C88135D9-FFF6-4ACE-92B3-0C842CFDE61A}" dt="2024-11-23T14:57:33.986" v="693" actId="26606"/>
          <ac:spMkLst>
            <pc:docMk/>
            <pc:sldMk cId="1283446583" sldId="365"/>
            <ac:spMk id="3093" creationId="{222DA902-676B-4799-82CA-64E7ECB59C54}"/>
          </ac:spMkLst>
        </pc:spChg>
        <pc:spChg chg="del">
          <ac:chgData name="dario garribba" userId="13526be42269ae35" providerId="LiveId" clId="{C88135D9-FFF6-4ACE-92B3-0C842CFDE61A}" dt="2024-11-23T14:57:33.986" v="693" actId="26606"/>
          <ac:spMkLst>
            <pc:docMk/>
            <pc:sldMk cId="1283446583" sldId="365"/>
            <ac:spMk id="3095" creationId="{44BF762A-64AF-4678-A0FE-A0D3F45DB8C5}"/>
          </ac:spMkLst>
        </pc:spChg>
        <pc:spChg chg="add">
          <ac:chgData name="dario garribba" userId="13526be42269ae35" providerId="LiveId" clId="{C88135D9-FFF6-4ACE-92B3-0C842CFDE61A}" dt="2024-11-23T14:57:33.986" v="693" actId="26606"/>
          <ac:spMkLst>
            <pc:docMk/>
            <pc:sldMk cId="1283446583" sldId="365"/>
            <ac:spMk id="3104" creationId="{5CCCD99C-7D8E-4797-981B-A22148DEBAD1}"/>
          </ac:spMkLst>
        </pc:spChg>
        <pc:spChg chg="add">
          <ac:chgData name="dario garribba" userId="13526be42269ae35" providerId="LiveId" clId="{C88135D9-FFF6-4ACE-92B3-0C842CFDE61A}" dt="2024-11-23T14:57:33.986" v="693" actId="26606"/>
          <ac:spMkLst>
            <pc:docMk/>
            <pc:sldMk cId="1283446583" sldId="365"/>
            <ac:spMk id="3106" creationId="{090C743A-8661-482F-9A41-8A7025172C5C}"/>
          </ac:spMkLst>
        </pc:spChg>
        <pc:spChg chg="add">
          <ac:chgData name="dario garribba" userId="13526be42269ae35" providerId="LiveId" clId="{C88135D9-FFF6-4ACE-92B3-0C842CFDE61A}" dt="2024-11-23T14:57:33.986" v="693" actId="26606"/>
          <ac:spMkLst>
            <pc:docMk/>
            <pc:sldMk cId="1283446583" sldId="365"/>
            <ac:spMk id="3108" creationId="{594477E0-CE85-4388-9987-2E6C9BFECBE2}"/>
          </ac:spMkLst>
        </pc:spChg>
        <pc:spChg chg="add">
          <ac:chgData name="dario garribba" userId="13526be42269ae35" providerId="LiveId" clId="{C88135D9-FFF6-4ACE-92B3-0C842CFDE61A}" dt="2024-11-23T14:57:33.986" v="693" actId="26606"/>
          <ac:spMkLst>
            <pc:docMk/>
            <pc:sldMk cId="1283446583" sldId="365"/>
            <ac:spMk id="3114" creationId="{F06EAF46-2058-42AE-9B15-4A796F215CB3}"/>
          </ac:spMkLst>
        </pc:spChg>
        <pc:spChg chg="add">
          <ac:chgData name="dario garribba" userId="13526be42269ae35" providerId="LiveId" clId="{C88135D9-FFF6-4ACE-92B3-0C842CFDE61A}" dt="2024-11-23T14:57:33.986" v="693" actId="26606"/>
          <ac:spMkLst>
            <pc:docMk/>
            <pc:sldMk cId="1283446583" sldId="365"/>
            <ac:spMk id="3116" creationId="{C6FF3930-8C31-4336-B80A-42642AFA8064}"/>
          </ac:spMkLst>
        </pc:spChg>
        <pc:spChg chg="add">
          <ac:chgData name="dario garribba" userId="13526be42269ae35" providerId="LiveId" clId="{C88135D9-FFF6-4ACE-92B3-0C842CFDE61A}" dt="2024-11-23T14:57:33.986" v="693" actId="26606"/>
          <ac:spMkLst>
            <pc:docMk/>
            <pc:sldMk cId="1283446583" sldId="365"/>
            <ac:spMk id="3118" creationId="{51449F38-16C4-44F9-88AF-8A6F8A47C3CA}"/>
          </ac:spMkLst>
        </pc:spChg>
        <pc:spChg chg="add">
          <ac:chgData name="dario garribba" userId="13526be42269ae35" providerId="LiveId" clId="{C88135D9-FFF6-4ACE-92B3-0C842CFDE61A}" dt="2024-11-23T14:57:33.986" v="693" actId="26606"/>
          <ac:spMkLst>
            <pc:docMk/>
            <pc:sldMk cId="1283446583" sldId="365"/>
            <ac:spMk id="3120" creationId="{6EF2B872-B9D7-4C0A-A63F-60629F15DBD6}"/>
          </ac:spMkLst>
        </pc:spChg>
        <pc:grpChg chg="del">
          <ac:chgData name="dario garribba" userId="13526be42269ae35" providerId="LiveId" clId="{C88135D9-FFF6-4ACE-92B3-0C842CFDE61A}" dt="2024-11-23T14:57:33.986" v="693" actId="26606"/>
          <ac:grpSpMkLst>
            <pc:docMk/>
            <pc:sldMk cId="1283446583" sldId="365"/>
            <ac:grpSpMk id="3085" creationId="{3372564C-530B-4E5A-9D7D-8247F6B2082A}"/>
          </ac:grpSpMkLst>
        </pc:grpChg>
        <pc:grpChg chg="del">
          <ac:chgData name="dario garribba" userId="13526be42269ae35" providerId="LiveId" clId="{C88135D9-FFF6-4ACE-92B3-0C842CFDE61A}" dt="2024-11-23T14:57:33.986" v="693" actId="26606"/>
          <ac:grpSpMkLst>
            <pc:docMk/>
            <pc:sldMk cId="1283446583" sldId="365"/>
            <ac:grpSpMk id="3097" creationId="{1AFED58B-4586-4087-8317-5443079EE25F}"/>
          </ac:grpSpMkLst>
        </pc:grpChg>
        <pc:grpChg chg="add">
          <ac:chgData name="dario garribba" userId="13526be42269ae35" providerId="LiveId" clId="{C88135D9-FFF6-4ACE-92B3-0C842CFDE61A}" dt="2024-11-23T14:57:33.986" v="693" actId="26606"/>
          <ac:grpSpMkLst>
            <pc:docMk/>
            <pc:sldMk cId="1283446583" sldId="365"/>
            <ac:grpSpMk id="3110" creationId="{1D10CA79-B03E-42D2-AD45-46B9BA89E128}"/>
          </ac:grpSpMkLst>
        </pc:grpChg>
        <pc:grpChg chg="add">
          <ac:chgData name="dario garribba" userId="13526be42269ae35" providerId="LiveId" clId="{C88135D9-FFF6-4ACE-92B3-0C842CFDE61A}" dt="2024-11-23T14:57:33.986" v="693" actId="26606"/>
          <ac:grpSpMkLst>
            <pc:docMk/>
            <pc:sldMk cId="1283446583" sldId="365"/>
            <ac:grpSpMk id="3122" creationId="{A7420396-5761-4EC6-AF03-978EE2077019}"/>
          </ac:grpSpMkLst>
        </pc:grpChg>
        <pc:picChg chg="del">
          <ac:chgData name="dario garribba" userId="13526be42269ae35" providerId="LiveId" clId="{C88135D9-FFF6-4ACE-92B3-0C842CFDE61A}" dt="2024-11-23T14:57:15.785" v="688" actId="478"/>
          <ac:picMkLst>
            <pc:docMk/>
            <pc:sldMk cId="1283446583" sldId="365"/>
            <ac:picMk id="2" creationId="{53997CD6-8090-8750-5EB2-1D0D8BAC585A}"/>
          </ac:picMkLst>
        </pc:picChg>
        <pc:picChg chg="add mod">
          <ac:chgData name="dario garribba" userId="13526be42269ae35" providerId="LiveId" clId="{C88135D9-FFF6-4ACE-92B3-0C842CFDE61A}" dt="2024-11-23T14:57:57.979" v="695" actId="14100"/>
          <ac:picMkLst>
            <pc:docMk/>
            <pc:sldMk cId="1283446583" sldId="365"/>
            <ac:picMk id="5" creationId="{E4CA976C-CF94-A3D2-B841-542C905C979E}"/>
          </ac:picMkLst>
        </pc:picChg>
        <pc:picChg chg="del">
          <ac:chgData name="dario garribba" userId="13526be42269ae35" providerId="LiveId" clId="{C88135D9-FFF6-4ACE-92B3-0C842CFDE61A}" dt="2024-11-23T14:57:18.405" v="689" actId="478"/>
          <ac:picMkLst>
            <pc:docMk/>
            <pc:sldMk cId="1283446583" sldId="365"/>
            <ac:picMk id="3074" creationId="{7013CE2E-FA5D-D62A-FB17-DFB17016AB13}"/>
          </ac:picMkLst>
        </pc:picChg>
      </pc:sldChg>
      <pc:sldChg chg="addSp delSp modSp mod">
        <pc:chgData name="dario garribba" userId="13526be42269ae35" providerId="LiveId" clId="{C88135D9-FFF6-4ACE-92B3-0C842CFDE61A}" dt="2024-11-23T15:54:48.764" v="1314" actId="1076"/>
        <pc:sldMkLst>
          <pc:docMk/>
          <pc:sldMk cId="1323808613" sldId="366"/>
        </pc:sldMkLst>
        <pc:spChg chg="del mod">
          <ac:chgData name="dario garribba" userId="13526be42269ae35" providerId="LiveId" clId="{C88135D9-FFF6-4ACE-92B3-0C842CFDE61A}" dt="2024-11-23T15:54:02.378" v="1305" actId="478"/>
          <ac:spMkLst>
            <pc:docMk/>
            <pc:sldMk cId="1323808613" sldId="366"/>
            <ac:spMk id="2" creationId="{00000000-0000-0000-0000-000000000000}"/>
          </ac:spMkLst>
        </pc:spChg>
        <pc:spChg chg="del mod">
          <ac:chgData name="dario garribba" userId="13526be42269ae35" providerId="LiveId" clId="{C88135D9-FFF6-4ACE-92B3-0C842CFDE61A}" dt="2024-11-23T15:53:58.515" v="1304" actId="478"/>
          <ac:spMkLst>
            <pc:docMk/>
            <pc:sldMk cId="1323808613" sldId="366"/>
            <ac:spMk id="4" creationId="{00000000-0000-0000-0000-000000000000}"/>
          </ac:spMkLst>
        </pc:spChg>
        <pc:spChg chg="add mod">
          <ac:chgData name="dario garribba" userId="13526be42269ae35" providerId="LiveId" clId="{C88135D9-FFF6-4ACE-92B3-0C842CFDE61A}" dt="2024-11-23T15:54:48.764" v="1314" actId="1076"/>
          <ac:spMkLst>
            <pc:docMk/>
            <pc:sldMk cId="1323808613" sldId="366"/>
            <ac:spMk id="6" creationId="{5F746E81-5E96-3389-24EA-F60694721F53}"/>
          </ac:spMkLst>
        </pc:spChg>
        <pc:spChg chg="mod">
          <ac:chgData name="dario garribba" userId="13526be42269ae35" providerId="LiveId" clId="{C88135D9-FFF6-4ACE-92B3-0C842CFDE61A}" dt="2024-11-23T15:54:22.993" v="1308" actId="255"/>
          <ac:spMkLst>
            <pc:docMk/>
            <pc:sldMk cId="1323808613" sldId="366"/>
            <ac:spMk id="9" creationId="{00000000-0000-0000-0000-000000000000}"/>
          </ac:spMkLst>
        </pc:spChg>
        <pc:picChg chg="add mod">
          <ac:chgData name="dario garribba" userId="13526be42269ae35" providerId="LiveId" clId="{C88135D9-FFF6-4ACE-92B3-0C842CFDE61A}" dt="2024-11-23T15:54:34.562" v="1311" actId="1076"/>
          <ac:picMkLst>
            <pc:docMk/>
            <pc:sldMk cId="1323808613" sldId="366"/>
            <ac:picMk id="5" creationId="{C1F20E45-9445-F79F-28EF-D1D2BDF4B6BD}"/>
          </ac:picMkLst>
        </pc:picChg>
      </pc:sldChg>
      <pc:sldChg chg="modSp mod">
        <pc:chgData name="dario garribba" userId="13526be42269ae35" providerId="LiveId" clId="{C88135D9-FFF6-4ACE-92B3-0C842CFDE61A}" dt="2024-11-23T16:17:29.920" v="1529" actId="20577"/>
        <pc:sldMkLst>
          <pc:docMk/>
          <pc:sldMk cId="3648953742" sldId="367"/>
        </pc:sldMkLst>
        <pc:spChg chg="mod">
          <ac:chgData name="dario garribba" userId="13526be42269ae35" providerId="LiveId" clId="{C88135D9-FFF6-4ACE-92B3-0C842CFDE61A}" dt="2024-11-23T16:17:29.920" v="1529" actId="20577"/>
          <ac:spMkLst>
            <pc:docMk/>
            <pc:sldMk cId="3648953742" sldId="367"/>
            <ac:spMk id="2" creationId="{00000000-0000-0000-0000-000000000000}"/>
          </ac:spMkLst>
        </pc:spChg>
        <pc:spChg chg="mod">
          <ac:chgData name="dario garribba" userId="13526be42269ae35" providerId="LiveId" clId="{C88135D9-FFF6-4ACE-92B3-0C842CFDE61A}" dt="2024-11-23T15:56:35.870" v="1319" actId="2710"/>
          <ac:spMkLst>
            <pc:docMk/>
            <pc:sldMk cId="3648953742" sldId="367"/>
            <ac:spMk id="9" creationId="{00000000-0000-0000-0000-000000000000}"/>
          </ac:spMkLst>
        </pc:spChg>
      </pc:sldChg>
      <pc:sldChg chg="modSp del mod">
        <pc:chgData name="dario garribba" userId="13526be42269ae35" providerId="LiveId" clId="{C88135D9-FFF6-4ACE-92B3-0C842CFDE61A}" dt="2024-11-23T16:17:12.750" v="1513" actId="47"/>
        <pc:sldMkLst>
          <pc:docMk/>
          <pc:sldMk cId="4001775081" sldId="368"/>
        </pc:sldMkLst>
        <pc:spChg chg="mod">
          <ac:chgData name="dario garribba" userId="13526be42269ae35" providerId="LiveId" clId="{C88135D9-FFF6-4ACE-92B3-0C842CFDE61A}" dt="2024-11-23T16:03:58.563" v="1438"/>
          <ac:spMkLst>
            <pc:docMk/>
            <pc:sldMk cId="4001775081" sldId="368"/>
            <ac:spMk id="4" creationId="{495A4420-940C-F475-3513-1E417CC1A776}"/>
          </ac:spMkLst>
        </pc:spChg>
      </pc:sldChg>
      <pc:sldChg chg="del">
        <pc:chgData name="dario garribba" userId="13526be42269ae35" providerId="LiveId" clId="{C88135D9-FFF6-4ACE-92B3-0C842CFDE61A}" dt="2024-11-23T16:17:12.750" v="1513" actId="47"/>
        <pc:sldMkLst>
          <pc:docMk/>
          <pc:sldMk cId="2182291309" sldId="369"/>
        </pc:sldMkLst>
      </pc:sldChg>
      <pc:sldChg chg="del">
        <pc:chgData name="dario garribba" userId="13526be42269ae35" providerId="LiveId" clId="{C88135D9-FFF6-4ACE-92B3-0C842CFDE61A}" dt="2024-11-23T16:17:12.750" v="1513" actId="47"/>
        <pc:sldMkLst>
          <pc:docMk/>
          <pc:sldMk cId="3553856791" sldId="370"/>
        </pc:sldMkLst>
      </pc:sldChg>
      <pc:sldChg chg="addSp delSp modSp add mod">
        <pc:chgData name="dario garribba" userId="13526be42269ae35" providerId="LiveId" clId="{C88135D9-FFF6-4ACE-92B3-0C842CFDE61A}" dt="2024-11-23T16:21:57.839" v="1547" actId="6549"/>
        <pc:sldMkLst>
          <pc:docMk/>
          <pc:sldMk cId="2124790397" sldId="371"/>
        </pc:sldMkLst>
        <pc:spChg chg="mod">
          <ac:chgData name="dario garribba" userId="13526be42269ae35" providerId="LiveId" clId="{C88135D9-FFF6-4ACE-92B3-0C842CFDE61A}" dt="2024-11-23T15:59:31.046" v="1395" actId="20577"/>
          <ac:spMkLst>
            <pc:docMk/>
            <pc:sldMk cId="2124790397" sldId="371"/>
            <ac:spMk id="4" creationId="{1507A964-3A1C-A9A3-D469-F9F45C6C8EF0}"/>
          </ac:spMkLst>
        </pc:spChg>
        <pc:spChg chg="add mod">
          <ac:chgData name="dario garribba" userId="13526be42269ae35" providerId="LiveId" clId="{C88135D9-FFF6-4ACE-92B3-0C842CFDE61A}" dt="2024-11-23T16:21:32.160" v="1538" actId="1076"/>
          <ac:spMkLst>
            <pc:docMk/>
            <pc:sldMk cId="2124790397" sldId="371"/>
            <ac:spMk id="6" creationId="{986ACFE7-270F-527F-9661-E31DDDDC22CE}"/>
          </ac:spMkLst>
        </pc:spChg>
        <pc:spChg chg="add mod">
          <ac:chgData name="dario garribba" userId="13526be42269ae35" providerId="LiveId" clId="{C88135D9-FFF6-4ACE-92B3-0C842CFDE61A}" dt="2024-11-23T16:21:57.839" v="1547" actId="6549"/>
          <ac:spMkLst>
            <pc:docMk/>
            <pc:sldMk cId="2124790397" sldId="371"/>
            <ac:spMk id="8" creationId="{AD2625FA-C7D9-5577-26D8-0287A00A892B}"/>
          </ac:spMkLst>
        </pc:spChg>
        <pc:picChg chg="add mod">
          <ac:chgData name="dario garribba" userId="13526be42269ae35" providerId="LiveId" clId="{C88135D9-FFF6-4ACE-92B3-0C842CFDE61A}" dt="2024-11-23T16:20:32.963" v="1532" actId="1076"/>
          <ac:picMkLst>
            <pc:docMk/>
            <pc:sldMk cId="2124790397" sldId="371"/>
            <ac:picMk id="2" creationId="{6237F5DC-8520-2EC5-87AD-864B7B6E266C}"/>
          </ac:picMkLst>
        </pc:picChg>
        <pc:picChg chg="del">
          <ac:chgData name="dario garribba" userId="13526be42269ae35" providerId="LiveId" clId="{C88135D9-FFF6-4ACE-92B3-0C842CFDE61A}" dt="2024-11-23T16:20:27.019" v="1530" actId="478"/>
          <ac:picMkLst>
            <pc:docMk/>
            <pc:sldMk cId="2124790397" sldId="371"/>
            <ac:picMk id="5" creationId="{3FD278D6-897C-C7C2-F185-FBEF39EEDCFC}"/>
          </ac:picMkLst>
        </pc:picChg>
      </pc:sldChg>
      <pc:sldChg chg="addSp delSp modSp add mod">
        <pc:chgData name="dario garribba" userId="13526be42269ae35" providerId="LiveId" clId="{C88135D9-FFF6-4ACE-92B3-0C842CFDE61A}" dt="2024-11-23T14:44:23.225" v="638" actId="20577"/>
        <pc:sldMkLst>
          <pc:docMk/>
          <pc:sldMk cId="2919549708" sldId="372"/>
        </pc:sldMkLst>
        <pc:spChg chg="add">
          <ac:chgData name="dario garribba" userId="13526be42269ae35" providerId="LiveId" clId="{C88135D9-FFF6-4ACE-92B3-0C842CFDE61A}" dt="2024-11-23T14:40:05.942" v="547"/>
          <ac:spMkLst>
            <pc:docMk/>
            <pc:sldMk cId="2919549708" sldId="372"/>
            <ac:spMk id="2" creationId="{E3717BE9-8D3A-3658-7844-30B9B1E3E7A8}"/>
          </ac:spMkLst>
        </pc:spChg>
        <pc:spChg chg="mod">
          <ac:chgData name="dario garribba" userId="13526be42269ae35" providerId="LiveId" clId="{C88135D9-FFF6-4ACE-92B3-0C842CFDE61A}" dt="2024-11-23T14:44:23.225" v="638" actId="20577"/>
          <ac:spMkLst>
            <pc:docMk/>
            <pc:sldMk cId="2919549708" sldId="372"/>
            <ac:spMk id="4" creationId="{C6F730FD-7DB1-C106-118F-23FD661B00B8}"/>
          </ac:spMkLst>
        </pc:spChg>
        <pc:picChg chg="del">
          <ac:chgData name="dario garribba" userId="13526be42269ae35" providerId="LiveId" clId="{C88135D9-FFF6-4ACE-92B3-0C842CFDE61A}" dt="2024-11-23T14:40:42.740" v="556" actId="478"/>
          <ac:picMkLst>
            <pc:docMk/>
            <pc:sldMk cId="2919549708" sldId="372"/>
            <ac:picMk id="5" creationId="{76DCEC28-F72D-5A34-B9BB-FB08DF2B6FFF}"/>
          </ac:picMkLst>
        </pc:picChg>
      </pc:sldChg>
      <pc:sldChg chg="addSp delSp modSp add mod">
        <pc:chgData name="dario garribba" userId="13526be42269ae35" providerId="LiveId" clId="{C88135D9-FFF6-4ACE-92B3-0C842CFDE61A}" dt="2024-11-23T14:48:09.263" v="672" actId="6549"/>
        <pc:sldMkLst>
          <pc:docMk/>
          <pc:sldMk cId="857456497" sldId="373"/>
        </pc:sldMkLst>
        <pc:spChg chg="add">
          <ac:chgData name="dario garribba" userId="13526be42269ae35" providerId="LiveId" clId="{C88135D9-FFF6-4ACE-92B3-0C842CFDE61A}" dt="2024-11-23T14:46:12.570" v="655"/>
          <ac:spMkLst>
            <pc:docMk/>
            <pc:sldMk cId="857456497" sldId="373"/>
            <ac:spMk id="2" creationId="{CF8A51F1-AC19-6E3E-5C9E-90290031B798}"/>
          </ac:spMkLst>
        </pc:spChg>
        <pc:spChg chg="del">
          <ac:chgData name="dario garribba" userId="13526be42269ae35" providerId="LiveId" clId="{C88135D9-FFF6-4ACE-92B3-0C842CFDE61A}" dt="2024-11-23T14:46:49.773" v="664" actId="478"/>
          <ac:spMkLst>
            <pc:docMk/>
            <pc:sldMk cId="857456497" sldId="373"/>
            <ac:spMk id="3" creationId="{05E68DE6-ECFB-14A9-C2EF-252F6797B1C9}"/>
          </ac:spMkLst>
        </pc:spChg>
        <pc:spChg chg="mod">
          <ac:chgData name="dario garribba" userId="13526be42269ae35" providerId="LiveId" clId="{C88135D9-FFF6-4ACE-92B3-0C842CFDE61A}" dt="2024-11-23T14:48:09.263" v="672" actId="6549"/>
          <ac:spMkLst>
            <pc:docMk/>
            <pc:sldMk cId="857456497" sldId="373"/>
            <ac:spMk id="4" creationId="{23C30618-5A9D-91D9-5D31-CF17CF1D1BA9}"/>
          </ac:spMkLst>
        </pc:spChg>
        <pc:spChg chg="add">
          <ac:chgData name="dario garribba" userId="13526be42269ae35" providerId="LiveId" clId="{C88135D9-FFF6-4ACE-92B3-0C842CFDE61A}" dt="2024-11-23T14:47:58.451" v="668"/>
          <ac:spMkLst>
            <pc:docMk/>
            <pc:sldMk cId="857456497" sldId="373"/>
            <ac:spMk id="5" creationId="{6C40A82B-A239-794D-7829-2EFD304575EE}"/>
          </ac:spMkLst>
        </pc:spChg>
      </pc:sldChg>
      <pc:sldChg chg="modSp add mod">
        <pc:chgData name="dario garribba" userId="13526be42269ae35" providerId="LiveId" clId="{C88135D9-FFF6-4ACE-92B3-0C842CFDE61A}" dt="2024-11-23T14:53:52.463" v="687" actId="6549"/>
        <pc:sldMkLst>
          <pc:docMk/>
          <pc:sldMk cId="2860995173" sldId="374"/>
        </pc:sldMkLst>
        <pc:spChg chg="mod">
          <ac:chgData name="dario garribba" userId="13526be42269ae35" providerId="LiveId" clId="{C88135D9-FFF6-4ACE-92B3-0C842CFDE61A}" dt="2024-11-23T14:53:52.463" v="687" actId="6549"/>
          <ac:spMkLst>
            <pc:docMk/>
            <pc:sldMk cId="2860995173" sldId="374"/>
            <ac:spMk id="4" creationId="{46891F48-AA51-83A2-956C-E17E8D438EC2}"/>
          </ac:spMkLst>
        </pc:spChg>
      </pc:sldChg>
      <pc:sldChg chg="addSp delSp modSp add mod addAnim delAnim">
        <pc:chgData name="dario garribba" userId="13526be42269ae35" providerId="LiveId" clId="{C88135D9-FFF6-4ACE-92B3-0C842CFDE61A}" dt="2024-11-23T15:00:00.329" v="704" actId="14100"/>
        <pc:sldMkLst>
          <pc:docMk/>
          <pc:sldMk cId="2928049868" sldId="375"/>
        </pc:sldMkLst>
        <pc:spChg chg="ord">
          <ac:chgData name="dario garribba" userId="13526be42269ae35" providerId="LiveId" clId="{C88135D9-FFF6-4ACE-92B3-0C842CFDE61A}" dt="2024-11-23T14:59:52.118" v="702" actId="26606"/>
          <ac:spMkLst>
            <pc:docMk/>
            <pc:sldMk cId="2928049868" sldId="375"/>
            <ac:spMk id="3" creationId="{119C20BB-7C21-8090-D078-A9B925C1F960}"/>
          </ac:spMkLst>
        </pc:spChg>
        <pc:spChg chg="mod">
          <ac:chgData name="dario garribba" userId="13526be42269ae35" providerId="LiveId" clId="{C88135D9-FFF6-4ACE-92B3-0C842CFDE61A}" dt="2024-11-23T14:59:52.056" v="701" actId="26606"/>
          <ac:spMkLst>
            <pc:docMk/>
            <pc:sldMk cId="2928049868" sldId="375"/>
            <ac:spMk id="4" creationId="{025B84CF-1592-0CC0-232B-91A3454964D2}"/>
          </ac:spMkLst>
        </pc:spChg>
        <pc:spChg chg="add del">
          <ac:chgData name="dario garribba" userId="13526be42269ae35" providerId="LiveId" clId="{C88135D9-FFF6-4ACE-92B3-0C842CFDE61A}" dt="2024-11-23T14:59:52.118" v="702" actId="26606"/>
          <ac:spMkLst>
            <pc:docMk/>
            <pc:sldMk cId="2928049868" sldId="375"/>
            <ac:spMk id="3104" creationId="{3EE8FF70-B544-27A6-D69B-0A95ACB1791D}"/>
          </ac:spMkLst>
        </pc:spChg>
        <pc:spChg chg="add del">
          <ac:chgData name="dario garribba" userId="13526be42269ae35" providerId="LiveId" clId="{C88135D9-FFF6-4ACE-92B3-0C842CFDE61A}" dt="2024-11-23T14:59:52.118" v="702" actId="26606"/>
          <ac:spMkLst>
            <pc:docMk/>
            <pc:sldMk cId="2928049868" sldId="375"/>
            <ac:spMk id="3106" creationId="{84899FB1-6510-DE4F-2B71-B4C7E473BEEA}"/>
          </ac:spMkLst>
        </pc:spChg>
        <pc:spChg chg="add del">
          <ac:chgData name="dario garribba" userId="13526be42269ae35" providerId="LiveId" clId="{C88135D9-FFF6-4ACE-92B3-0C842CFDE61A}" dt="2024-11-23T14:59:52.118" v="702" actId="26606"/>
          <ac:spMkLst>
            <pc:docMk/>
            <pc:sldMk cId="2928049868" sldId="375"/>
            <ac:spMk id="3108" creationId="{29AC85B0-C6A9-DAB6-4CC5-13CCE7E09E23}"/>
          </ac:spMkLst>
        </pc:spChg>
        <pc:spChg chg="add del">
          <ac:chgData name="dario garribba" userId="13526be42269ae35" providerId="LiveId" clId="{C88135D9-FFF6-4ACE-92B3-0C842CFDE61A}" dt="2024-11-23T14:59:52.118" v="702" actId="26606"/>
          <ac:spMkLst>
            <pc:docMk/>
            <pc:sldMk cId="2928049868" sldId="375"/>
            <ac:spMk id="3114" creationId="{87FD0568-B316-BB9F-6453-BC0F3FC77DC6}"/>
          </ac:spMkLst>
        </pc:spChg>
        <pc:spChg chg="add del">
          <ac:chgData name="dario garribba" userId="13526be42269ae35" providerId="LiveId" clId="{C88135D9-FFF6-4ACE-92B3-0C842CFDE61A}" dt="2024-11-23T14:59:52.118" v="702" actId="26606"/>
          <ac:spMkLst>
            <pc:docMk/>
            <pc:sldMk cId="2928049868" sldId="375"/>
            <ac:spMk id="3116" creationId="{1220063A-1F14-9F11-217F-3DA1FBF71A3E}"/>
          </ac:spMkLst>
        </pc:spChg>
        <pc:spChg chg="add del">
          <ac:chgData name="dario garribba" userId="13526be42269ae35" providerId="LiveId" clId="{C88135D9-FFF6-4ACE-92B3-0C842CFDE61A}" dt="2024-11-23T14:59:52.118" v="702" actId="26606"/>
          <ac:spMkLst>
            <pc:docMk/>
            <pc:sldMk cId="2928049868" sldId="375"/>
            <ac:spMk id="3118" creationId="{0077BAA8-ACB4-C735-059D-CBD3714A7C37}"/>
          </ac:spMkLst>
        </pc:spChg>
        <pc:spChg chg="add del">
          <ac:chgData name="dario garribba" userId="13526be42269ae35" providerId="LiveId" clId="{C88135D9-FFF6-4ACE-92B3-0C842CFDE61A}" dt="2024-11-23T14:59:52.118" v="702" actId="26606"/>
          <ac:spMkLst>
            <pc:docMk/>
            <pc:sldMk cId="2928049868" sldId="375"/>
            <ac:spMk id="3120" creationId="{B58E087B-1A9C-78AC-DA25-A39F341799C4}"/>
          </ac:spMkLst>
        </pc:spChg>
        <pc:spChg chg="add del">
          <ac:chgData name="dario garribba" userId="13526be42269ae35" providerId="LiveId" clId="{C88135D9-FFF6-4ACE-92B3-0C842CFDE61A}" dt="2024-11-23T14:59:52.056" v="701" actId="26606"/>
          <ac:spMkLst>
            <pc:docMk/>
            <pc:sldMk cId="2928049868" sldId="375"/>
            <ac:spMk id="3129" creationId="{75E3D2E7-AD93-44A1-8BC6-0E1343A3E445}"/>
          </ac:spMkLst>
        </pc:spChg>
        <pc:spChg chg="add del">
          <ac:chgData name="dario garribba" userId="13526be42269ae35" providerId="LiveId" clId="{C88135D9-FFF6-4ACE-92B3-0C842CFDE61A}" dt="2024-11-23T14:59:52.056" v="701" actId="26606"/>
          <ac:spMkLst>
            <pc:docMk/>
            <pc:sldMk cId="2928049868" sldId="375"/>
            <ac:spMk id="3131" creationId="{9CC5271D-3244-41E2-B819-CBCB46B719A3}"/>
          </ac:spMkLst>
        </pc:spChg>
        <pc:spChg chg="add del">
          <ac:chgData name="dario garribba" userId="13526be42269ae35" providerId="LiveId" clId="{C88135D9-FFF6-4ACE-92B3-0C842CFDE61A}" dt="2024-11-23T14:59:52.056" v="701" actId="26606"/>
          <ac:spMkLst>
            <pc:docMk/>
            <pc:sldMk cId="2928049868" sldId="375"/>
            <ac:spMk id="3133" creationId="{5683B5F4-86FD-4BF8-88F1-837F5B70B334}"/>
          </ac:spMkLst>
        </pc:spChg>
        <pc:spChg chg="add del">
          <ac:chgData name="dario garribba" userId="13526be42269ae35" providerId="LiveId" clId="{C88135D9-FFF6-4ACE-92B3-0C842CFDE61A}" dt="2024-11-23T14:59:52.056" v="701" actId="26606"/>
          <ac:spMkLst>
            <pc:docMk/>
            <pc:sldMk cId="2928049868" sldId="375"/>
            <ac:spMk id="3139" creationId="{19A1D830-E73C-47A9-A534-323CEEFF5B32}"/>
          </ac:spMkLst>
        </pc:spChg>
        <pc:spChg chg="add del">
          <ac:chgData name="dario garribba" userId="13526be42269ae35" providerId="LiveId" clId="{C88135D9-FFF6-4ACE-92B3-0C842CFDE61A}" dt="2024-11-23T14:59:52.056" v="701" actId="26606"/>
          <ac:spMkLst>
            <pc:docMk/>
            <pc:sldMk cId="2928049868" sldId="375"/>
            <ac:spMk id="3141" creationId="{8F69FBEC-4C47-4288-962D-3FC20C79F3F5}"/>
          </ac:spMkLst>
        </pc:spChg>
        <pc:spChg chg="add">
          <ac:chgData name="dario garribba" userId="13526be42269ae35" providerId="LiveId" clId="{C88135D9-FFF6-4ACE-92B3-0C842CFDE61A}" dt="2024-11-23T14:59:52.118" v="702" actId="26606"/>
          <ac:spMkLst>
            <pc:docMk/>
            <pc:sldMk cId="2928049868" sldId="375"/>
            <ac:spMk id="3150" creationId="{5CCCD99C-7D8E-4797-981B-A22148DEBAD1}"/>
          </ac:spMkLst>
        </pc:spChg>
        <pc:spChg chg="add">
          <ac:chgData name="dario garribba" userId="13526be42269ae35" providerId="LiveId" clId="{C88135D9-FFF6-4ACE-92B3-0C842CFDE61A}" dt="2024-11-23T14:59:52.118" v="702" actId="26606"/>
          <ac:spMkLst>
            <pc:docMk/>
            <pc:sldMk cId="2928049868" sldId="375"/>
            <ac:spMk id="3151" creationId="{090C743A-8661-482F-9A41-8A7025172C5C}"/>
          </ac:spMkLst>
        </pc:spChg>
        <pc:spChg chg="add">
          <ac:chgData name="dario garribba" userId="13526be42269ae35" providerId="LiveId" clId="{C88135D9-FFF6-4ACE-92B3-0C842CFDE61A}" dt="2024-11-23T14:59:52.118" v="702" actId="26606"/>
          <ac:spMkLst>
            <pc:docMk/>
            <pc:sldMk cId="2928049868" sldId="375"/>
            <ac:spMk id="3152" creationId="{594477E0-CE85-4388-9987-2E6C9BFECBE2}"/>
          </ac:spMkLst>
        </pc:spChg>
        <pc:spChg chg="add">
          <ac:chgData name="dario garribba" userId="13526be42269ae35" providerId="LiveId" clId="{C88135D9-FFF6-4ACE-92B3-0C842CFDE61A}" dt="2024-11-23T14:59:52.118" v="702" actId="26606"/>
          <ac:spMkLst>
            <pc:docMk/>
            <pc:sldMk cId="2928049868" sldId="375"/>
            <ac:spMk id="3156" creationId="{F06EAF46-2058-42AE-9B15-4A796F215CB3}"/>
          </ac:spMkLst>
        </pc:spChg>
        <pc:spChg chg="add">
          <ac:chgData name="dario garribba" userId="13526be42269ae35" providerId="LiveId" clId="{C88135D9-FFF6-4ACE-92B3-0C842CFDE61A}" dt="2024-11-23T14:59:52.118" v="702" actId="26606"/>
          <ac:spMkLst>
            <pc:docMk/>
            <pc:sldMk cId="2928049868" sldId="375"/>
            <ac:spMk id="3157" creationId="{C6FF3930-8C31-4336-B80A-42642AFA8064}"/>
          </ac:spMkLst>
        </pc:spChg>
        <pc:spChg chg="add">
          <ac:chgData name="dario garribba" userId="13526be42269ae35" providerId="LiveId" clId="{C88135D9-FFF6-4ACE-92B3-0C842CFDE61A}" dt="2024-11-23T14:59:52.118" v="702" actId="26606"/>
          <ac:spMkLst>
            <pc:docMk/>
            <pc:sldMk cId="2928049868" sldId="375"/>
            <ac:spMk id="3158" creationId="{51449F38-16C4-44F9-88AF-8A6F8A47C3CA}"/>
          </ac:spMkLst>
        </pc:spChg>
        <pc:spChg chg="add">
          <ac:chgData name="dario garribba" userId="13526be42269ae35" providerId="LiveId" clId="{C88135D9-FFF6-4ACE-92B3-0C842CFDE61A}" dt="2024-11-23T14:59:52.118" v="702" actId="26606"/>
          <ac:spMkLst>
            <pc:docMk/>
            <pc:sldMk cId="2928049868" sldId="375"/>
            <ac:spMk id="3159" creationId="{6EF2B872-B9D7-4C0A-A63F-60629F15DBD6}"/>
          </ac:spMkLst>
        </pc:spChg>
        <pc:grpChg chg="add del">
          <ac:chgData name="dario garribba" userId="13526be42269ae35" providerId="LiveId" clId="{C88135D9-FFF6-4ACE-92B3-0C842CFDE61A}" dt="2024-11-23T14:59:52.118" v="702" actId="26606"/>
          <ac:grpSpMkLst>
            <pc:docMk/>
            <pc:sldMk cId="2928049868" sldId="375"/>
            <ac:grpSpMk id="3110" creationId="{58367BC9-9E47-9EEA-79E6-8D422E2C8CB1}"/>
          </ac:grpSpMkLst>
        </pc:grpChg>
        <pc:grpChg chg="add del">
          <ac:chgData name="dario garribba" userId="13526be42269ae35" providerId="LiveId" clId="{C88135D9-FFF6-4ACE-92B3-0C842CFDE61A}" dt="2024-11-23T14:59:52.118" v="702" actId="26606"/>
          <ac:grpSpMkLst>
            <pc:docMk/>
            <pc:sldMk cId="2928049868" sldId="375"/>
            <ac:grpSpMk id="3122" creationId="{9DCEB585-ABA5-4B48-579B-7EC41C038DD9}"/>
          </ac:grpSpMkLst>
        </pc:grpChg>
        <pc:grpChg chg="add del">
          <ac:chgData name="dario garribba" userId="13526be42269ae35" providerId="LiveId" clId="{C88135D9-FFF6-4ACE-92B3-0C842CFDE61A}" dt="2024-11-23T14:59:52.056" v="701" actId="26606"/>
          <ac:grpSpMkLst>
            <pc:docMk/>
            <pc:sldMk cId="2928049868" sldId="375"/>
            <ac:grpSpMk id="3135" creationId="{468FD2E2-2BBC-4CE0-8728-F7F04CF3DA80}"/>
          </ac:grpSpMkLst>
        </pc:grpChg>
        <pc:grpChg chg="add del">
          <ac:chgData name="dario garribba" userId="13526be42269ae35" providerId="LiveId" clId="{C88135D9-FFF6-4ACE-92B3-0C842CFDE61A}" dt="2024-11-23T14:59:52.056" v="701" actId="26606"/>
          <ac:grpSpMkLst>
            <pc:docMk/>
            <pc:sldMk cId="2928049868" sldId="375"/>
            <ac:grpSpMk id="3143" creationId="{54F6FC82-E588-4DA0-8096-0C3BD54F17B5}"/>
          </ac:grpSpMkLst>
        </pc:grpChg>
        <pc:grpChg chg="add">
          <ac:chgData name="dario garribba" userId="13526be42269ae35" providerId="LiveId" clId="{C88135D9-FFF6-4ACE-92B3-0C842CFDE61A}" dt="2024-11-23T14:59:52.118" v="702" actId="26606"/>
          <ac:grpSpMkLst>
            <pc:docMk/>
            <pc:sldMk cId="2928049868" sldId="375"/>
            <ac:grpSpMk id="3147" creationId="{A7420396-5761-4EC6-AF03-978EE2077019}"/>
          </ac:grpSpMkLst>
        </pc:grpChg>
        <pc:grpChg chg="add">
          <ac:chgData name="dario garribba" userId="13526be42269ae35" providerId="LiveId" clId="{C88135D9-FFF6-4ACE-92B3-0C842CFDE61A}" dt="2024-11-23T14:59:52.118" v="702" actId="26606"/>
          <ac:grpSpMkLst>
            <pc:docMk/>
            <pc:sldMk cId="2928049868" sldId="375"/>
            <ac:grpSpMk id="3153" creationId="{1D10CA79-B03E-42D2-AD45-46B9BA89E128}"/>
          </ac:grpSpMkLst>
        </pc:grpChg>
        <pc:picChg chg="del">
          <ac:chgData name="dario garribba" userId="13526be42269ae35" providerId="LiveId" clId="{C88135D9-FFF6-4ACE-92B3-0C842CFDE61A}" dt="2024-11-23T14:59:42.531" v="697" actId="478"/>
          <ac:picMkLst>
            <pc:docMk/>
            <pc:sldMk cId="2928049868" sldId="375"/>
            <ac:picMk id="5" creationId="{C12753CB-9EF5-1F57-AFE2-F4AB7F3248B3}"/>
          </ac:picMkLst>
        </pc:picChg>
        <pc:picChg chg="add mod">
          <ac:chgData name="dario garribba" userId="13526be42269ae35" providerId="LiveId" clId="{C88135D9-FFF6-4ACE-92B3-0C842CFDE61A}" dt="2024-11-23T15:00:00.329" v="704" actId="14100"/>
          <ac:picMkLst>
            <pc:docMk/>
            <pc:sldMk cId="2928049868" sldId="375"/>
            <ac:picMk id="3074" creationId="{B1E61EAA-0F13-1ECA-233A-BB1607762AFB}"/>
          </ac:picMkLst>
        </pc:picChg>
      </pc:sldChg>
      <pc:sldChg chg="modSp add mod ord">
        <pc:chgData name="dario garribba" userId="13526be42269ae35" providerId="LiveId" clId="{C88135D9-FFF6-4ACE-92B3-0C842CFDE61A}" dt="2024-11-23T16:29:00.348" v="1778" actId="20577"/>
        <pc:sldMkLst>
          <pc:docMk/>
          <pc:sldMk cId="3617799110" sldId="376"/>
        </pc:sldMkLst>
        <pc:spChg chg="mod">
          <ac:chgData name="dario garribba" userId="13526be42269ae35" providerId="LiveId" clId="{C88135D9-FFF6-4ACE-92B3-0C842CFDE61A}" dt="2024-11-23T16:29:00.348" v="1778" actId="20577"/>
          <ac:spMkLst>
            <pc:docMk/>
            <pc:sldMk cId="3617799110" sldId="376"/>
            <ac:spMk id="4" creationId="{DAB7E7D4-1A24-2CFD-63AB-DD9C407C9166}"/>
          </ac:spMkLst>
        </pc:spChg>
      </pc:sldChg>
      <pc:sldChg chg="modSp add mod">
        <pc:chgData name="dario garribba" userId="13526be42269ae35" providerId="LiveId" clId="{C88135D9-FFF6-4ACE-92B3-0C842CFDE61A}" dt="2024-11-23T15:35:29.900" v="1163" actId="13926"/>
        <pc:sldMkLst>
          <pc:docMk/>
          <pc:sldMk cId="309358728" sldId="377"/>
        </pc:sldMkLst>
        <pc:spChg chg="mod">
          <ac:chgData name="dario garribba" userId="13526be42269ae35" providerId="LiveId" clId="{C88135D9-FFF6-4ACE-92B3-0C842CFDE61A}" dt="2024-11-23T15:35:29.900" v="1163" actId="13926"/>
          <ac:spMkLst>
            <pc:docMk/>
            <pc:sldMk cId="309358728" sldId="377"/>
            <ac:spMk id="4" creationId="{2E32B929-74B7-7EA9-D75D-C00CD97476AA}"/>
          </ac:spMkLst>
        </pc:spChg>
      </pc:sldChg>
      <pc:sldChg chg="addSp delSp modSp add mod">
        <pc:chgData name="dario garribba" userId="13526be42269ae35" providerId="LiveId" clId="{C88135D9-FFF6-4ACE-92B3-0C842CFDE61A}" dt="2024-11-23T16:27:28.809" v="1777" actId="20577"/>
        <pc:sldMkLst>
          <pc:docMk/>
          <pc:sldMk cId="2295518999" sldId="378"/>
        </pc:sldMkLst>
        <pc:spChg chg="mod">
          <ac:chgData name="dario garribba" userId="13526be42269ae35" providerId="LiveId" clId="{C88135D9-FFF6-4ACE-92B3-0C842CFDE61A}" dt="2024-11-23T15:43:41.954" v="1227" actId="20577"/>
          <ac:spMkLst>
            <pc:docMk/>
            <pc:sldMk cId="2295518999" sldId="378"/>
            <ac:spMk id="2" creationId="{DD7277FE-1124-396F-CCB8-56BC2ED90458}"/>
          </ac:spMkLst>
        </pc:spChg>
        <pc:spChg chg="mod">
          <ac:chgData name="dario garribba" userId="13526be42269ae35" providerId="LiveId" clId="{C88135D9-FFF6-4ACE-92B3-0C842CFDE61A}" dt="2024-11-23T16:27:28.809" v="1777" actId="20577"/>
          <ac:spMkLst>
            <pc:docMk/>
            <pc:sldMk cId="2295518999" sldId="378"/>
            <ac:spMk id="4" creationId="{0A19665F-8C80-B425-A40F-81A4ED167AA3}"/>
          </ac:spMkLst>
        </pc:spChg>
        <pc:spChg chg="add del mod">
          <ac:chgData name="dario garribba" userId="13526be42269ae35" providerId="LiveId" clId="{C88135D9-FFF6-4ACE-92B3-0C842CFDE61A}" dt="2024-11-23T15:45:45.305" v="1243"/>
          <ac:spMkLst>
            <pc:docMk/>
            <pc:sldMk cId="2295518999" sldId="378"/>
            <ac:spMk id="5" creationId="{AC0E178E-FF7A-D724-8160-D6D04623F2D3}"/>
          </ac:spMkLst>
        </pc:spChg>
        <pc:picChg chg="add mod">
          <ac:chgData name="dario garribba" userId="13526be42269ae35" providerId="LiveId" clId="{C88135D9-FFF6-4ACE-92B3-0C842CFDE61A}" dt="2024-11-23T15:45:48.972" v="1244" actId="14100"/>
          <ac:picMkLst>
            <pc:docMk/>
            <pc:sldMk cId="2295518999" sldId="378"/>
            <ac:picMk id="6" creationId="{107018F2-CA8A-1C28-2DF3-88B0366D445A}"/>
          </ac:picMkLst>
        </pc:picChg>
        <pc:picChg chg="del">
          <ac:chgData name="dario garribba" userId="13526be42269ae35" providerId="LiveId" clId="{C88135D9-FFF6-4ACE-92B3-0C842CFDE61A}" dt="2024-11-23T15:45:42.776" v="1242" actId="478"/>
          <ac:picMkLst>
            <pc:docMk/>
            <pc:sldMk cId="2295518999" sldId="378"/>
            <ac:picMk id="7" creationId="{8A5D47D4-8418-871E-2ACA-8F59BC1B0620}"/>
          </ac:picMkLst>
        </pc:picChg>
      </pc:sldChg>
      <pc:sldChg chg="addSp delSp modSp add mod">
        <pc:chgData name="dario garribba" userId="13526be42269ae35" providerId="LiveId" clId="{C88135D9-FFF6-4ACE-92B3-0C842CFDE61A}" dt="2024-11-23T16:35:11.202" v="1794" actId="20577"/>
        <pc:sldMkLst>
          <pc:docMk/>
          <pc:sldMk cId="3499042140" sldId="379"/>
        </pc:sldMkLst>
        <pc:spChg chg="mod">
          <ac:chgData name="dario garribba" userId="13526be42269ae35" providerId="LiveId" clId="{C88135D9-FFF6-4ACE-92B3-0C842CFDE61A}" dt="2024-11-23T15:43:30.589" v="1213" actId="20577"/>
          <ac:spMkLst>
            <pc:docMk/>
            <pc:sldMk cId="3499042140" sldId="379"/>
            <ac:spMk id="2" creationId="{FCFCD647-6F04-FD93-6BD7-BE8EE23765B5}"/>
          </ac:spMkLst>
        </pc:spChg>
        <pc:spChg chg="mod">
          <ac:chgData name="dario garribba" userId="13526be42269ae35" providerId="LiveId" clId="{C88135D9-FFF6-4ACE-92B3-0C842CFDE61A}" dt="2024-11-23T16:35:11.202" v="1794" actId="20577"/>
          <ac:spMkLst>
            <pc:docMk/>
            <pc:sldMk cId="3499042140" sldId="379"/>
            <ac:spMk id="4" creationId="{3A0A60FB-50D2-5E04-8C14-F976908DFFDF}"/>
          </ac:spMkLst>
        </pc:spChg>
        <pc:spChg chg="add mod">
          <ac:chgData name="dario garribba" userId="13526be42269ae35" providerId="LiveId" clId="{C88135D9-FFF6-4ACE-92B3-0C842CFDE61A}" dt="2024-11-23T15:47:12.460" v="1245" actId="478"/>
          <ac:spMkLst>
            <pc:docMk/>
            <pc:sldMk cId="3499042140" sldId="379"/>
            <ac:spMk id="5" creationId="{E6130F21-19BD-F7F6-13C3-5200FEB28B01}"/>
          </ac:spMkLst>
        </pc:spChg>
        <pc:spChg chg="add mod">
          <ac:chgData name="dario garribba" userId="13526be42269ae35" providerId="LiveId" clId="{C88135D9-FFF6-4ACE-92B3-0C842CFDE61A}" dt="2024-11-23T16:34:46.174" v="1782" actId="208"/>
          <ac:spMkLst>
            <pc:docMk/>
            <pc:sldMk cId="3499042140" sldId="379"/>
            <ac:spMk id="6" creationId="{0983355C-4EF7-7804-0E60-E711C616F021}"/>
          </ac:spMkLst>
        </pc:spChg>
        <pc:picChg chg="del">
          <ac:chgData name="dario garribba" userId="13526be42269ae35" providerId="LiveId" clId="{C88135D9-FFF6-4ACE-92B3-0C842CFDE61A}" dt="2024-11-23T15:47:12.460" v="1245" actId="478"/>
          <ac:picMkLst>
            <pc:docMk/>
            <pc:sldMk cId="3499042140" sldId="379"/>
            <ac:picMk id="7" creationId="{DFF0E427-F303-959C-A87D-87B423232F37}"/>
          </ac:picMkLst>
        </pc:picChg>
        <pc:picChg chg="add mod">
          <ac:chgData name="dario garribba" userId="13526be42269ae35" providerId="LiveId" clId="{C88135D9-FFF6-4ACE-92B3-0C842CFDE61A}" dt="2024-11-23T15:47:22.761" v="1248" actId="1076"/>
          <ac:picMkLst>
            <pc:docMk/>
            <pc:sldMk cId="3499042140" sldId="379"/>
            <ac:picMk id="4098" creationId="{598591A1-A6B1-D4D2-4A2E-999EDC3A5DD7}"/>
          </ac:picMkLst>
        </pc:picChg>
      </pc:sldChg>
      <pc:sldChg chg="modSp add mod">
        <pc:chgData name="dario garribba" userId="13526be42269ae35" providerId="LiveId" clId="{C88135D9-FFF6-4ACE-92B3-0C842CFDE61A}" dt="2024-11-23T16:00:35.303" v="1433" actId="20577"/>
        <pc:sldMkLst>
          <pc:docMk/>
          <pc:sldMk cId="2946264574" sldId="380"/>
        </pc:sldMkLst>
        <pc:spChg chg="mod">
          <ac:chgData name="dario garribba" userId="13526be42269ae35" providerId="LiveId" clId="{C88135D9-FFF6-4ACE-92B3-0C842CFDE61A}" dt="2024-11-23T16:00:35.303" v="1433" actId="20577"/>
          <ac:spMkLst>
            <pc:docMk/>
            <pc:sldMk cId="2946264574" sldId="380"/>
            <ac:spMk id="4" creationId="{03737B66-3C48-7556-C6EE-5C4E7A8D20E1}"/>
          </ac:spMkLst>
        </pc:spChg>
      </pc:sldChg>
      <pc:sldChg chg="modSp add mod ord">
        <pc:chgData name="dario garribba" userId="13526be42269ae35" providerId="LiveId" clId="{C88135D9-FFF6-4ACE-92B3-0C842CFDE61A}" dt="2024-11-23T16:04:48.606" v="1466" actId="20577"/>
        <pc:sldMkLst>
          <pc:docMk/>
          <pc:sldMk cId="4160452388" sldId="381"/>
        </pc:sldMkLst>
        <pc:spChg chg="mod">
          <ac:chgData name="dario garribba" userId="13526be42269ae35" providerId="LiveId" clId="{C88135D9-FFF6-4ACE-92B3-0C842CFDE61A}" dt="2024-11-23T16:04:48.606" v="1466" actId="20577"/>
          <ac:spMkLst>
            <pc:docMk/>
            <pc:sldMk cId="4160452388" sldId="381"/>
            <ac:spMk id="4" creationId="{0ADB44CF-D059-C516-33B8-5F814B4D67BF}"/>
          </ac:spMkLst>
        </pc:spChg>
      </pc:sldChg>
      <pc:sldChg chg="modSp add mod">
        <pc:chgData name="dario garribba" userId="13526be42269ae35" providerId="LiveId" clId="{C88135D9-FFF6-4ACE-92B3-0C842CFDE61A}" dt="2024-11-23T16:17:04.820" v="1512" actId="20577"/>
        <pc:sldMkLst>
          <pc:docMk/>
          <pc:sldMk cId="3638843765" sldId="382"/>
        </pc:sldMkLst>
        <pc:spChg chg="mod">
          <ac:chgData name="dario garribba" userId="13526be42269ae35" providerId="LiveId" clId="{C88135D9-FFF6-4ACE-92B3-0C842CFDE61A}" dt="2024-11-23T16:17:04.820" v="1512" actId="20577"/>
          <ac:spMkLst>
            <pc:docMk/>
            <pc:sldMk cId="3638843765" sldId="382"/>
            <ac:spMk id="4" creationId="{2D82AD95-5E72-7215-1B64-F8E5AE2A3680}"/>
          </ac:spMkLst>
        </pc:spChg>
      </pc:sldChg>
      <pc:sldChg chg="addSp delSp modSp add mod">
        <pc:chgData name="dario garribba" userId="13526be42269ae35" providerId="LiveId" clId="{C88135D9-FFF6-4ACE-92B3-0C842CFDE61A}" dt="2024-11-26T08:39:29.719" v="1844" actId="1076"/>
        <pc:sldMkLst>
          <pc:docMk/>
          <pc:sldMk cId="1262406821" sldId="383"/>
        </pc:sldMkLst>
        <pc:picChg chg="del">
          <ac:chgData name="dario garribba" userId="13526be42269ae35" providerId="LiveId" clId="{C88135D9-FFF6-4ACE-92B3-0C842CFDE61A}" dt="2024-11-26T08:39:19.459" v="1842" actId="478"/>
          <ac:picMkLst>
            <pc:docMk/>
            <pc:sldMk cId="1262406821" sldId="383"/>
            <ac:picMk id="5" creationId="{A672226B-A95B-7D6D-7BC7-DC8930FE6D4E}"/>
          </ac:picMkLst>
        </pc:picChg>
        <pc:picChg chg="add mod">
          <ac:chgData name="dario garribba" userId="13526be42269ae35" providerId="LiveId" clId="{C88135D9-FFF6-4ACE-92B3-0C842CFDE61A}" dt="2024-11-26T08:39:29.719" v="1844" actId="1076"/>
          <ac:picMkLst>
            <pc:docMk/>
            <pc:sldMk cId="1262406821" sldId="383"/>
            <ac:picMk id="1026" creationId="{F2E7FE55-E4BE-E02E-4F01-0BCEF60E5066}"/>
          </ac:picMkLst>
        </pc:pic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11/26/2024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11/26/2024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11/26/2024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10588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918892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11/26/2024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21061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107060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043501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2217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852583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11/26/2024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92948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11/26/2024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38515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025612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53687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11/26/2024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11/26/2024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306234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image" Target="../media/image10.jpeg"/><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letterepaoline.net/2008/12/12/la-cronologia-paolina/" TargetMode="Externa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3200" i="0" u="sng" dirty="0">
                <a:solidFill>
                  <a:schemeClr val="tx1"/>
                </a:solidFill>
                <a:effectLst/>
                <a:latin typeface="Open sans" panose="020B0606030504020204" pitchFamily="34" charset="0"/>
              </a:rPr>
              <a:t>Istanze di autorità e relazioni tra le comunità cristiane delle origini nell'area mediterranea</a:t>
            </a:r>
            <a:br>
              <a:rPr lang="it-IT" sz="4800" b="1" dirty="0">
                <a:effectLst/>
                <a:latin typeface="Calibri" panose="020F0502020204030204" pitchFamily="34" charset="0"/>
                <a:ea typeface="Calibri" panose="020F0502020204030204" pitchFamily="34" charset="0"/>
                <a:cs typeface="Times New Roman" panose="02020603050405020304" pitchFamily="18" charset="0"/>
              </a:rPr>
            </a:br>
            <a:br>
              <a:rPr lang="it-IT" sz="4800" b="1" dirty="0">
                <a:effectLst/>
                <a:latin typeface="Calibri" panose="020F0502020204030204" pitchFamily="34" charset="0"/>
                <a:ea typeface="Calibri" panose="020F0502020204030204" pitchFamily="34" charset="0"/>
                <a:cs typeface="Times New Roman" panose="02020603050405020304" pitchFamily="18" charset="0"/>
              </a:rPr>
            </a:br>
            <a:endParaRPr lang="it-IT" sz="28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a:t>Dario Garribba</a:t>
            </a:r>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a:t>Lezione 7</a:t>
            </a:r>
          </a:p>
        </p:txBody>
      </p:sp>
    </p:spTree>
    <p:extLst>
      <p:ext uri="{BB962C8B-B14F-4D97-AF65-F5344CB8AC3E}">
        <p14:creationId xmlns:p14="http://schemas.microsoft.com/office/powerpoint/2010/main" val="1369534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6831A506-309A-4C0C-BD70-7549400A6BA0}"/>
              </a:ext>
            </a:extLst>
          </p:cNvPr>
          <p:cNvSpPr>
            <a:spLocks noGrp="1"/>
          </p:cNvSpPr>
          <p:nvPr>
            <p:ph type="title"/>
          </p:nvPr>
        </p:nvSpPr>
        <p:spPr>
          <a:xfrm>
            <a:off x="382280" y="484631"/>
            <a:ext cx="6743844" cy="5347001"/>
          </a:xfrm>
        </p:spPr>
        <p:txBody>
          <a:bodyPr vert="horz" lIns="91440" tIns="45720" rIns="91440" bIns="45720" rtlCol="0" anchor="t">
            <a:normAutofit/>
          </a:bodyPr>
          <a:lstStyle/>
          <a:p>
            <a:pPr fontAlgn="auto">
              <a:spcAft>
                <a:spcPts val="0"/>
              </a:spcAft>
              <a:defRPr/>
            </a:pPr>
            <a:r>
              <a:rPr lang="en-US" sz="4000" dirty="0"/>
              <a:t> </a:t>
            </a:r>
            <a:br>
              <a:rPr lang="en-US" sz="4000" dirty="0"/>
            </a:br>
            <a:r>
              <a:rPr lang="en-US" sz="4000" dirty="0"/>
              <a:t>Cosa </a:t>
            </a:r>
            <a:r>
              <a:rPr lang="en-US" sz="4000" dirty="0" err="1"/>
              <a:t>sappiamo</a:t>
            </a:r>
            <a:r>
              <a:rPr lang="en-US" sz="4000" dirty="0"/>
              <a:t> </a:t>
            </a:r>
            <a:r>
              <a:rPr lang="en-US" sz="4000" dirty="0" err="1"/>
              <a:t>della</a:t>
            </a:r>
            <a:r>
              <a:rPr lang="en-US" sz="4000" dirty="0"/>
              <a:t> vita di Paolo?</a:t>
            </a:r>
            <a:endParaRPr lang="en-US" sz="1600" dirty="0"/>
          </a:p>
        </p:txBody>
      </p:sp>
      <p:sp>
        <p:nvSpPr>
          <p:cNvPr id="3" name="CasellaDiTesto 2">
            <a:extLst>
              <a:ext uri="{FF2B5EF4-FFF2-40B4-BE49-F238E27FC236}">
                <a16:creationId xmlns:a16="http://schemas.microsoft.com/office/drawing/2014/main" id="{A06CE706-2CD8-41AD-9EC3-AE33263446DE}"/>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pic>
        <p:nvPicPr>
          <p:cNvPr id="5" name="Immagine 4">
            <a:extLst>
              <a:ext uri="{FF2B5EF4-FFF2-40B4-BE49-F238E27FC236}">
                <a16:creationId xmlns:a16="http://schemas.microsoft.com/office/drawing/2014/main" id="{825F6FCC-DA34-0567-1554-CE18CE4C1E40}"/>
              </a:ext>
            </a:extLst>
          </p:cNvPr>
          <p:cNvPicPr>
            <a:picLocks noChangeAspect="1"/>
          </p:cNvPicPr>
          <p:nvPr/>
        </p:nvPicPr>
        <p:blipFill>
          <a:blip r:embed="rId2"/>
          <a:stretch>
            <a:fillRect/>
          </a:stretch>
        </p:blipFill>
        <p:spPr>
          <a:xfrm>
            <a:off x="7550122" y="0"/>
            <a:ext cx="4641878" cy="6858000"/>
          </a:xfrm>
          <a:prstGeom prst="rect">
            <a:avLst/>
          </a:prstGeom>
        </p:spPr>
      </p:pic>
    </p:spTree>
    <p:extLst>
      <p:ext uri="{BB962C8B-B14F-4D97-AF65-F5344CB8AC3E}">
        <p14:creationId xmlns:p14="http://schemas.microsoft.com/office/powerpoint/2010/main" val="998506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8EB1C-69F5-1872-1BCA-4C7ABBDA85A4}"/>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75095FA2-EBBE-EB44-3B37-F7781FA088CC}"/>
              </a:ext>
            </a:extLst>
          </p:cNvPr>
          <p:cNvSpPr>
            <a:spLocks noGrp="1"/>
          </p:cNvSpPr>
          <p:nvPr>
            <p:ph type="title"/>
          </p:nvPr>
        </p:nvSpPr>
        <p:spPr>
          <a:xfrm>
            <a:off x="382280" y="484631"/>
            <a:ext cx="6743844" cy="5347001"/>
          </a:xfrm>
        </p:spPr>
        <p:txBody>
          <a:bodyPr vert="horz" lIns="91440" tIns="45720" rIns="91440" bIns="45720" rtlCol="0" anchor="t">
            <a:normAutofit/>
          </a:bodyPr>
          <a:lstStyle/>
          <a:p>
            <a:pPr fontAlgn="auto">
              <a:spcAft>
                <a:spcPts val="0"/>
              </a:spcAft>
              <a:defRPr/>
            </a:pPr>
            <a:r>
              <a:rPr lang="en-US" sz="4000" dirty="0"/>
              <a:t>Paolo. </a:t>
            </a:r>
            <a:br>
              <a:rPr lang="en-US" sz="4000" dirty="0"/>
            </a:br>
            <a:r>
              <a:rPr lang="en-US" sz="1400" dirty="0"/>
              <a:t>È </a:t>
            </a:r>
            <a:r>
              <a:rPr lang="en-US" sz="1400" dirty="0" err="1"/>
              <a:t>Possibile</a:t>
            </a:r>
            <a:r>
              <a:rPr lang="en-US" sz="1400" dirty="0"/>
              <a:t> </a:t>
            </a:r>
            <a:r>
              <a:rPr lang="en-US" sz="1400" dirty="0" err="1"/>
              <a:t>ricostruire</a:t>
            </a:r>
            <a:r>
              <a:rPr lang="en-US" sz="1400" dirty="0"/>
              <a:t> </a:t>
            </a:r>
            <a:r>
              <a:rPr lang="en-US" sz="1400" dirty="0" err="1"/>
              <a:t>una</a:t>
            </a:r>
            <a:r>
              <a:rPr lang="en-US" sz="1400" dirty="0"/>
              <a:t> vita di Paolo?</a:t>
            </a:r>
            <a:br>
              <a:rPr lang="en-US" sz="1400" dirty="0"/>
            </a:br>
            <a:br>
              <a:rPr lang="en-US" sz="1400" dirty="0"/>
            </a:br>
            <a:r>
              <a:rPr lang="en-US" sz="1400" dirty="0" err="1"/>
              <a:t>descrizione</a:t>
            </a:r>
            <a:r>
              <a:rPr lang="en-US" sz="1400" dirty="0"/>
              <a:t> </a:t>
            </a:r>
            <a:r>
              <a:rPr lang="en-US" sz="1400" dirty="0" err="1"/>
              <a:t>fisica</a:t>
            </a:r>
            <a:r>
              <a:rPr lang="en-US" sz="1400" dirty="0"/>
              <a:t>: Atti di Paolo e Tecla</a:t>
            </a:r>
            <a:br>
              <a:rPr lang="en-US" sz="1400" dirty="0"/>
            </a:br>
            <a:br>
              <a:rPr lang="en-US" sz="2000" dirty="0"/>
            </a:br>
            <a:r>
              <a:rPr lang="it-IT" sz="1600" b="0" i="0" dirty="0">
                <a:solidFill>
                  <a:srgbClr val="29394B"/>
                </a:solidFill>
                <a:effectLst/>
                <a:latin typeface="Lato" panose="020F0502020204030203" pitchFamily="34" charset="0"/>
              </a:rPr>
              <a:t>Il </a:t>
            </a:r>
            <a:r>
              <a:rPr lang="it-IT" sz="1600" b="1" i="0" dirty="0">
                <a:solidFill>
                  <a:srgbClr val="29394B"/>
                </a:solidFill>
                <a:effectLst/>
                <a:latin typeface="Lato" panose="020F0502020204030203" pitchFamily="34" charset="0"/>
              </a:rPr>
              <a:t>ritratto fisico</a:t>
            </a:r>
            <a:r>
              <a:rPr lang="it-IT" sz="1600" b="0" i="0" dirty="0">
                <a:solidFill>
                  <a:srgbClr val="29394B"/>
                </a:solidFill>
                <a:effectLst/>
                <a:latin typeface="Lato" panose="020F0502020204030203" pitchFamily="34" charset="0"/>
              </a:rPr>
              <a:t> è tracciato nell’apocrifo </a:t>
            </a:r>
            <a:r>
              <a:rPr lang="it-IT" sz="1600" b="0" i="1" dirty="0">
                <a:solidFill>
                  <a:srgbClr val="29394B"/>
                </a:solidFill>
                <a:effectLst/>
                <a:latin typeface="Lato" panose="020F0502020204030203" pitchFamily="34" charset="0"/>
              </a:rPr>
              <a:t>Atti di Paolo e di Tecla</a:t>
            </a:r>
            <a:r>
              <a:rPr lang="it-IT" sz="1600" b="0" i="0" dirty="0">
                <a:solidFill>
                  <a:srgbClr val="29394B"/>
                </a:solidFill>
                <a:effectLst/>
                <a:latin typeface="Lato" panose="020F0502020204030203" pitchFamily="34" charset="0"/>
              </a:rPr>
              <a:t>, testimonianza della pietà popolare alla fine del 2° secolo: «Era un uomo di bassa statura, la testa calva e le gambe storte, le sopracciglia congiunte, il naso alquanto sporgente, pieno di amabilità; a volte, infatti, aveva le sembianze di un uomo, a volte l’aspetto di un angelo»</a:t>
            </a:r>
            <a:br>
              <a:rPr lang="it-IT" sz="1600" b="0" i="0" dirty="0">
                <a:solidFill>
                  <a:srgbClr val="29394B"/>
                </a:solidFill>
                <a:effectLst/>
                <a:latin typeface="Lato" panose="020F0502020204030203" pitchFamily="34" charset="0"/>
              </a:rPr>
            </a:br>
            <a:br>
              <a:rPr lang="it-IT" sz="1600" b="0" i="0" dirty="0">
                <a:solidFill>
                  <a:srgbClr val="29394B"/>
                </a:solidFill>
                <a:effectLst/>
                <a:latin typeface="Lato" panose="020F0502020204030203" pitchFamily="34" charset="0"/>
              </a:rPr>
            </a:br>
            <a:br>
              <a:rPr lang="it-IT" sz="1600" b="0" i="0" dirty="0">
                <a:solidFill>
                  <a:srgbClr val="29394B"/>
                </a:solidFill>
                <a:effectLst/>
                <a:latin typeface="Lato" panose="020F0502020204030203" pitchFamily="34" charset="0"/>
              </a:rPr>
            </a:br>
            <a:r>
              <a:rPr lang="it-IT" sz="1600" b="0" i="0" dirty="0">
                <a:solidFill>
                  <a:srgbClr val="29394B"/>
                </a:solidFill>
                <a:effectLst/>
                <a:latin typeface="Lato" panose="020F0502020204030203" pitchFamily="34" charset="0"/>
              </a:rPr>
              <a:t>notizie biografiche ricavabili dalle fonti.</a:t>
            </a:r>
            <a:br>
              <a:rPr lang="it-IT" sz="1600" b="0" i="0" dirty="0">
                <a:solidFill>
                  <a:srgbClr val="29394B"/>
                </a:solidFill>
                <a:effectLst/>
                <a:latin typeface="Lato" panose="020F0502020204030203" pitchFamily="34" charset="0"/>
              </a:rPr>
            </a:br>
            <a:r>
              <a:rPr lang="it-IT" sz="1600" b="0" i="0" dirty="0">
                <a:solidFill>
                  <a:srgbClr val="29394B"/>
                </a:solidFill>
                <a:effectLst/>
                <a:latin typeface="Lato" panose="020F0502020204030203" pitchFamily="34" charset="0"/>
              </a:rPr>
              <a:t>Nascita: Tarso (At 21,39; 22,3), ebreo della tribù di Beniamino (Fil 3,5); </a:t>
            </a:r>
            <a:r>
              <a:rPr lang="it-IT" sz="1600" b="0" i="0" dirty="0" err="1">
                <a:solidFill>
                  <a:srgbClr val="29394B"/>
                </a:solidFill>
                <a:effectLst/>
                <a:latin typeface="Lato" panose="020F0502020204030203" pitchFamily="34" charset="0"/>
              </a:rPr>
              <a:t>Rm</a:t>
            </a:r>
            <a:r>
              <a:rPr lang="it-IT" sz="1600" b="0" i="0" dirty="0">
                <a:solidFill>
                  <a:srgbClr val="29394B"/>
                </a:solidFill>
                <a:effectLst/>
                <a:latin typeface="Lato" panose="020F0502020204030203" pitchFamily="34" charset="0"/>
              </a:rPr>
              <a:t> 11,1)</a:t>
            </a:r>
            <a:br>
              <a:rPr lang="it-IT" sz="1600" b="0" i="0" dirty="0">
                <a:solidFill>
                  <a:srgbClr val="29394B"/>
                </a:solidFill>
                <a:effectLst/>
                <a:latin typeface="Lato" panose="020F0502020204030203" pitchFamily="34" charset="0"/>
              </a:rPr>
            </a:br>
            <a:br>
              <a:rPr lang="it-IT" sz="1600" b="0" i="0" dirty="0">
                <a:solidFill>
                  <a:srgbClr val="29394B"/>
                </a:solidFill>
                <a:effectLst/>
                <a:latin typeface="Lato" panose="020F0502020204030203" pitchFamily="34" charset="0"/>
              </a:rPr>
            </a:br>
            <a:r>
              <a:rPr lang="it-IT" sz="1600" b="0" i="0" dirty="0">
                <a:solidFill>
                  <a:srgbClr val="29394B"/>
                </a:solidFill>
                <a:effectLst/>
                <a:latin typeface="Lato" panose="020F0502020204030203" pitchFamily="34" charset="0"/>
              </a:rPr>
              <a:t>Educato a Gerusalemme? sì (secondo At 5,34; 22,3); notizia in verità poco attendibile perché priva di riscontri</a:t>
            </a:r>
            <a:endParaRPr lang="en-US" sz="1600" dirty="0"/>
          </a:p>
        </p:txBody>
      </p:sp>
      <p:sp>
        <p:nvSpPr>
          <p:cNvPr id="3" name="CasellaDiTesto 2">
            <a:extLst>
              <a:ext uri="{FF2B5EF4-FFF2-40B4-BE49-F238E27FC236}">
                <a16:creationId xmlns:a16="http://schemas.microsoft.com/office/drawing/2014/main" id="{439FAB25-A9A8-131C-AE57-C4EFC333CE51}"/>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
        <p:nvSpPr>
          <p:cNvPr id="6" name="Rettangolo 5">
            <a:extLst>
              <a:ext uri="{FF2B5EF4-FFF2-40B4-BE49-F238E27FC236}">
                <a16:creationId xmlns:a16="http://schemas.microsoft.com/office/drawing/2014/main" id="{3228E064-32AA-428A-CF55-CC1D71949BC4}"/>
              </a:ext>
            </a:extLst>
          </p:cNvPr>
          <p:cNvSpPr/>
          <p:nvPr/>
        </p:nvSpPr>
        <p:spPr>
          <a:xfrm>
            <a:off x="177283" y="1324947"/>
            <a:ext cx="6948842" cy="1856792"/>
          </a:xfrm>
          <a:prstGeom prst="rect">
            <a:avLst/>
          </a:prstGeom>
          <a:noFill/>
          <a:ln w="571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26" name="Picture 2" descr="undefined">
            <a:extLst>
              <a:ext uri="{FF2B5EF4-FFF2-40B4-BE49-F238E27FC236}">
                <a16:creationId xmlns:a16="http://schemas.microsoft.com/office/drawing/2014/main" id="{F2E7FE55-E4BE-E02E-4F01-0BCEF60E50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025" y="0"/>
            <a:ext cx="43719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406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A34C2-4C8F-9F58-A068-7477A4145D41}"/>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1507A964-3A1C-A9A3-D469-F9F45C6C8EF0}"/>
              </a:ext>
            </a:extLst>
          </p:cNvPr>
          <p:cNvSpPr>
            <a:spLocks noGrp="1"/>
          </p:cNvSpPr>
          <p:nvPr>
            <p:ph type="title"/>
          </p:nvPr>
        </p:nvSpPr>
        <p:spPr>
          <a:xfrm>
            <a:off x="382280" y="484631"/>
            <a:ext cx="6743844" cy="5347001"/>
          </a:xfrm>
        </p:spPr>
        <p:txBody>
          <a:bodyPr vert="horz" lIns="91440" tIns="45720" rIns="91440" bIns="45720" rtlCol="0" anchor="t">
            <a:normAutofit/>
          </a:bodyPr>
          <a:lstStyle/>
          <a:p>
            <a:pPr fontAlgn="auto">
              <a:spcAft>
                <a:spcPts val="0"/>
              </a:spcAft>
              <a:defRPr/>
            </a:pPr>
            <a:r>
              <a:rPr lang="it-IT" sz="2600" dirty="0"/>
              <a:t>Datazione Lettere autentiche</a:t>
            </a:r>
            <a:br>
              <a:rPr lang="it-IT" sz="2600" dirty="0"/>
            </a:br>
            <a:r>
              <a:rPr lang="it-IT" sz="2600" dirty="0"/>
              <a:t>1Tessalonicesi (51)</a:t>
            </a:r>
            <a:br>
              <a:rPr lang="it-IT" sz="2600" dirty="0"/>
            </a:br>
            <a:r>
              <a:rPr lang="it-IT" sz="2600" dirty="0"/>
              <a:t>1Corinzi (primi anni 50)</a:t>
            </a:r>
            <a:br>
              <a:rPr lang="it-IT" sz="2600" dirty="0"/>
            </a:br>
            <a:r>
              <a:rPr lang="it-IT" sz="2600" dirty="0"/>
              <a:t>2 Corinzi (metà anni 50)</a:t>
            </a:r>
            <a:br>
              <a:rPr lang="it-IT" sz="2600" dirty="0"/>
            </a:br>
            <a:r>
              <a:rPr lang="it-IT" sz="2600" dirty="0"/>
              <a:t>1Galati</a:t>
            </a:r>
            <a:br>
              <a:rPr lang="it-IT" sz="2600" dirty="0"/>
            </a:br>
            <a:r>
              <a:rPr lang="it-IT" sz="2600" dirty="0"/>
              <a:t>Filippesi</a:t>
            </a:r>
            <a:br>
              <a:rPr lang="it-IT" sz="2600" dirty="0"/>
            </a:br>
            <a:r>
              <a:rPr lang="it-IT" sz="2600" dirty="0"/>
              <a:t>Filemone</a:t>
            </a:r>
            <a:br>
              <a:rPr lang="it-IT" sz="2600" dirty="0"/>
            </a:br>
            <a:r>
              <a:rPr lang="it-IT" sz="2600" dirty="0"/>
              <a:t>Romani 58</a:t>
            </a:r>
            <a:br>
              <a:rPr lang="it-IT" sz="4000" dirty="0"/>
            </a:br>
            <a:endParaRPr lang="en-US" sz="1600" dirty="0"/>
          </a:p>
        </p:txBody>
      </p:sp>
      <p:sp>
        <p:nvSpPr>
          <p:cNvPr id="3" name="CasellaDiTesto 2">
            <a:extLst>
              <a:ext uri="{FF2B5EF4-FFF2-40B4-BE49-F238E27FC236}">
                <a16:creationId xmlns:a16="http://schemas.microsoft.com/office/drawing/2014/main" id="{B385CA92-64D8-FD51-DB94-5E9BFBB7B77A}"/>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pic>
        <p:nvPicPr>
          <p:cNvPr id="2" name="Immagine 1">
            <a:extLst>
              <a:ext uri="{FF2B5EF4-FFF2-40B4-BE49-F238E27FC236}">
                <a16:creationId xmlns:a16="http://schemas.microsoft.com/office/drawing/2014/main" id="{6237F5DC-8520-2EC5-87AD-864B7B6E266C}"/>
              </a:ext>
            </a:extLst>
          </p:cNvPr>
          <p:cNvPicPr>
            <a:picLocks noChangeAspect="1"/>
          </p:cNvPicPr>
          <p:nvPr/>
        </p:nvPicPr>
        <p:blipFill>
          <a:blip r:embed="rId2"/>
          <a:stretch>
            <a:fillRect/>
          </a:stretch>
        </p:blipFill>
        <p:spPr>
          <a:xfrm>
            <a:off x="7335297" y="0"/>
            <a:ext cx="4856703" cy="6858000"/>
          </a:xfrm>
          <a:prstGeom prst="rect">
            <a:avLst/>
          </a:prstGeom>
        </p:spPr>
      </p:pic>
      <p:sp>
        <p:nvSpPr>
          <p:cNvPr id="6" name="CasellaDiTesto 5">
            <a:extLst>
              <a:ext uri="{FF2B5EF4-FFF2-40B4-BE49-F238E27FC236}">
                <a16:creationId xmlns:a16="http://schemas.microsoft.com/office/drawing/2014/main" id="{986ACFE7-270F-527F-9661-E31DDDDC22CE}"/>
              </a:ext>
            </a:extLst>
          </p:cNvPr>
          <p:cNvSpPr txBox="1"/>
          <p:nvPr/>
        </p:nvSpPr>
        <p:spPr>
          <a:xfrm>
            <a:off x="822530" y="5462300"/>
            <a:ext cx="5596931" cy="369332"/>
          </a:xfrm>
          <a:prstGeom prst="rect">
            <a:avLst/>
          </a:prstGeom>
          <a:noFill/>
        </p:spPr>
        <p:txBody>
          <a:bodyPr wrap="square" rtlCol="0">
            <a:spAutoFit/>
          </a:bodyPr>
          <a:lstStyle/>
          <a:p>
            <a:endParaRPr lang="it-IT" dirty="0"/>
          </a:p>
        </p:txBody>
      </p:sp>
      <p:sp>
        <p:nvSpPr>
          <p:cNvPr id="8" name="CasellaDiTesto 7">
            <a:extLst>
              <a:ext uri="{FF2B5EF4-FFF2-40B4-BE49-F238E27FC236}">
                <a16:creationId xmlns:a16="http://schemas.microsoft.com/office/drawing/2014/main" id="{AD2625FA-C7D9-5577-26D8-0287A00A892B}"/>
              </a:ext>
            </a:extLst>
          </p:cNvPr>
          <p:cNvSpPr txBox="1"/>
          <p:nvPr/>
        </p:nvSpPr>
        <p:spPr>
          <a:xfrm>
            <a:off x="1028571" y="5329440"/>
            <a:ext cx="6097554" cy="1200329"/>
          </a:xfrm>
          <a:prstGeom prst="rect">
            <a:avLst/>
          </a:prstGeom>
          <a:noFill/>
        </p:spPr>
        <p:txBody>
          <a:bodyPr wrap="square">
            <a:spAutoFit/>
          </a:bodyPr>
          <a:lstStyle/>
          <a:p>
            <a:r>
              <a:rPr lang="it-IT" dirty="0"/>
              <a:t>Frammento del Papiro 46, datato al III secolo contenente i versetti 11,33-12,9 della Seconda lettera ai Corinzi. Il Papiro 46 è il più antico manoscritto esistente riportante brani di lettere di Paolo.</a:t>
            </a:r>
          </a:p>
        </p:txBody>
      </p:sp>
    </p:spTree>
    <p:extLst>
      <p:ext uri="{BB962C8B-B14F-4D97-AF65-F5344CB8AC3E}">
        <p14:creationId xmlns:p14="http://schemas.microsoft.com/office/powerpoint/2010/main" val="2124790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F44A0-1711-613D-712E-738DCBDADAC2}"/>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C6F730FD-7DB1-C106-118F-23FD661B00B8}"/>
              </a:ext>
            </a:extLst>
          </p:cNvPr>
          <p:cNvSpPr>
            <a:spLocks noGrp="1"/>
          </p:cNvSpPr>
          <p:nvPr>
            <p:ph type="title"/>
          </p:nvPr>
        </p:nvSpPr>
        <p:spPr>
          <a:xfrm>
            <a:off x="382280" y="484631"/>
            <a:ext cx="11809720" cy="5347001"/>
          </a:xfrm>
        </p:spPr>
        <p:txBody>
          <a:bodyPr vert="horz" lIns="91440" tIns="45720" rIns="91440" bIns="45720" rtlCol="0" anchor="t">
            <a:normAutofit fontScale="90000"/>
          </a:bodyPr>
          <a:lstStyle/>
          <a:p>
            <a:pPr fontAlgn="auto">
              <a:spcAft>
                <a:spcPts val="0"/>
              </a:spcAft>
              <a:defRPr/>
            </a:pPr>
            <a:r>
              <a:rPr lang="it-IT" sz="2600" dirty="0"/>
              <a:t>Paolo dice di sé (Lettera ai Galati 1)</a:t>
            </a:r>
            <a:br>
              <a:rPr lang="it-IT" sz="2600" dirty="0"/>
            </a:br>
            <a:r>
              <a:rPr lang="it-IT" sz="2400" b="0" dirty="0"/>
              <a:t>Vi dichiaro, fratelli, che il Vangelo da me annunciato non segue un modello umano; 12infatti io non l'ho ricevuto né l'ho imparato da uomini, ma per rivelazione di Gesù Cristo. </a:t>
            </a:r>
            <a:r>
              <a:rPr lang="it-IT" sz="2400" b="0" dirty="0">
                <a:highlight>
                  <a:srgbClr val="FFFF00"/>
                </a:highlight>
              </a:rPr>
              <a:t>Voi avete certamente sentito parlare della mia condotta di un tempo nel giudaismo</a:t>
            </a:r>
            <a:r>
              <a:rPr lang="it-IT" sz="2400" b="0" dirty="0"/>
              <a:t>: perseguitavo ferocemente la Chiesa di Dio e la devastavo, superando nel giudaismo la maggior parte dei miei coetanei e connazionali, accanito com'ero nel sostenere le tradizioni dei padri. Ma quando Dio, che mi scelse fin dal seno di mia madre e mi chiamò con la sua grazia, si compiacque di rivelare in me il Figlio suo perché lo annunciassi in mezzo alle genti, subito, senza chiedere consiglio a nessuno, senza andare a Gerusalemme da coloro che erano apostoli prima di me, mi recai in Arabia e poi ritornai a Damasco.</a:t>
            </a:r>
            <a:br>
              <a:rPr lang="it-IT" sz="2400" b="0" dirty="0"/>
            </a:br>
            <a:r>
              <a:rPr lang="it-IT" sz="2400" b="0" dirty="0"/>
              <a:t>In seguito, tre anni dopo, salii a Gerusalemme per andare a conoscere Cefa e rimasi presso di lui quindici giorni; degli apostoli non vidi nessun altro, se non Giacomo, il fratello del Signore. In ciò che vi scrivo - lo dico davanti a Dio - non </a:t>
            </a:r>
            <a:r>
              <a:rPr lang="it-IT" sz="2400" b="0" dirty="0" err="1"/>
              <a:t>mentisco</a:t>
            </a:r>
            <a:r>
              <a:rPr lang="it-IT" sz="2400" b="0" dirty="0"/>
              <a:t>. Poi andai nelle regioni della Siria e della </a:t>
            </a:r>
            <a:r>
              <a:rPr lang="it-IT" sz="2400" b="0" dirty="0" err="1"/>
              <a:t>Cilìcia</a:t>
            </a:r>
            <a:r>
              <a:rPr lang="it-IT" sz="2400" b="0" dirty="0"/>
              <a:t>. Ma non ero personalmente conosciuto dalle Chiese della Giudea che sono in Cristo; avevano soltanto sentito dire: «Colui che una volta ci perseguitava, ora va annunciando la fede che un tempo voleva distruggere»</a:t>
            </a:r>
            <a:br>
              <a:rPr lang="it-IT" sz="2400" b="0" dirty="0"/>
            </a:br>
            <a:endParaRPr lang="en-US" sz="2400" b="0" dirty="0"/>
          </a:p>
        </p:txBody>
      </p:sp>
      <p:sp>
        <p:nvSpPr>
          <p:cNvPr id="3" name="CasellaDiTesto 2">
            <a:extLst>
              <a:ext uri="{FF2B5EF4-FFF2-40B4-BE49-F238E27FC236}">
                <a16:creationId xmlns:a16="http://schemas.microsoft.com/office/drawing/2014/main" id="{B09FC6C7-4E23-24C1-2725-CB6EC298DB63}"/>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2919549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9F6DE-C538-7931-FD51-AFC5F83B1DA4}"/>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03737B66-3C48-7556-C6EE-5C4E7A8D20E1}"/>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it-IT" sz="2600" dirty="0"/>
              <a:t>Paolo dice di sé (Seconda Lettera ai Corinzi 11,30-33)</a:t>
            </a:r>
            <a:br>
              <a:rPr lang="it-IT" sz="2600" dirty="0"/>
            </a:br>
            <a:r>
              <a:rPr lang="it-IT" sz="2400" b="0" dirty="0"/>
              <a:t>«Se è necessario vantarsi, mi vanterò di quanto si riferisce alla mia debolezza. Dio e Padre del Signore Gesù, lui che è benedetto nei secoli, sa che non </a:t>
            </a:r>
            <a:r>
              <a:rPr lang="it-IT" sz="2400" b="0" dirty="0" err="1"/>
              <a:t>mentisco</a:t>
            </a:r>
            <a:r>
              <a:rPr lang="it-IT" sz="2400" b="0" dirty="0"/>
              <a:t>. A Damasco, il governatore del re Areta montava la guardia alla città dei Damasceni per catturarmi, ma da una finestra fui calato per il muro in una cesta e così sfuggii dalle sue mani» (2Cor 11,30-33).</a:t>
            </a:r>
            <a:br>
              <a:rPr lang="it-IT" sz="2400" b="0" dirty="0"/>
            </a:br>
            <a:br>
              <a:rPr lang="it-IT" sz="2400" b="0" dirty="0"/>
            </a:br>
            <a:br>
              <a:rPr lang="it-IT" sz="2400" b="0" dirty="0"/>
            </a:br>
            <a:r>
              <a:rPr lang="it-IT" sz="2400" b="0" dirty="0" err="1"/>
              <a:t>Cf</a:t>
            </a:r>
            <a:r>
              <a:rPr lang="it-IT" sz="2400" b="0" dirty="0"/>
              <a:t> At 9,24-25: essi facevano la guardia anche alle porte della città notte e giorno per sopprimerlo: ma i suoi discepoli di notte lo presero e lo fecero discendere dalle mura, calandolo in una cesta»</a:t>
            </a:r>
            <a:endParaRPr lang="en-US" sz="2400" b="0" dirty="0"/>
          </a:p>
        </p:txBody>
      </p:sp>
      <p:sp>
        <p:nvSpPr>
          <p:cNvPr id="3" name="CasellaDiTesto 2">
            <a:extLst>
              <a:ext uri="{FF2B5EF4-FFF2-40B4-BE49-F238E27FC236}">
                <a16:creationId xmlns:a16="http://schemas.microsoft.com/office/drawing/2014/main" id="{D4B230D8-C096-0BE2-AEB4-7E2A35BFF805}"/>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2946264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0BA9A-8DAE-2131-A24D-98621DF3473C}"/>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23C30618-5A9D-91D9-5D31-CF17CF1D1BA9}"/>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it-IT" sz="2600" dirty="0"/>
              <a:t>Paolo dice di sé (Lettera ai Filippesi 3)</a:t>
            </a:r>
            <a:br>
              <a:rPr lang="it-IT" sz="2600" dirty="0"/>
            </a:br>
            <a:br>
              <a:rPr lang="it-IT" sz="2600" dirty="0"/>
            </a:br>
            <a:br>
              <a:rPr lang="it-IT" sz="2600" dirty="0"/>
            </a:br>
            <a:r>
              <a:rPr lang="it-IT" sz="2400" b="0" dirty="0"/>
              <a:t>Se qualcuno ritiene di poter avere fiducia nella carne, io più di lui: </a:t>
            </a:r>
            <a:r>
              <a:rPr lang="it-IT" sz="2400" b="0" dirty="0">
                <a:highlight>
                  <a:srgbClr val="FFFF00"/>
                </a:highlight>
              </a:rPr>
              <a:t>circonciso all'età di otto giorni, della stirpe d'Israele, della tribù di Beniamino, Ebreo figlio di Ebrei</a:t>
            </a:r>
            <a:r>
              <a:rPr lang="it-IT" sz="2400" b="0" dirty="0"/>
              <a:t>; </a:t>
            </a:r>
            <a:r>
              <a:rPr lang="it-IT" sz="2400" b="0" dirty="0">
                <a:highlight>
                  <a:srgbClr val="FFFF00"/>
                </a:highlight>
              </a:rPr>
              <a:t>quanto alla Legge, fariseo; quanto allo zelo, persecutore della Chiesa</a:t>
            </a:r>
            <a:r>
              <a:rPr lang="it-IT" sz="2400" b="0" dirty="0"/>
              <a:t>; quanto alla giustizia che deriva dall'osservanza della Legge, irreprensibile.</a:t>
            </a:r>
            <a:br>
              <a:rPr lang="it-IT" sz="2400" b="0" dirty="0"/>
            </a:br>
            <a:br>
              <a:rPr lang="it-IT" sz="2400" b="0" dirty="0"/>
            </a:br>
            <a:r>
              <a:rPr lang="el-GR" sz="2400" b="0" dirty="0"/>
              <a:t>Εἴ τις δοκεῖ ἄλλος πεποιθέναι ἐν σαρκί, ἐγὼ μᾶλλον· περιτομῇ ὀκταήμερος, ἐκ γένους Ἰσραήλ, φυλῆς Βενιαμίν, Ἑβραῖος ἐξ Ἑβραίων, κατὰ νόμον Φαρισαῖος, κατὰ ⸀ζῆλος διώκων τὴν ἐκκλησίαν, κατὰ δικαιοσύνην τὴν ἐν νόμῳ γενόμενος ἄμεμπτος.</a:t>
            </a:r>
            <a:endParaRPr lang="en-US" sz="2400" b="0" dirty="0"/>
          </a:p>
        </p:txBody>
      </p:sp>
    </p:spTree>
    <p:extLst>
      <p:ext uri="{BB962C8B-B14F-4D97-AF65-F5344CB8AC3E}">
        <p14:creationId xmlns:p14="http://schemas.microsoft.com/office/powerpoint/2010/main" val="857456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D20CB-4DA2-399B-D7F0-F35095D34C89}"/>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46891F48-AA51-83A2-956C-E17E8D438EC2}"/>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it-IT" sz="2600" dirty="0"/>
              <a:t>Paolo dice di sé (Lettera ai Romani 11,1)</a:t>
            </a:r>
            <a:br>
              <a:rPr lang="it-IT" sz="2600" dirty="0"/>
            </a:br>
            <a:br>
              <a:rPr lang="it-IT" sz="2600" dirty="0"/>
            </a:br>
            <a:br>
              <a:rPr lang="it-IT" sz="2600" dirty="0"/>
            </a:br>
            <a:r>
              <a:rPr lang="it-IT" sz="2400" b="0" dirty="0"/>
              <a:t>Anch'io infatti sono Israelita, della discendenza di Abramo, della tribù di Beniamino. </a:t>
            </a:r>
            <a:endParaRPr lang="en-US" sz="2400" b="0" dirty="0"/>
          </a:p>
        </p:txBody>
      </p:sp>
    </p:spTree>
    <p:extLst>
      <p:ext uri="{BB962C8B-B14F-4D97-AF65-F5344CB8AC3E}">
        <p14:creationId xmlns:p14="http://schemas.microsoft.com/office/powerpoint/2010/main" val="2860995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A1B7C-83EE-4967-D5C3-5D32984A5AFD}"/>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2E32B929-74B7-7EA9-D75D-C00CD97476AA}"/>
              </a:ext>
            </a:extLst>
          </p:cNvPr>
          <p:cNvSpPr>
            <a:spLocks noGrp="1"/>
          </p:cNvSpPr>
          <p:nvPr>
            <p:ph type="title"/>
          </p:nvPr>
        </p:nvSpPr>
        <p:spPr>
          <a:xfrm>
            <a:off x="382280" y="484631"/>
            <a:ext cx="11809720" cy="6093451"/>
          </a:xfrm>
        </p:spPr>
        <p:txBody>
          <a:bodyPr vert="horz" lIns="91440" tIns="45720" rIns="91440" bIns="45720" rtlCol="0" anchor="t">
            <a:normAutofit fontScale="90000"/>
          </a:bodyPr>
          <a:lstStyle/>
          <a:p>
            <a:pPr fontAlgn="auto">
              <a:spcAft>
                <a:spcPts val="0"/>
              </a:spcAft>
              <a:defRPr/>
            </a:pPr>
            <a:r>
              <a:rPr lang="it-IT" sz="2600" dirty="0"/>
              <a:t>Paolo dice di sé (</a:t>
            </a:r>
            <a:r>
              <a:rPr lang="it-IT" sz="2600" dirty="0">
                <a:highlight>
                  <a:srgbClr val="FFFF00"/>
                </a:highlight>
              </a:rPr>
              <a:t>Lettera ai Romani </a:t>
            </a:r>
            <a:r>
              <a:rPr lang="it-IT" sz="2600" dirty="0"/>
              <a:t>1,1; </a:t>
            </a:r>
            <a:r>
              <a:rPr lang="it-IT" sz="2600" dirty="0" err="1">
                <a:highlight>
                  <a:srgbClr val="00FF00"/>
                </a:highlight>
              </a:rPr>
              <a:t>Gal</a:t>
            </a:r>
            <a:r>
              <a:rPr lang="it-IT" sz="2600" dirty="0"/>
              <a:t> 1,1; </a:t>
            </a:r>
            <a:r>
              <a:rPr lang="it-IT" sz="2600" dirty="0">
                <a:highlight>
                  <a:srgbClr val="00FFFF"/>
                </a:highlight>
              </a:rPr>
              <a:t>1Cor</a:t>
            </a:r>
            <a:r>
              <a:rPr lang="it-IT" sz="2600" dirty="0"/>
              <a:t> 9,13)</a:t>
            </a:r>
            <a:br>
              <a:rPr lang="it-IT" sz="2600" dirty="0"/>
            </a:br>
            <a:br>
              <a:rPr lang="it-IT" sz="2600" dirty="0"/>
            </a:br>
            <a:br>
              <a:rPr lang="it-IT" sz="2600" dirty="0"/>
            </a:br>
            <a:r>
              <a:rPr lang="it-IT" sz="2400" b="0" dirty="0">
                <a:highlight>
                  <a:srgbClr val="FFFF00"/>
                </a:highlight>
              </a:rPr>
              <a:t>Paolo, servo di Cristo Gesù, apostolo per chiamata, scelto per annunciare il vangelo di Dio. </a:t>
            </a:r>
            <a:br>
              <a:rPr lang="it-IT" sz="2400" b="0" dirty="0">
                <a:highlight>
                  <a:srgbClr val="FFFF00"/>
                </a:highlight>
              </a:rPr>
            </a:br>
            <a:br>
              <a:rPr lang="it-IT" sz="2400" b="0" dirty="0">
                <a:highlight>
                  <a:srgbClr val="FFFF00"/>
                </a:highlight>
              </a:rPr>
            </a:br>
            <a:r>
              <a:rPr lang="el-GR" sz="2400" b="0" dirty="0">
                <a:highlight>
                  <a:srgbClr val="FFFF00"/>
                </a:highlight>
              </a:rPr>
              <a:t>Παῦλος δοῦλος ⸂Χριστοῦ Ἰησοῦ⸃, κλητὸς ἀπόστολος, ἀφωρισμένος εἰς εὐαγγέλιον θεοῦ </a:t>
            </a:r>
            <a:br>
              <a:rPr lang="it-IT" sz="2400" b="0" dirty="0"/>
            </a:br>
            <a:br>
              <a:rPr lang="it-IT" sz="2400" b="0" dirty="0"/>
            </a:br>
            <a:r>
              <a:rPr lang="it-IT" sz="2400" b="0" dirty="0">
                <a:highlight>
                  <a:srgbClr val="00FF00"/>
                </a:highlight>
              </a:rPr>
              <a:t>Paolo, apostolo non da parte di uomini, né per mezzo di uomo, ma per mezzo di Gesù Cristo e di Dio Padre che lo ha risuscitato dai morti</a:t>
            </a:r>
            <a:br>
              <a:rPr lang="it-IT" sz="2400" b="0" dirty="0">
                <a:highlight>
                  <a:srgbClr val="00FF00"/>
                </a:highlight>
              </a:rPr>
            </a:br>
            <a:br>
              <a:rPr lang="it-IT" sz="2400" b="0" dirty="0"/>
            </a:br>
            <a:r>
              <a:rPr lang="it-IT" sz="2400" b="0" dirty="0">
                <a:highlight>
                  <a:srgbClr val="00FFFF"/>
                </a:highlight>
              </a:rPr>
              <a:t>Non sono forse libero, io? Non sono forse un apostolo? Non ho veduto Gesù, Signore nostro? E non siete voi la mia opera nel Signore? 2Anche se non sono apostolo per altri, almeno per voi lo sono; voi siete nel Signore il sigillo del mio apostolato. 3La mia difesa contro quelli che mi accusano è questa: 4non abbiamo forse il diritto di mangiare e di bere? 5Non abbiamo il diritto di portare con noi una donna credente, come fanno anche gli altri apostoli e i fratelli del Signore e Cefa? 6Oppure soltanto io e </a:t>
            </a:r>
            <a:r>
              <a:rPr lang="it-IT" sz="2400" b="0" dirty="0" err="1">
                <a:highlight>
                  <a:srgbClr val="00FFFF"/>
                </a:highlight>
              </a:rPr>
              <a:t>Bàrnaba</a:t>
            </a:r>
            <a:r>
              <a:rPr lang="it-IT" sz="2400" b="0" dirty="0">
                <a:highlight>
                  <a:srgbClr val="00FFFF"/>
                </a:highlight>
              </a:rPr>
              <a:t> non abbiamo il diritto di non lavorare?</a:t>
            </a:r>
            <a:br>
              <a:rPr lang="it-IT" sz="2400" b="0" dirty="0">
                <a:highlight>
                  <a:srgbClr val="00FFFF"/>
                </a:highlight>
              </a:rPr>
            </a:br>
            <a:br>
              <a:rPr lang="it-IT" sz="2400" b="0" dirty="0"/>
            </a:br>
            <a:br>
              <a:rPr lang="it-IT" sz="2400" b="0" dirty="0"/>
            </a:br>
            <a:endParaRPr lang="en-US" sz="2400" b="0" dirty="0"/>
          </a:p>
        </p:txBody>
      </p:sp>
    </p:spTree>
    <p:extLst>
      <p:ext uri="{BB962C8B-B14F-4D97-AF65-F5344CB8AC3E}">
        <p14:creationId xmlns:p14="http://schemas.microsoft.com/office/powerpoint/2010/main" val="309358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71D0A4-0AD3-FDBB-8798-C8B4A9A93E49}"/>
            </a:ext>
          </a:extLst>
        </p:cNvPr>
        <p:cNvGrpSpPr/>
        <p:nvPr/>
      </p:nvGrpSpPr>
      <p:grpSpPr>
        <a:xfrm>
          <a:off x="0" y="0"/>
          <a:ext cx="0" cy="0"/>
          <a:chOff x="0" y="0"/>
          <a:chExt cx="0" cy="0"/>
        </a:xfrm>
      </p:grpSpPr>
      <p:sp>
        <p:nvSpPr>
          <p:cNvPr id="3104" name="Rectangle 3103">
            <a:extLst>
              <a:ext uri="{FF2B5EF4-FFF2-40B4-BE49-F238E27FC236}">
                <a16:creationId xmlns:a16="http://schemas.microsoft.com/office/drawing/2014/main" id="{5CCCD99C-7D8E-4797-981B-A22148DEB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6" name="Rectangle 3105">
            <a:extLst>
              <a:ext uri="{FF2B5EF4-FFF2-40B4-BE49-F238E27FC236}">
                <a16:creationId xmlns:a16="http://schemas.microsoft.com/office/drawing/2014/main" id="{090C743A-8661-482F-9A41-8A7025172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8" name="Rectangle 3107">
            <a:extLst>
              <a:ext uri="{FF2B5EF4-FFF2-40B4-BE49-F238E27FC236}">
                <a16:creationId xmlns:a16="http://schemas.microsoft.com/office/drawing/2014/main" id="{594477E0-CE85-4388-9987-2E6C9BFEC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10" name="Group 3109">
            <a:extLst>
              <a:ext uri="{FF2B5EF4-FFF2-40B4-BE49-F238E27FC236}">
                <a16:creationId xmlns:a16="http://schemas.microsoft.com/office/drawing/2014/main" id="{1D10CA79-B03E-42D2-AD45-46B9BA89E1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111" name="Oval 3110">
              <a:extLst>
                <a:ext uri="{FF2B5EF4-FFF2-40B4-BE49-F238E27FC236}">
                  <a16:creationId xmlns:a16="http://schemas.microsoft.com/office/drawing/2014/main" id="{985D6C09-FCD4-49C5-90D8-D91E40182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112" name="Oval 3111">
              <a:extLst>
                <a:ext uri="{FF2B5EF4-FFF2-40B4-BE49-F238E27FC236}">
                  <a16:creationId xmlns:a16="http://schemas.microsoft.com/office/drawing/2014/main" id="{CA2921E5-E3D2-4B5A-A07C-316D34C352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114" name="Rectangle 3113">
            <a:extLst>
              <a:ext uri="{FF2B5EF4-FFF2-40B4-BE49-F238E27FC236}">
                <a16:creationId xmlns:a16="http://schemas.microsoft.com/office/drawing/2014/main" id="{F06EAF46-2058-42AE-9B15-4A796F215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16" name="Rectangle 3115">
            <a:extLst>
              <a:ext uri="{FF2B5EF4-FFF2-40B4-BE49-F238E27FC236}">
                <a16:creationId xmlns:a16="http://schemas.microsoft.com/office/drawing/2014/main" id="{C6FF3930-8C31-4336-B80A-42642AFA8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8" name="Rectangle 3117">
            <a:extLst>
              <a:ext uri="{FF2B5EF4-FFF2-40B4-BE49-F238E27FC236}">
                <a16:creationId xmlns:a16="http://schemas.microsoft.com/office/drawing/2014/main" id="{51449F38-16C4-44F9-88AF-8A6F8A47C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F10869AB-9424-506A-5609-5163709EE43E}"/>
              </a:ext>
            </a:extLst>
          </p:cNvPr>
          <p:cNvSpPr>
            <a:spLocks noGrp="1"/>
          </p:cNvSpPr>
          <p:nvPr>
            <p:ph type="title"/>
          </p:nvPr>
        </p:nvSpPr>
        <p:spPr>
          <a:xfrm>
            <a:off x="8200102" y="1432223"/>
            <a:ext cx="2818417" cy="3357976"/>
          </a:xfrm>
        </p:spPr>
        <p:txBody>
          <a:bodyPr vert="horz" lIns="91440" tIns="45720" rIns="91440" bIns="45720" rtlCol="0" anchor="ctr">
            <a:normAutofit/>
          </a:bodyPr>
          <a:lstStyle/>
          <a:p>
            <a:pPr fontAlgn="auto">
              <a:lnSpc>
                <a:spcPct val="85000"/>
              </a:lnSpc>
              <a:spcAft>
                <a:spcPts val="0"/>
              </a:spcAft>
              <a:defRPr/>
            </a:pPr>
            <a:br>
              <a:rPr lang="en-US" sz="4200">
                <a:blipFill dpi="0" rotWithShape="1">
                  <a:blip r:embed="rId4"/>
                  <a:srcRect/>
                  <a:tile tx="6350" ty="-127000" sx="65000" sy="64000" flip="none" algn="tl"/>
                </a:blipFill>
              </a:rPr>
            </a:br>
            <a:br>
              <a:rPr lang="en-US" sz="4200">
                <a:blipFill dpi="0" rotWithShape="1">
                  <a:blip r:embed="rId4"/>
                  <a:srcRect/>
                  <a:tile tx="6350" ty="-127000" sx="65000" sy="64000" flip="none" algn="tl"/>
                </a:blipFill>
              </a:rPr>
            </a:br>
            <a:br>
              <a:rPr lang="en-US" sz="4200">
                <a:blipFill dpi="0" rotWithShape="1">
                  <a:blip r:embed="rId4"/>
                  <a:srcRect/>
                  <a:tile tx="6350" ty="-127000" sx="65000" sy="64000" flip="none" algn="tl"/>
                </a:blipFill>
              </a:rPr>
            </a:br>
            <a:br>
              <a:rPr lang="en-US" sz="4200">
                <a:blipFill dpi="0" rotWithShape="1">
                  <a:blip r:embed="rId4"/>
                  <a:srcRect/>
                  <a:tile tx="6350" ty="-127000" sx="65000" sy="64000" flip="none" algn="tl"/>
                </a:blipFill>
              </a:rPr>
            </a:br>
            <a:br>
              <a:rPr lang="en-US" sz="4200">
                <a:blipFill dpi="0" rotWithShape="1">
                  <a:blip r:embed="rId4"/>
                  <a:srcRect/>
                  <a:tile tx="6350" ty="-127000" sx="65000" sy="64000" flip="none" algn="tl"/>
                </a:blipFill>
              </a:rPr>
            </a:br>
            <a:endParaRPr lang="en-US" sz="4200">
              <a:blipFill dpi="0" rotWithShape="1">
                <a:blip r:embed="rId4"/>
                <a:srcRect/>
                <a:tile tx="6350" ty="-127000" sx="65000" sy="64000" flip="none" algn="tl"/>
              </a:blipFill>
            </a:endParaRPr>
          </a:p>
        </p:txBody>
      </p:sp>
      <p:pic>
        <p:nvPicPr>
          <p:cNvPr id="5" name="Immagine 4">
            <a:extLst>
              <a:ext uri="{FF2B5EF4-FFF2-40B4-BE49-F238E27FC236}">
                <a16:creationId xmlns:a16="http://schemas.microsoft.com/office/drawing/2014/main" id="{E4CA976C-CF94-A3D2-B841-542C905C979E}"/>
              </a:ext>
            </a:extLst>
          </p:cNvPr>
          <p:cNvPicPr>
            <a:picLocks noChangeAspect="1"/>
          </p:cNvPicPr>
          <p:nvPr/>
        </p:nvPicPr>
        <p:blipFill>
          <a:blip r:embed="rId6"/>
          <a:stretch>
            <a:fillRect/>
          </a:stretch>
        </p:blipFill>
        <p:spPr>
          <a:xfrm>
            <a:off x="382280" y="858109"/>
            <a:ext cx="7817822" cy="5003407"/>
          </a:xfrm>
          <a:prstGeom prst="rect">
            <a:avLst/>
          </a:prstGeom>
        </p:spPr>
      </p:pic>
      <p:sp>
        <p:nvSpPr>
          <p:cNvPr id="3120" name="Rectangle 3119">
            <a:extLst>
              <a:ext uri="{FF2B5EF4-FFF2-40B4-BE49-F238E27FC236}">
                <a16:creationId xmlns:a16="http://schemas.microsoft.com/office/drawing/2014/main" id="{6EF2B872-B9D7-4C0A-A63F-60629F15D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22" name="Group 3121">
            <a:extLst>
              <a:ext uri="{FF2B5EF4-FFF2-40B4-BE49-F238E27FC236}">
                <a16:creationId xmlns:a16="http://schemas.microsoft.com/office/drawing/2014/main" id="{A7420396-5761-4EC6-AF03-978EE20770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3123" name="Oval 3122">
              <a:extLst>
                <a:ext uri="{FF2B5EF4-FFF2-40B4-BE49-F238E27FC236}">
                  <a16:creationId xmlns:a16="http://schemas.microsoft.com/office/drawing/2014/main" id="{F8C656C5-0C25-4122-9E88-1BFA8EAF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124" name="Oval 3123">
              <a:extLst>
                <a:ext uri="{FF2B5EF4-FFF2-40B4-BE49-F238E27FC236}">
                  <a16:creationId xmlns:a16="http://schemas.microsoft.com/office/drawing/2014/main" id="{BD05DC5E-E85B-424C-8C26-757EC0F55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CasellaDiTesto 2">
            <a:extLst>
              <a:ext uri="{FF2B5EF4-FFF2-40B4-BE49-F238E27FC236}">
                <a16:creationId xmlns:a16="http://schemas.microsoft.com/office/drawing/2014/main" id="{18EC93A2-D784-8855-EC7F-90719F2AD201}"/>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1283446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E16D28-140C-CC7D-E567-3C3EA2F65E7B}"/>
            </a:ext>
          </a:extLst>
        </p:cNvPr>
        <p:cNvGrpSpPr/>
        <p:nvPr/>
      </p:nvGrpSpPr>
      <p:grpSpPr>
        <a:xfrm>
          <a:off x="0" y="0"/>
          <a:ext cx="0" cy="0"/>
          <a:chOff x="0" y="0"/>
          <a:chExt cx="0" cy="0"/>
        </a:xfrm>
      </p:grpSpPr>
      <p:sp>
        <p:nvSpPr>
          <p:cNvPr id="3150" name="Rectangle 3128">
            <a:extLst>
              <a:ext uri="{FF2B5EF4-FFF2-40B4-BE49-F238E27FC236}">
                <a16:creationId xmlns:a16="http://schemas.microsoft.com/office/drawing/2014/main" id="{5CCCD99C-7D8E-4797-981B-A22148DEB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1" name="Rectangle 3130">
            <a:extLst>
              <a:ext uri="{FF2B5EF4-FFF2-40B4-BE49-F238E27FC236}">
                <a16:creationId xmlns:a16="http://schemas.microsoft.com/office/drawing/2014/main" id="{090C743A-8661-482F-9A41-8A7025172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2" name="Rectangle 3132">
            <a:extLst>
              <a:ext uri="{FF2B5EF4-FFF2-40B4-BE49-F238E27FC236}">
                <a16:creationId xmlns:a16="http://schemas.microsoft.com/office/drawing/2014/main" id="{594477E0-CE85-4388-9987-2E6C9BFEC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53" name="Group 3134">
            <a:extLst>
              <a:ext uri="{FF2B5EF4-FFF2-40B4-BE49-F238E27FC236}">
                <a16:creationId xmlns:a16="http://schemas.microsoft.com/office/drawing/2014/main" id="{1D10CA79-B03E-42D2-AD45-46B9BA89E1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154" name="Oval 3135">
              <a:extLst>
                <a:ext uri="{FF2B5EF4-FFF2-40B4-BE49-F238E27FC236}">
                  <a16:creationId xmlns:a16="http://schemas.microsoft.com/office/drawing/2014/main" id="{985D6C09-FCD4-49C5-90D8-D91E40182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155" name="Oval 3136">
              <a:extLst>
                <a:ext uri="{FF2B5EF4-FFF2-40B4-BE49-F238E27FC236}">
                  <a16:creationId xmlns:a16="http://schemas.microsoft.com/office/drawing/2014/main" id="{CA2921E5-E3D2-4B5A-A07C-316D34C352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156" name="Rectangle 3138">
            <a:extLst>
              <a:ext uri="{FF2B5EF4-FFF2-40B4-BE49-F238E27FC236}">
                <a16:creationId xmlns:a16="http://schemas.microsoft.com/office/drawing/2014/main" id="{F06EAF46-2058-42AE-9B15-4A796F215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57" name="Rectangle 3140">
            <a:extLst>
              <a:ext uri="{FF2B5EF4-FFF2-40B4-BE49-F238E27FC236}">
                <a16:creationId xmlns:a16="http://schemas.microsoft.com/office/drawing/2014/main" id="{C6FF3930-8C31-4336-B80A-42642AFA8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8" name="Rectangle 3142">
            <a:extLst>
              <a:ext uri="{FF2B5EF4-FFF2-40B4-BE49-F238E27FC236}">
                <a16:creationId xmlns:a16="http://schemas.microsoft.com/office/drawing/2014/main" id="{51449F38-16C4-44F9-88AF-8A6F8A47C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025B84CF-1592-0CC0-232B-91A3454964D2}"/>
              </a:ext>
            </a:extLst>
          </p:cNvPr>
          <p:cNvSpPr>
            <a:spLocks noGrp="1"/>
          </p:cNvSpPr>
          <p:nvPr>
            <p:ph type="title"/>
          </p:nvPr>
        </p:nvSpPr>
        <p:spPr>
          <a:xfrm>
            <a:off x="8200102" y="1432223"/>
            <a:ext cx="2818417" cy="3357976"/>
          </a:xfrm>
        </p:spPr>
        <p:txBody>
          <a:bodyPr vert="horz" lIns="91440" tIns="45720" rIns="91440" bIns="45720" rtlCol="0" anchor="ctr">
            <a:normAutofit/>
          </a:bodyPr>
          <a:lstStyle/>
          <a:p>
            <a:pPr fontAlgn="auto">
              <a:lnSpc>
                <a:spcPct val="85000"/>
              </a:lnSpc>
              <a:spcAft>
                <a:spcPts val="0"/>
              </a:spcAft>
              <a:defRPr/>
            </a:pPr>
            <a:br>
              <a:rPr lang="en-US" sz="4200">
                <a:blipFill dpi="0" rotWithShape="1">
                  <a:blip r:embed="rId4"/>
                  <a:srcRect/>
                  <a:tile tx="6350" ty="-127000" sx="65000" sy="64000" flip="none" algn="tl"/>
                </a:blipFill>
              </a:rPr>
            </a:br>
            <a:br>
              <a:rPr lang="en-US" sz="4200">
                <a:blipFill dpi="0" rotWithShape="1">
                  <a:blip r:embed="rId4"/>
                  <a:srcRect/>
                  <a:tile tx="6350" ty="-127000" sx="65000" sy="64000" flip="none" algn="tl"/>
                </a:blipFill>
              </a:rPr>
            </a:br>
            <a:br>
              <a:rPr lang="en-US" sz="4200">
                <a:blipFill dpi="0" rotWithShape="1">
                  <a:blip r:embed="rId4"/>
                  <a:srcRect/>
                  <a:tile tx="6350" ty="-127000" sx="65000" sy="64000" flip="none" algn="tl"/>
                </a:blipFill>
              </a:rPr>
            </a:br>
            <a:br>
              <a:rPr lang="en-US" sz="4200">
                <a:blipFill dpi="0" rotWithShape="1">
                  <a:blip r:embed="rId4"/>
                  <a:srcRect/>
                  <a:tile tx="6350" ty="-127000" sx="65000" sy="64000" flip="none" algn="tl"/>
                </a:blipFill>
              </a:rPr>
            </a:br>
            <a:br>
              <a:rPr lang="en-US" sz="4200">
                <a:blipFill dpi="0" rotWithShape="1">
                  <a:blip r:embed="rId4"/>
                  <a:srcRect/>
                  <a:tile tx="6350" ty="-127000" sx="65000" sy="64000" flip="none" algn="tl"/>
                </a:blipFill>
              </a:rPr>
            </a:br>
            <a:endParaRPr lang="en-US" sz="4200">
              <a:blipFill dpi="0" rotWithShape="1">
                <a:blip r:embed="rId4"/>
                <a:srcRect/>
                <a:tile tx="6350" ty="-127000" sx="65000" sy="64000" flip="none" algn="tl"/>
              </a:blipFill>
            </a:endParaRPr>
          </a:p>
        </p:txBody>
      </p:sp>
      <p:pic>
        <p:nvPicPr>
          <p:cNvPr id="3074" name="Picture 2">
            <a:extLst>
              <a:ext uri="{FF2B5EF4-FFF2-40B4-BE49-F238E27FC236}">
                <a16:creationId xmlns:a16="http://schemas.microsoft.com/office/drawing/2014/main" id="{B1E61EAA-0F13-1ECA-233A-BB1607762AFB}"/>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776996" y="492369"/>
            <a:ext cx="5191363" cy="6125504"/>
          </a:xfrm>
          <a:prstGeom prst="rect">
            <a:avLst/>
          </a:prstGeom>
          <a:noFill/>
          <a:extLst>
            <a:ext uri="{909E8E84-426E-40DD-AFC4-6F175D3DCCD1}">
              <a14:hiddenFill xmlns:a14="http://schemas.microsoft.com/office/drawing/2010/main">
                <a:solidFill>
                  <a:srgbClr val="FFFFFF"/>
                </a:solidFill>
              </a14:hiddenFill>
            </a:ext>
          </a:extLst>
        </p:spPr>
      </p:pic>
      <p:sp>
        <p:nvSpPr>
          <p:cNvPr id="3159" name="Rectangle 3144">
            <a:extLst>
              <a:ext uri="{FF2B5EF4-FFF2-40B4-BE49-F238E27FC236}">
                <a16:creationId xmlns:a16="http://schemas.microsoft.com/office/drawing/2014/main" id="{6EF2B872-B9D7-4C0A-A63F-60629F15D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47" name="Group 3146">
            <a:extLst>
              <a:ext uri="{FF2B5EF4-FFF2-40B4-BE49-F238E27FC236}">
                <a16:creationId xmlns:a16="http://schemas.microsoft.com/office/drawing/2014/main" id="{A7420396-5761-4EC6-AF03-978EE20770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3148" name="Oval 3147">
              <a:extLst>
                <a:ext uri="{FF2B5EF4-FFF2-40B4-BE49-F238E27FC236}">
                  <a16:creationId xmlns:a16="http://schemas.microsoft.com/office/drawing/2014/main" id="{F8C656C5-0C25-4122-9E88-1BFA8EAF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149" name="Oval 3148">
              <a:extLst>
                <a:ext uri="{FF2B5EF4-FFF2-40B4-BE49-F238E27FC236}">
                  <a16:creationId xmlns:a16="http://schemas.microsoft.com/office/drawing/2014/main" id="{BD05DC5E-E85B-424C-8C26-757EC0F55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CasellaDiTesto 2">
            <a:extLst>
              <a:ext uri="{FF2B5EF4-FFF2-40B4-BE49-F238E27FC236}">
                <a16:creationId xmlns:a16="http://schemas.microsoft.com/office/drawing/2014/main" id="{119C20BB-7C21-8090-D078-A9B925C1F960}"/>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2928049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1670B-B9BA-DAC8-4C29-C2BE1A8D1452}"/>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DAB7E7D4-1A24-2CFD-63AB-DD9C407C9166}"/>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it-IT" sz="2600" dirty="0"/>
              <a:t>Seguiamo gli spostamenti di Paolo</a:t>
            </a:r>
            <a:br>
              <a:rPr lang="it-IT" sz="2600" b="0" dirty="0"/>
            </a:br>
            <a:r>
              <a:rPr lang="it-IT" sz="1800" b="0" dirty="0"/>
              <a:t>Esperienza di Damasco</a:t>
            </a:r>
            <a:br>
              <a:rPr lang="it-IT" sz="1800" b="0" dirty="0"/>
            </a:br>
            <a:r>
              <a:rPr lang="it-IT" sz="1800" b="0" dirty="0"/>
              <a:t>Arabia (3 anni)</a:t>
            </a:r>
            <a:br>
              <a:rPr lang="it-IT" sz="1800" b="0" dirty="0"/>
            </a:br>
            <a:r>
              <a:rPr lang="it-IT" sz="1800" b="0" dirty="0"/>
              <a:t>Antiochia</a:t>
            </a:r>
            <a:br>
              <a:rPr lang="it-IT" sz="1800" b="0" dirty="0"/>
            </a:br>
            <a:r>
              <a:rPr lang="it-IT" sz="1800" b="0" dirty="0"/>
              <a:t>Primo Viaggio (At 13-14)</a:t>
            </a:r>
            <a:br>
              <a:rPr lang="it-IT" sz="1800" b="0" dirty="0"/>
            </a:br>
            <a:r>
              <a:rPr lang="it-IT" sz="1800" b="0" dirty="0"/>
              <a:t>Da Antiochia a Cipro ed al sud dell’Anatolia (</a:t>
            </a:r>
            <a:r>
              <a:rPr lang="it-IT" sz="1800" b="0" dirty="0" err="1"/>
              <a:t>Perge</a:t>
            </a:r>
            <a:r>
              <a:rPr lang="it-IT" sz="1800" b="0" dirty="0"/>
              <a:t>, Antiochia di </a:t>
            </a:r>
            <a:r>
              <a:rPr lang="it-IT" sz="1800" b="0" dirty="0" err="1"/>
              <a:t>Pisidia</a:t>
            </a:r>
            <a:r>
              <a:rPr lang="it-IT" sz="1800" b="0" dirty="0"/>
              <a:t>, Iconio, </a:t>
            </a:r>
            <a:r>
              <a:rPr lang="it-IT" sz="1800" b="0" dirty="0" err="1"/>
              <a:t>Listra</a:t>
            </a:r>
            <a:r>
              <a:rPr lang="it-IT" sz="1800" b="0" dirty="0"/>
              <a:t> e </a:t>
            </a:r>
            <a:r>
              <a:rPr lang="it-IT" sz="1800" b="0" dirty="0" err="1"/>
              <a:t>Derbe</a:t>
            </a:r>
            <a:r>
              <a:rPr lang="it-IT" sz="1800" b="0" dirty="0"/>
              <a:t>)</a:t>
            </a:r>
            <a:br>
              <a:rPr lang="it-IT" sz="1800" b="0" dirty="0"/>
            </a:br>
            <a:br>
              <a:rPr lang="it-IT" sz="1800" b="0" dirty="0"/>
            </a:br>
            <a:br>
              <a:rPr lang="it-IT" sz="1800" b="0" dirty="0"/>
            </a:br>
            <a:r>
              <a:rPr lang="it-IT" sz="1800" b="0" dirty="0"/>
              <a:t>Secondo Viaggio (At 15,36-18,22</a:t>
            </a:r>
            <a:r>
              <a:rPr lang="it-IT" sz="1800" b="0" dirty="0">
                <a:solidFill>
                  <a:srgbClr val="202122"/>
                </a:solidFill>
                <a:latin typeface="Arial" panose="020B0604020202020204" pitchFamily="34" charset="0"/>
              </a:rPr>
              <a:t>)</a:t>
            </a:r>
            <a:r>
              <a:rPr lang="it-IT" sz="1800" b="0" dirty="0"/>
              <a:t>: Incontra le comunità da lui create in Anatolia del sud (a </a:t>
            </a:r>
            <a:r>
              <a:rPr lang="it-IT" sz="1800" b="0" dirty="0" err="1"/>
              <a:t>Listra</a:t>
            </a:r>
            <a:r>
              <a:rPr lang="it-IT" sz="1800" b="0" dirty="0"/>
              <a:t> incontra Timoteo, il quale li accompagna nel viaggio). Proseguono verso nord-ovest, fino ai Dardanelli, a Troade, da dove passano in Grecia; Paolo fonda la comunità di Filippi, Tessalonica, Berea, Atene e Corinto. Ritorna poi ad Antiochia, attraverso Efeso e Cesarea. </a:t>
            </a:r>
            <a:br>
              <a:rPr lang="it-IT" sz="1800" b="0" dirty="0"/>
            </a:br>
            <a:br>
              <a:rPr lang="it-IT" sz="1800" b="0" dirty="0"/>
            </a:br>
            <a:r>
              <a:rPr lang="it-IT" sz="1800" b="0" dirty="0"/>
              <a:t>Terzo viaggio : E’ un viaggio di consolidamento. Paolo ritorna a vedere le Chiese da lui create in Anatolia ed in Grecia, con Timoteo e Tito. Si imbarca di nuovo verso Tiro, Cesarea e Gerusalemme, dove viene arrestato.</a:t>
            </a:r>
            <a:br>
              <a:rPr lang="it-IT" sz="1800" b="0" dirty="0"/>
            </a:br>
            <a:br>
              <a:rPr lang="it-IT" sz="1800" b="0" dirty="0"/>
            </a:br>
            <a:endParaRPr lang="en-US" sz="2400" b="0" dirty="0"/>
          </a:p>
        </p:txBody>
      </p:sp>
    </p:spTree>
    <p:extLst>
      <p:ext uri="{BB962C8B-B14F-4D97-AF65-F5344CB8AC3E}">
        <p14:creationId xmlns:p14="http://schemas.microsoft.com/office/powerpoint/2010/main" val="3617799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 Giacomo vescovo di Gerusalemme nel racconto di </a:t>
            </a:r>
            <a:r>
              <a:rPr lang="it-IT" sz="2400" dirty="0" err="1"/>
              <a:t>Egesippo</a:t>
            </a:r>
            <a:endParaRPr lang="it-IT" sz="2400" dirty="0"/>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pPr marL="0" indent="0">
              <a:buNone/>
            </a:pPr>
            <a:r>
              <a:rPr lang="it-IT" sz="2400" dirty="0"/>
              <a:t>Eusebio, </a:t>
            </a:r>
            <a:r>
              <a:rPr lang="it-IT" sz="2400" i="1" dirty="0"/>
              <a:t>Storia Ecclesiastica </a:t>
            </a:r>
            <a:r>
              <a:rPr lang="it-IT" sz="2400" dirty="0"/>
              <a:t>2,3ss: </a:t>
            </a:r>
          </a:p>
          <a:p>
            <a:pPr marL="0" indent="0">
              <a:buNone/>
            </a:pPr>
            <a:endParaRPr lang="it-IT" sz="2400" dirty="0"/>
          </a:p>
        </p:txBody>
      </p:sp>
      <p:sp>
        <p:nvSpPr>
          <p:cNvPr id="5" name="Segnaposto testo 4">
            <a:extLst>
              <a:ext uri="{FF2B5EF4-FFF2-40B4-BE49-F238E27FC236}">
                <a16:creationId xmlns:a16="http://schemas.microsoft.com/office/drawing/2014/main" id="{F3234197-4460-BF9C-65D2-CBB186213A38}"/>
              </a:ext>
            </a:extLst>
          </p:cNvPr>
          <p:cNvSpPr>
            <a:spLocks noGrp="1"/>
          </p:cNvSpPr>
          <p:nvPr>
            <p:ph type="body" sz="half" idx="2"/>
          </p:nvPr>
        </p:nvSpPr>
        <p:spPr/>
        <p:txBody>
          <a:bodyPr/>
          <a:lstStyle/>
          <a:p>
            <a:endParaRPr lang="it-IT"/>
          </a:p>
        </p:txBody>
      </p:sp>
    </p:spTree>
    <p:extLst>
      <p:ext uri="{BB962C8B-B14F-4D97-AF65-F5344CB8AC3E}">
        <p14:creationId xmlns:p14="http://schemas.microsoft.com/office/powerpoint/2010/main" val="663919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Primo Viaggio</a:t>
            </a:r>
          </a:p>
        </p:txBody>
      </p:sp>
      <p:sp>
        <p:nvSpPr>
          <p:cNvPr id="4" name="Segnaposto testo 3"/>
          <p:cNvSpPr>
            <a:spLocks noGrp="1"/>
          </p:cNvSpPr>
          <p:nvPr>
            <p:ph type="body" sz="half" idx="2"/>
          </p:nvPr>
        </p:nvSpPr>
        <p:spPr/>
        <p:txBody>
          <a:bodyPr>
            <a:normAutofit/>
          </a:bodyPr>
          <a:lstStyle/>
          <a:p>
            <a:r>
              <a:rPr lang="it-IT" i="1" dirty="0"/>
              <a:t>Metà degli anni 40</a:t>
            </a:r>
          </a:p>
        </p:txBody>
      </p:sp>
      <p:pic>
        <p:nvPicPr>
          <p:cNvPr id="7" name="Segnaposto contenuto 6">
            <a:extLst>
              <a:ext uri="{FF2B5EF4-FFF2-40B4-BE49-F238E27FC236}">
                <a16:creationId xmlns:a16="http://schemas.microsoft.com/office/drawing/2014/main" id="{9AD13CFB-6FE7-1370-3D1A-E8414AC546BD}"/>
              </a:ext>
            </a:extLst>
          </p:cNvPr>
          <p:cNvPicPr>
            <a:picLocks noGrp="1" noChangeAspect="1"/>
          </p:cNvPicPr>
          <p:nvPr>
            <p:ph idx="1"/>
          </p:nvPr>
        </p:nvPicPr>
        <p:blipFill>
          <a:blip r:embed="rId2"/>
          <a:stretch>
            <a:fillRect/>
          </a:stretch>
        </p:blipFill>
        <p:spPr>
          <a:xfrm>
            <a:off x="513184" y="256305"/>
            <a:ext cx="7221894" cy="5994949"/>
          </a:xfrm>
          <a:prstGeom prst="rect">
            <a:avLst/>
          </a:prstGeom>
        </p:spPr>
      </p:pic>
    </p:spTree>
    <p:extLst>
      <p:ext uri="{BB962C8B-B14F-4D97-AF65-F5344CB8AC3E}">
        <p14:creationId xmlns:p14="http://schemas.microsoft.com/office/powerpoint/2010/main" val="2512044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4D73C-90CC-46C2-B7A1-A6CC8B1DF66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D7277FE-1124-396F-CCB8-56BC2ED90458}"/>
              </a:ext>
            </a:extLst>
          </p:cNvPr>
          <p:cNvSpPr>
            <a:spLocks noGrp="1"/>
          </p:cNvSpPr>
          <p:nvPr>
            <p:ph type="title"/>
          </p:nvPr>
        </p:nvSpPr>
        <p:spPr/>
        <p:txBody>
          <a:bodyPr>
            <a:normAutofit/>
          </a:bodyPr>
          <a:lstStyle/>
          <a:p>
            <a:r>
              <a:rPr lang="it-IT" sz="2400" dirty="0"/>
              <a:t>Secondo Viaggio</a:t>
            </a:r>
          </a:p>
        </p:txBody>
      </p:sp>
      <p:sp>
        <p:nvSpPr>
          <p:cNvPr id="4" name="Segnaposto testo 3">
            <a:extLst>
              <a:ext uri="{FF2B5EF4-FFF2-40B4-BE49-F238E27FC236}">
                <a16:creationId xmlns:a16="http://schemas.microsoft.com/office/drawing/2014/main" id="{0A19665F-8C80-B425-A40F-81A4ED167AA3}"/>
              </a:ext>
            </a:extLst>
          </p:cNvPr>
          <p:cNvSpPr>
            <a:spLocks noGrp="1"/>
          </p:cNvSpPr>
          <p:nvPr>
            <p:ph type="body" sz="half" idx="2"/>
          </p:nvPr>
        </p:nvSpPr>
        <p:spPr/>
        <p:txBody>
          <a:bodyPr>
            <a:normAutofit/>
          </a:bodyPr>
          <a:lstStyle/>
          <a:p>
            <a:r>
              <a:rPr lang="it-IT" i="1" dirty="0"/>
              <a:t>Primi anni 50…</a:t>
            </a:r>
          </a:p>
          <a:p>
            <a:r>
              <a:rPr lang="it-IT" i="1" dirty="0"/>
              <a:t>Dubbi sul ritorno a Gerusalemme. </a:t>
            </a:r>
          </a:p>
          <a:p>
            <a:r>
              <a:rPr lang="it-IT" i="1" dirty="0"/>
              <a:t>Il viaggio finì a Efeso e qui soggiornò dal 52 al 55</a:t>
            </a:r>
          </a:p>
          <a:p>
            <a:r>
              <a:rPr lang="it-IT" i="1" dirty="0"/>
              <a:t>In questi 3 anni visitò le chiese d’Asia e si recò forse a Corinto (2COr 2,1; 12,21; 13,2)</a:t>
            </a:r>
          </a:p>
        </p:txBody>
      </p:sp>
      <p:pic>
        <p:nvPicPr>
          <p:cNvPr id="6" name="Segnaposto contenuto 5">
            <a:extLst>
              <a:ext uri="{FF2B5EF4-FFF2-40B4-BE49-F238E27FC236}">
                <a16:creationId xmlns:a16="http://schemas.microsoft.com/office/drawing/2014/main" id="{107018F2-CA8A-1C28-2DF3-88B0366D445A}"/>
              </a:ext>
            </a:extLst>
          </p:cNvPr>
          <p:cNvPicPr>
            <a:picLocks noGrp="1" noChangeAspect="1"/>
          </p:cNvPicPr>
          <p:nvPr>
            <p:ph idx="1"/>
          </p:nvPr>
        </p:nvPicPr>
        <p:blipFill>
          <a:blip r:embed="rId2"/>
          <a:stretch>
            <a:fillRect/>
          </a:stretch>
        </p:blipFill>
        <p:spPr>
          <a:xfrm>
            <a:off x="469094" y="685800"/>
            <a:ext cx="6941694" cy="5416420"/>
          </a:xfrm>
          <a:prstGeom prst="rect">
            <a:avLst/>
          </a:prstGeom>
        </p:spPr>
      </p:pic>
    </p:spTree>
    <p:extLst>
      <p:ext uri="{BB962C8B-B14F-4D97-AF65-F5344CB8AC3E}">
        <p14:creationId xmlns:p14="http://schemas.microsoft.com/office/powerpoint/2010/main" val="2295518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DFB6B-CE67-818F-5377-8AEB249A05F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CFCD647-6F04-FD93-6BD7-BE8EE23765B5}"/>
              </a:ext>
            </a:extLst>
          </p:cNvPr>
          <p:cNvSpPr>
            <a:spLocks noGrp="1"/>
          </p:cNvSpPr>
          <p:nvPr>
            <p:ph type="title"/>
          </p:nvPr>
        </p:nvSpPr>
        <p:spPr/>
        <p:txBody>
          <a:bodyPr>
            <a:normAutofit/>
          </a:bodyPr>
          <a:lstStyle/>
          <a:p>
            <a:r>
              <a:rPr lang="it-IT" sz="2400" dirty="0"/>
              <a:t>Terzo Viaggio</a:t>
            </a:r>
          </a:p>
        </p:txBody>
      </p:sp>
      <p:sp>
        <p:nvSpPr>
          <p:cNvPr id="4" name="Segnaposto testo 3">
            <a:extLst>
              <a:ext uri="{FF2B5EF4-FFF2-40B4-BE49-F238E27FC236}">
                <a16:creationId xmlns:a16="http://schemas.microsoft.com/office/drawing/2014/main" id="{3A0A60FB-50D2-5E04-8C14-F976908DFFDF}"/>
              </a:ext>
            </a:extLst>
          </p:cNvPr>
          <p:cNvSpPr>
            <a:spLocks noGrp="1"/>
          </p:cNvSpPr>
          <p:nvPr>
            <p:ph type="body" sz="half" idx="2"/>
          </p:nvPr>
        </p:nvSpPr>
        <p:spPr/>
        <p:txBody>
          <a:bodyPr>
            <a:normAutofit/>
          </a:bodyPr>
          <a:lstStyle/>
          <a:p>
            <a:r>
              <a:rPr lang="it-IT" i="1" dirty="0"/>
              <a:t>Metà degli anni 50 (53-57)</a:t>
            </a:r>
          </a:p>
        </p:txBody>
      </p:sp>
      <p:sp>
        <p:nvSpPr>
          <p:cNvPr id="5" name="Segnaposto contenuto 4">
            <a:extLst>
              <a:ext uri="{FF2B5EF4-FFF2-40B4-BE49-F238E27FC236}">
                <a16:creationId xmlns:a16="http://schemas.microsoft.com/office/drawing/2014/main" id="{E6130F21-19BD-F7F6-13C3-5200FEB28B01}"/>
              </a:ext>
            </a:extLst>
          </p:cNvPr>
          <p:cNvSpPr>
            <a:spLocks noGrp="1"/>
          </p:cNvSpPr>
          <p:nvPr>
            <p:ph idx="1"/>
          </p:nvPr>
        </p:nvSpPr>
        <p:spPr/>
        <p:txBody>
          <a:bodyPr/>
          <a:lstStyle/>
          <a:p>
            <a:endParaRPr lang="it-IT"/>
          </a:p>
        </p:txBody>
      </p:sp>
      <p:pic>
        <p:nvPicPr>
          <p:cNvPr id="4098" name="Picture 2" descr="undefined">
            <a:extLst>
              <a:ext uri="{FF2B5EF4-FFF2-40B4-BE49-F238E27FC236}">
                <a16:creationId xmlns:a16="http://schemas.microsoft.com/office/drawing/2014/main" id="{598591A1-A6B1-D4D2-4A2E-999EDC3A5D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249" y="381379"/>
            <a:ext cx="7287597" cy="5628897"/>
          </a:xfrm>
          <a:prstGeom prst="rect">
            <a:avLst/>
          </a:prstGeom>
          <a:noFill/>
          <a:extLst>
            <a:ext uri="{909E8E84-426E-40DD-AFC4-6F175D3DCCD1}">
              <a14:hiddenFill xmlns:a14="http://schemas.microsoft.com/office/drawing/2010/main">
                <a:solidFill>
                  <a:srgbClr val="FFFFFF"/>
                </a:solidFill>
              </a14:hiddenFill>
            </a:ext>
          </a:extLst>
        </p:spPr>
      </p:pic>
      <p:sp>
        <p:nvSpPr>
          <p:cNvPr id="6" name="Ovale 5">
            <a:extLst>
              <a:ext uri="{FF2B5EF4-FFF2-40B4-BE49-F238E27FC236}">
                <a16:creationId xmlns:a16="http://schemas.microsoft.com/office/drawing/2014/main" id="{0983355C-4EF7-7804-0E60-E711C616F021}"/>
              </a:ext>
            </a:extLst>
          </p:cNvPr>
          <p:cNvSpPr/>
          <p:nvPr/>
        </p:nvSpPr>
        <p:spPr>
          <a:xfrm>
            <a:off x="3359020" y="2164702"/>
            <a:ext cx="3415004" cy="1539551"/>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499042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0" y="0"/>
            <a:ext cx="8319751" cy="6858000"/>
          </a:xfrm>
          <a:solidFill>
            <a:srgbClr val="FFC000"/>
          </a:solidFill>
        </p:spPr>
        <p:txBody>
          <a:bodyPr>
            <a:normAutofit/>
          </a:bodyPr>
          <a:lstStyle/>
          <a:p>
            <a:pPr marL="0" indent="0">
              <a:buNone/>
            </a:pPr>
            <a:r>
              <a:rPr lang="it-IT" sz="2400" dirty="0">
                <a:hlinkClick r:id="rId2"/>
              </a:rPr>
              <a:t>Cronologia paolina</a:t>
            </a:r>
            <a:endParaRPr lang="it-IT" sz="2400" dirty="0"/>
          </a:p>
          <a:p>
            <a:pPr marL="0" indent="0">
              <a:buNone/>
            </a:pPr>
            <a:r>
              <a:rPr lang="it-IT" sz="1400" dirty="0"/>
              <a:t>Iscrizione di Gallione</a:t>
            </a:r>
          </a:p>
          <a:p>
            <a:pPr marL="0" indent="0">
              <a:buNone/>
            </a:pPr>
            <a:endParaRPr lang="it-IT" sz="2400" dirty="0"/>
          </a:p>
        </p:txBody>
      </p:sp>
      <p:pic>
        <p:nvPicPr>
          <p:cNvPr id="5" name="Immagine 4">
            <a:extLst>
              <a:ext uri="{FF2B5EF4-FFF2-40B4-BE49-F238E27FC236}">
                <a16:creationId xmlns:a16="http://schemas.microsoft.com/office/drawing/2014/main" id="{C1F20E45-9445-F79F-28EF-D1D2BDF4B6BD}"/>
              </a:ext>
            </a:extLst>
          </p:cNvPr>
          <p:cNvPicPr>
            <a:picLocks noChangeAspect="1"/>
          </p:cNvPicPr>
          <p:nvPr/>
        </p:nvPicPr>
        <p:blipFill>
          <a:blip r:embed="rId3"/>
          <a:stretch>
            <a:fillRect/>
          </a:stretch>
        </p:blipFill>
        <p:spPr>
          <a:xfrm>
            <a:off x="2198914" y="554344"/>
            <a:ext cx="9993086" cy="6303656"/>
          </a:xfrm>
          <a:prstGeom prst="rect">
            <a:avLst/>
          </a:prstGeom>
        </p:spPr>
      </p:pic>
      <p:sp>
        <p:nvSpPr>
          <p:cNvPr id="6" name="Rettangolo 5">
            <a:extLst>
              <a:ext uri="{FF2B5EF4-FFF2-40B4-BE49-F238E27FC236}">
                <a16:creationId xmlns:a16="http://schemas.microsoft.com/office/drawing/2014/main" id="{5F746E81-5E96-3389-24EA-F60694721F53}"/>
              </a:ext>
            </a:extLst>
          </p:cNvPr>
          <p:cNvSpPr/>
          <p:nvPr/>
        </p:nvSpPr>
        <p:spPr>
          <a:xfrm>
            <a:off x="4159875" y="1996750"/>
            <a:ext cx="1866122" cy="391886"/>
          </a:xfrm>
          <a:prstGeom prst="rect">
            <a:avLst/>
          </a:prstGeom>
          <a:noFill/>
          <a:ln w="571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323808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Paolo e Gallione</a:t>
            </a:r>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pPr marL="0" indent="0">
              <a:lnSpc>
                <a:spcPct val="150000"/>
              </a:lnSpc>
              <a:buNone/>
            </a:pPr>
            <a:r>
              <a:rPr lang="it-IT" sz="2000" b="0" i="0" dirty="0">
                <a:effectLst/>
                <a:latin typeface="+mj-lt"/>
              </a:rPr>
              <a:t>Negli Atti degli Apostoli si dice che Paolo è stato condotto dai giudei davanti al tribunale di Gallione con l’accusa di essere propagatore di una religione contraria alla legge. Gallione li fa allontanare dal suo tribunale perché non vuole intromettersi in faccende di carattere religioso (At 18,12-17). Questo episodio rappresenta l’acme del conflitto che scoppia tra Paolo e la colonia ebraica di Corinto. Esso dunque va collocato verso la fine di un «anno e mezzo», il tempo di permanenza di Paolo nella capitale dell’Acaia indicato dall’autore degli Atti (At 18,11). Se Paolo è comparso davanti a Gallione alla fine del 51 o inizio del 52, si può ritenere che egli sia arrivato a Corinto nel corso dell’anno 50. Questo dato, sul quale esiste un sostanziale accordo tra gli studiosi, rappresenta una pietra miliare nella cronologia paolina e si può dire di tutta la storia delle origini cristiane.</a:t>
            </a:r>
            <a:endParaRPr lang="it-IT" sz="2400" dirty="0">
              <a:latin typeface="+mj-lt"/>
            </a:endParaRPr>
          </a:p>
        </p:txBody>
      </p:sp>
      <p:sp>
        <p:nvSpPr>
          <p:cNvPr id="4" name="Segnaposto testo 3"/>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3648953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3A654-7A55-4EDF-D90E-5936F7247EB7}"/>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0ADB44CF-D059-C516-33B8-5F814B4D67BF}"/>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it-IT" sz="2600" dirty="0"/>
              <a:t>Paolo dice di sé (Seconda Lettera ai Corinzi 11,30-33)</a:t>
            </a:r>
            <a:br>
              <a:rPr lang="it-IT" sz="2600" dirty="0"/>
            </a:br>
            <a:r>
              <a:rPr lang="it-IT" sz="2400" b="0" dirty="0"/>
              <a:t>«Se è necessario vantarsi, mi vanterò di quanto si riferisce alla mia debolezza. Dio e Padre del Signore Gesù, lui che è benedetto nei secoli, sa che non </a:t>
            </a:r>
            <a:r>
              <a:rPr lang="it-IT" sz="2400" b="0" dirty="0" err="1"/>
              <a:t>mentisco</a:t>
            </a:r>
            <a:r>
              <a:rPr lang="it-IT" sz="2400" b="0" dirty="0"/>
              <a:t>. A Damasco, il governatore del re Areta montava la guardia alla città dei Damasceni per catturarmi, ma da una finestra fui calato per il muro in una cesta e così sfuggii dalle sue mani» (2Cor 11,30-33).</a:t>
            </a:r>
            <a:br>
              <a:rPr lang="it-IT" sz="2400" b="0" dirty="0"/>
            </a:br>
            <a:br>
              <a:rPr lang="it-IT" sz="2400" b="0" dirty="0"/>
            </a:br>
            <a:br>
              <a:rPr lang="it-IT" sz="2400" b="0" dirty="0"/>
            </a:br>
            <a:r>
              <a:rPr lang="it-IT" sz="2400" b="0" dirty="0" err="1"/>
              <a:t>Cf</a:t>
            </a:r>
            <a:r>
              <a:rPr lang="it-IT" sz="2400" b="0" dirty="0"/>
              <a:t> At 9,24-25: essi facevano la guardia anche alle porte della città notte e giorno per sopprimerlo: ma i suoi discepoli di notte lo presero e lo fecero discendere dalle mura, calandolo in una cesta»</a:t>
            </a:r>
            <a:br>
              <a:rPr lang="it-IT" sz="2400" b="0" dirty="0"/>
            </a:br>
            <a:br>
              <a:rPr lang="it-IT" sz="2400" b="0" dirty="0"/>
            </a:br>
            <a:r>
              <a:rPr lang="it-IT" sz="2400" b="0" dirty="0"/>
              <a:t>Areta muore nel 39 d.C.</a:t>
            </a:r>
            <a:endParaRPr lang="en-US" sz="2400" b="0" dirty="0"/>
          </a:p>
        </p:txBody>
      </p:sp>
      <p:sp>
        <p:nvSpPr>
          <p:cNvPr id="3" name="CasellaDiTesto 2">
            <a:extLst>
              <a:ext uri="{FF2B5EF4-FFF2-40B4-BE49-F238E27FC236}">
                <a16:creationId xmlns:a16="http://schemas.microsoft.com/office/drawing/2014/main" id="{B01C99CB-4E1C-D028-DEE1-84DA6EF30844}"/>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4160452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FD2E8-DB1B-BE8A-DF54-8E1E37736667}"/>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2D82AD95-5E72-7215-1B64-F8E5AE2A3680}"/>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it-IT" sz="2600" dirty="0"/>
              <a:t>Cronologia della vita di Paolo</a:t>
            </a:r>
            <a:br>
              <a:rPr lang="it-IT" sz="2600" dirty="0"/>
            </a:br>
            <a:br>
              <a:rPr lang="it-IT" sz="2600" dirty="0"/>
            </a:br>
            <a:br>
              <a:rPr lang="it-IT" sz="2600" dirty="0"/>
            </a:br>
            <a:r>
              <a:rPr lang="it-IT" sz="2600" dirty="0"/>
              <a:t>Nascita di Paolo a Tarso → 5/10 d.C.</a:t>
            </a:r>
            <a:br>
              <a:rPr lang="it-IT" sz="2600" dirty="0"/>
            </a:br>
            <a:r>
              <a:rPr lang="it-IT" sz="2600" dirty="0"/>
              <a:t>Esperienza di Damasco → 34/35</a:t>
            </a:r>
            <a:br>
              <a:rPr lang="it-IT" sz="2600" dirty="0"/>
            </a:br>
            <a:r>
              <a:rPr lang="it-IT" sz="2600" dirty="0"/>
              <a:t>Incontro con Pietro → 36/37</a:t>
            </a:r>
            <a:br>
              <a:rPr lang="it-IT" sz="2600" dirty="0"/>
            </a:br>
            <a:r>
              <a:rPr lang="it-IT" sz="2600" dirty="0"/>
              <a:t>Assemblea di Gerusalemme → 49/50</a:t>
            </a:r>
            <a:br>
              <a:rPr lang="it-IT" sz="2600" dirty="0"/>
            </a:br>
            <a:r>
              <a:rPr lang="it-IT" sz="2600" dirty="0"/>
              <a:t>Evangelizzazione di Corinto → 50-52</a:t>
            </a:r>
            <a:br>
              <a:rPr lang="it-IT" sz="2600" dirty="0"/>
            </a:br>
            <a:r>
              <a:rPr lang="it-IT" sz="2600" dirty="0"/>
              <a:t>Arresto e detenzione a Cesarea → 58-60</a:t>
            </a:r>
            <a:br>
              <a:rPr lang="it-IT" sz="2600" dirty="0"/>
            </a:br>
            <a:r>
              <a:rPr lang="it-IT" sz="2600" dirty="0"/>
              <a:t>Detenzione e morte a Roma → 61-63</a:t>
            </a:r>
            <a:endParaRPr lang="en-US" sz="2400" b="0" dirty="0"/>
          </a:p>
        </p:txBody>
      </p:sp>
      <p:sp>
        <p:nvSpPr>
          <p:cNvPr id="3" name="CasellaDiTesto 2">
            <a:extLst>
              <a:ext uri="{FF2B5EF4-FFF2-40B4-BE49-F238E27FC236}">
                <a16:creationId xmlns:a16="http://schemas.microsoft.com/office/drawing/2014/main" id="{8C4FC0FF-16FA-8E36-9EB5-1AA71CF19062}"/>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3638843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484632"/>
            <a:ext cx="10058400" cy="974054"/>
          </a:xfrm>
          <a:solidFill>
            <a:srgbClr val="FFC000"/>
          </a:solidFill>
        </p:spPr>
        <p:txBody>
          <a:bodyPr>
            <a:normAutofit/>
          </a:bodyPr>
          <a:lstStyle/>
          <a:p>
            <a:r>
              <a:rPr lang="it-IT" dirty="0"/>
              <a:t>Indicazioni bibliografiche</a:t>
            </a:r>
          </a:p>
        </p:txBody>
      </p:sp>
      <p:sp>
        <p:nvSpPr>
          <p:cNvPr id="3" name="CasellaDiTesto 2"/>
          <p:cNvSpPr txBox="1"/>
          <p:nvPr/>
        </p:nvSpPr>
        <p:spPr>
          <a:xfrm>
            <a:off x="1141182" y="1734747"/>
            <a:ext cx="10805374" cy="2119363"/>
          </a:xfrm>
          <a:prstGeom prst="rect">
            <a:avLst/>
          </a:prstGeom>
          <a:noFill/>
        </p:spPr>
        <p:txBody>
          <a:bodyPr wrap="square" rtlCol="0">
            <a:spAutoFit/>
          </a:bodyPr>
          <a:lstStyle/>
          <a:p>
            <a:r>
              <a:rPr lang="it-IT" i="1" dirty="0">
                <a:latin typeface="Times New Roman" panose="02020603050405020304" pitchFamily="18" charset="0"/>
                <a:ea typeface="Calibri" panose="020F0502020204030204" pitchFamily="34" charset="0"/>
              </a:rPr>
              <a:t>Ricerche Storico Bibliche 25/ 2013 </a:t>
            </a:r>
            <a:r>
              <a:rPr lang="it-IT" dirty="0">
                <a:latin typeface="Times New Roman" panose="02020603050405020304" pitchFamily="18" charset="0"/>
                <a:ea typeface="Calibri" panose="020F0502020204030204" pitchFamily="34" charset="0"/>
              </a:rPr>
              <a:t>(Carismi, Diaconie, e ministeri dal I al II secolo d.C.)</a:t>
            </a:r>
          </a:p>
          <a:p>
            <a:r>
              <a:rPr lang="it-IT" dirty="0">
                <a:latin typeface="Times New Roman" panose="02020603050405020304" pitchFamily="18" charset="0"/>
                <a:ea typeface="Calibri" panose="020F0502020204030204" pitchFamily="34" charset="0"/>
              </a:rPr>
              <a:t>E. </a:t>
            </a:r>
            <a:r>
              <a:rPr lang="it-IT" cap="small" dirty="0">
                <a:latin typeface="Times New Roman" panose="02020603050405020304" pitchFamily="18" charset="0"/>
                <a:ea typeface="Calibri" panose="020F0502020204030204" pitchFamily="34" charset="0"/>
              </a:rPr>
              <a:t>Norelli</a:t>
            </a:r>
            <a:r>
              <a:rPr lang="it-IT" dirty="0">
                <a:latin typeface="Times New Roman" panose="02020603050405020304" pitchFamily="18" charset="0"/>
                <a:ea typeface="Calibri" panose="020F0502020204030204" pitchFamily="34" charset="0"/>
              </a:rPr>
              <a:t>, </a:t>
            </a:r>
            <a:r>
              <a:rPr lang="it-IT" i="1" dirty="0">
                <a:latin typeface="Times New Roman" panose="02020603050405020304" pitchFamily="18" charset="0"/>
                <a:ea typeface="Calibri" panose="020F0502020204030204" pitchFamily="34" charset="0"/>
              </a:rPr>
              <a:t>La nascita del cristianesimo</a:t>
            </a:r>
            <a:r>
              <a:rPr lang="it-IT" dirty="0">
                <a:latin typeface="Times New Roman" panose="02020603050405020304" pitchFamily="18" charset="0"/>
                <a:ea typeface="Calibri" panose="020F0502020204030204" pitchFamily="34" charset="0"/>
              </a:rPr>
              <a:t>, Il Mulino, Bologna 2018</a:t>
            </a:r>
          </a:p>
          <a:p>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R. </a:t>
            </a:r>
            <a:r>
              <a:rPr lang="it-IT" cap="small"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Penna</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 </a:t>
            </a:r>
            <a:r>
              <a:rPr lang="it-IT" i="1"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Le prime comunità cristiane</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 Carocci, Roma 2011</a:t>
            </a:r>
          </a:p>
          <a:p>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V. </a:t>
            </a:r>
            <a:r>
              <a:rPr lang="it-IT" sz="1800" cap="small" dirty="0">
                <a:effectLst/>
                <a:latin typeface="Times New Roman" panose="02020603050405020304" pitchFamily="18" charset="0"/>
                <a:ea typeface="Times New Roman" panose="02020603050405020304" pitchFamily="18" charset="0"/>
                <a:cs typeface="Times New Roman" panose="02020603050405020304" pitchFamily="18" charset="0"/>
              </a:rPr>
              <a:t>Fusco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effectLst/>
                <a:latin typeface="Times New Roman" panose="02020603050405020304" pitchFamily="18" charset="0"/>
                <a:ea typeface="Times New Roman" panose="02020603050405020304" pitchFamily="18" charset="0"/>
                <a:cs typeface="Times New Roman" panose="02020603050405020304" pitchFamily="18" charset="0"/>
              </a:rPr>
              <a:t>Le prime comunità cristiane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EDB, Bologna 1995</a:t>
            </a:r>
            <a:r>
              <a:rPr lang="it-IT" dirty="0">
                <a:latin typeface="Times New Roman" panose="02020603050405020304" pitchFamily="18" charset="0"/>
                <a:ea typeface="Times New Roman" panose="02020603050405020304" pitchFamily="18" charset="0"/>
                <a:cs typeface="Times New Roman" panose="02020603050405020304" pitchFamily="18" charset="0"/>
              </a:rPr>
              <a:t>: capitolo dedicato agli Ellenisti e a Stefano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lang="it-IT" sz="1800" cap="small" dirty="0" err="1">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Gianotto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Giacomo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fratello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di</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Gesù, </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Il Mulino, Bologna 2013</a:t>
            </a:r>
            <a:endPar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it-IT" dirty="0">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it-IT" dirty="0">
                <a:solidFill>
                  <a:srgbClr val="C00000"/>
                </a:solidFill>
                <a:highlight>
                  <a:srgbClr val="FFFF00"/>
                </a:highlight>
                <a:latin typeface="+mj-lt"/>
                <a:ea typeface="Calibri" panose="020F0502020204030204" pitchFamily="34" charset="0"/>
                <a:cs typeface="Times New Roman" panose="02020603050405020304" pitchFamily="18" charset="0"/>
              </a:rPr>
              <a:t>Materiale distribuito a lezione</a:t>
            </a:r>
            <a:endParaRPr lang="it-IT" dirty="0">
              <a:solidFill>
                <a:srgbClr val="C00000"/>
              </a:solidFill>
              <a:effectLst/>
              <a:highlight>
                <a:srgbClr val="FFFF00"/>
              </a:highligh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57861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1_Legn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emplate>Legno</Template>
  <TotalTime>0</TotalTime>
  <Words>1706</Words>
  <Application>Microsoft Office PowerPoint</Application>
  <PresentationFormat>Widescreen</PresentationFormat>
  <Paragraphs>58</Paragraphs>
  <Slides>21</Slides>
  <Notes>0</Notes>
  <HiddenSlides>0</HiddenSlides>
  <MMClips>0</MMClips>
  <ScaleCrop>false</ScaleCrop>
  <HeadingPairs>
    <vt:vector size="6" baseType="variant">
      <vt:variant>
        <vt:lpstr>Caratteri utilizzati</vt:lpstr>
      </vt:variant>
      <vt:variant>
        <vt:i4>9</vt:i4>
      </vt:variant>
      <vt:variant>
        <vt:lpstr>Tema</vt:lpstr>
      </vt:variant>
      <vt:variant>
        <vt:i4>2</vt:i4>
      </vt:variant>
      <vt:variant>
        <vt:lpstr>Titoli diapositive</vt:lpstr>
      </vt:variant>
      <vt:variant>
        <vt:i4>21</vt:i4>
      </vt:variant>
    </vt:vector>
  </HeadingPairs>
  <TitlesOfParts>
    <vt:vector size="32" baseType="lpstr">
      <vt:lpstr>Arial</vt:lpstr>
      <vt:lpstr>Calibri</vt:lpstr>
      <vt:lpstr>Georgia</vt:lpstr>
      <vt:lpstr>Lato</vt:lpstr>
      <vt:lpstr>Open sans</vt:lpstr>
      <vt:lpstr>Rockwell Extra Bold</vt:lpstr>
      <vt:lpstr>Times New Roman</vt:lpstr>
      <vt:lpstr>Trebuchet MS</vt:lpstr>
      <vt:lpstr>Wingdings</vt:lpstr>
      <vt:lpstr>Legno</vt:lpstr>
      <vt:lpstr>1_Legno</vt:lpstr>
      <vt:lpstr>Istanze di autorità e relazioni tra le comunità cristiane delle origini nell'area mediterranea  </vt:lpstr>
      <vt:lpstr>  Cosa sappiamo della vita di Paolo?</vt:lpstr>
      <vt:lpstr>Paolo.  È Possibile ricostruire una vita di Paolo?  descrizione fisica: Atti di Paolo e Tecla  Il ritratto fisico è tracciato nell’apocrifo Atti di Paolo e di Tecla, testimonianza della pietà popolare alla fine del 2° secolo: «Era un uomo di bassa statura, la testa calva e le gambe storte, le sopracciglia congiunte, il naso alquanto sporgente, pieno di amabilità; a volte, infatti, aveva le sembianze di un uomo, a volte l’aspetto di un angelo»   notizie biografiche ricavabili dalle fonti. Nascita: Tarso (At 21,39; 22,3), ebreo della tribù di Beniamino (Fil 3,5); Rm 11,1)  Educato a Gerusalemme? sì (secondo At 5,34; 22,3); notizia in verità poco attendibile perché priva di riscontri</vt:lpstr>
      <vt:lpstr>Datazione Lettere autentiche 1Tessalonicesi (51) 1Corinzi (primi anni 50) 2 Corinzi (metà anni 50) 1Galati Filippesi Filemone Romani 58 </vt:lpstr>
      <vt:lpstr>Paolo dice di sé (Lettera ai Galati 1) Vi dichiaro, fratelli, che il Vangelo da me annunciato non segue un modello umano; 12infatti io non l'ho ricevuto né l'ho imparato da uomini, ma per rivelazione di Gesù Cristo. Voi avete certamente sentito parlare della mia condotta di un tempo nel giudaismo: perseguitavo ferocemente la Chiesa di Dio e la devastavo, superando nel giudaismo la maggior parte dei miei coetanei e connazionali, accanito com'ero nel sostenere le tradizioni dei padri. Ma quando Dio, che mi scelse fin dal seno di mia madre e mi chiamò con la sua grazia, si compiacque di rivelare in me il Figlio suo perché lo annunciassi in mezzo alle genti, subito, senza chiedere consiglio a nessuno, senza andare a Gerusalemme da coloro che erano apostoli prima di me, mi recai in Arabia e poi ritornai a Damasco. In seguito, tre anni dopo, salii a Gerusalemme per andare a conoscere Cefa e rimasi presso di lui quindici giorni; degli apostoli non vidi nessun altro, se non Giacomo, il fratello del Signore. In ciò che vi scrivo - lo dico davanti a Dio - non mentisco. Poi andai nelle regioni della Siria e della Cilìcia. Ma non ero personalmente conosciuto dalle Chiese della Giudea che sono in Cristo; avevano soltanto sentito dire: «Colui che una volta ci perseguitava, ora va annunciando la fede che un tempo voleva distruggere» </vt:lpstr>
      <vt:lpstr>Paolo dice di sé (Seconda Lettera ai Corinzi 11,30-33) «Se è necessario vantarsi, mi vanterò di quanto si riferisce alla mia debolezza. Dio e Padre del Signore Gesù, lui che è benedetto nei secoli, sa che non mentisco. A Damasco, il governatore del re Areta montava la guardia alla città dei Damasceni per catturarmi, ma da una finestra fui calato per il muro in una cesta e così sfuggii dalle sue mani» (2Cor 11,30-33).   Cf At 9,24-25: essi facevano la guardia anche alle porte della città notte e giorno per sopprimerlo: ma i suoi discepoli di notte lo presero e lo fecero discendere dalle mura, calandolo in una cesta»</vt:lpstr>
      <vt:lpstr>Paolo dice di sé (Lettera ai Filippesi 3)   Se qualcuno ritiene di poter avere fiducia nella carne, io più di lui: circonciso all'età di otto giorni, della stirpe d'Israele, della tribù di Beniamino, Ebreo figlio di Ebrei; quanto alla Legge, fariseo; quanto allo zelo, persecutore della Chiesa; quanto alla giustizia che deriva dall'osservanza della Legge, irreprensibile.  Εἴ τις δοκεῖ ἄλλος πεποιθέναι ἐν σαρκί, ἐγὼ μᾶλλον· περιτομῇ ὀκταήμερος, ἐκ γένους Ἰσραήλ, φυλῆς Βενιαμίν, Ἑβραῖος ἐξ Ἑβραίων, κατὰ νόμον Φαρισαῖος, κατὰ ⸀ζῆλος διώκων τὴν ἐκκλησίαν, κατὰ δικαιοσύνην τὴν ἐν νόμῳ γενόμενος ἄμεμπτος.</vt:lpstr>
      <vt:lpstr>Paolo dice di sé (Lettera ai Romani 11,1)   Anch'io infatti sono Israelita, della discendenza di Abramo, della tribù di Beniamino. </vt:lpstr>
      <vt:lpstr>Paolo dice di sé (Lettera ai Romani 1,1; Gal 1,1; 1Cor 9,13)   Paolo, servo di Cristo Gesù, apostolo per chiamata, scelto per annunciare il vangelo di Dio.   Παῦλος δοῦλος ⸂Χριστοῦ Ἰησοῦ⸃, κλητὸς ἀπόστολος, ἀφωρισμένος εἰς εὐαγγέλιον θεοῦ   Paolo, apostolo non da parte di uomini, né per mezzo di uomo, ma per mezzo di Gesù Cristo e di Dio Padre che lo ha risuscitato dai morti  Non sono forse libero, io? Non sono forse un apostolo? Non ho veduto Gesù, Signore nostro? E non siete voi la mia opera nel Signore? 2Anche se non sono apostolo per altri, almeno per voi lo sono; voi siete nel Signore il sigillo del mio apostolato. 3La mia difesa contro quelli che mi accusano è questa: 4non abbiamo forse il diritto di mangiare e di bere? 5Non abbiamo il diritto di portare con noi una donna credente, come fanno anche gli altri apostoli e i fratelli del Signore e Cefa? 6Oppure soltanto io e Bàrnaba non abbiamo il diritto di non lavorare?   </vt:lpstr>
      <vt:lpstr>     </vt:lpstr>
      <vt:lpstr>     </vt:lpstr>
      <vt:lpstr>Seguiamo gli spostamenti di Paolo Esperienza di Damasco Arabia (3 anni) Antiochia Primo Viaggio (At 13-14) Da Antiochia a Cipro ed al sud dell’Anatolia (Perge, Antiochia di Pisidia, Iconio, Listra e Derbe)   Secondo Viaggio (At 15,36-18,22): Incontra le comunità da lui create in Anatolia del sud (a Listra incontra Timoteo, il quale li accompagna nel viaggio). Proseguono verso nord-ovest, fino ai Dardanelli, a Troade, da dove passano in Grecia; Paolo fonda la comunità di Filippi, Tessalonica, Berea, Atene e Corinto. Ritorna poi ad Antiochia, attraverso Efeso e Cesarea.   Terzo viaggio : E’ un viaggio di consolidamento. Paolo ritorna a vedere le Chiese da lui create in Anatolia ed in Grecia, con Timoteo e Tito. Si imbarca di nuovo verso Tiro, Cesarea e Gerusalemme, dove viene arrestato.  </vt:lpstr>
      <vt:lpstr> Giacomo vescovo di Gerusalemme nel racconto di Egesippo</vt:lpstr>
      <vt:lpstr>Primo Viaggio</vt:lpstr>
      <vt:lpstr>Secondo Viaggio</vt:lpstr>
      <vt:lpstr>Terzo Viaggio</vt:lpstr>
      <vt:lpstr>Presentazione standard di PowerPoint</vt:lpstr>
      <vt:lpstr>Paolo e Gallione</vt:lpstr>
      <vt:lpstr>Paolo dice di sé (Seconda Lettera ai Corinzi 11,30-33) «Se è necessario vantarsi, mi vanterò di quanto si riferisce alla mia debolezza. Dio e Padre del Signore Gesù, lui che è benedetto nei secoli, sa che non mentisco. A Damasco, il governatore del re Areta montava la guardia alla città dei Damasceni per catturarmi, ma da una finestra fui calato per il muro in una cesta e così sfuggii dalle sue mani» (2Cor 11,30-33).   Cf At 9,24-25: essi facevano la guardia anche alle porte della città notte e giorno per sopprimerlo: ma i suoi discepoli di notte lo presero e lo fecero discendere dalle mura, calandolo in una cesta»  Areta muore nel 39 d.C.</vt:lpstr>
      <vt:lpstr>Cronologia della vita di Paolo   Nascita di Paolo a Tarso → 5/10 d.C. Esperienza di Damasco → 34/35 Incontro con Pietro → 36/37 Assemblea di Gerusalemme → 49/50 Evangelizzazione di Corinto → 50-52 Arresto e detenzione a Cesarea → 58-60 Detenzione e morte a Roma → 61-63</vt:lpstr>
      <vt:lpstr>Indicazioni bibliografiche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60</cp:revision>
  <dcterms:created xsi:type="dcterms:W3CDTF">2017-09-22T20:39:27Z</dcterms:created>
  <dcterms:modified xsi:type="dcterms:W3CDTF">2024-11-26T08:39:29Z</dcterms:modified>
</cp:coreProperties>
</file>