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7" r:id="rId3"/>
    <p:sldId id="268" r:id="rId4"/>
    <p:sldId id="26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4716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583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1475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2254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3316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421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17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029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1234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533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9462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66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3563"/>
          </a:xfrm>
        </p:spPr>
        <p:txBody>
          <a:bodyPr/>
          <a:lstStyle/>
          <a:p>
            <a:r>
              <a:rPr lang="it-IT" sz="4800" dirty="0" smtClean="0"/>
              <a:t>Giudei e Pagani nelle Chiese del Nuovo Testamento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51560" y="5512157"/>
            <a:ext cx="7891272" cy="719543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Dario Garribba</a:t>
            </a:r>
            <a:endParaRPr lang="it-IT" dirty="0"/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1051560" y="4882083"/>
            <a:ext cx="7891272" cy="540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u="sng" dirty="0" smtClean="0"/>
              <a:t>Lezione </a:t>
            </a:r>
            <a:r>
              <a:rPr lang="it-IT" u="sng" dirty="0" smtClean="0"/>
              <a:t>12/2</a:t>
            </a:r>
            <a:endParaRPr lang="it-IT" u="sng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561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85"/>
    </mc:Choice>
    <mc:Fallback>
      <p:transition spd="slow" advTm="13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 smtClean="0"/>
              <a:t>Lo scontro…</a:t>
            </a:r>
            <a:endParaRPr lang="it-IT" sz="24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1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it-IT" dirty="0" smtClean="0"/>
          </a:p>
          <a:p>
            <a:pPr marL="0" indent="0">
              <a:buNone/>
            </a:pPr>
            <a:r>
              <a:rPr lang="it-IT" dirty="0"/>
              <a:t>[5]Ma si alzarono alcuni della setta dei farisei, che erano diventati credenti, affermando: è necessario circonciderli e ordinar loro di osservare la legge di Mosè.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[6]Allora si riunirono gli apostoli e gli anziani per esaminare questo problema. 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[…]</a:t>
            </a:r>
          </a:p>
          <a:p>
            <a:pPr marL="0" indent="0">
              <a:buNone/>
            </a:pPr>
            <a:r>
              <a:rPr lang="it-IT" dirty="0" smtClean="0"/>
              <a:t>Giacomo: [19]Per </a:t>
            </a:r>
            <a:r>
              <a:rPr lang="it-IT" dirty="0"/>
              <a:t>questo io ritengo che non si debba importunare quelli che si convertono a Dio tra i pagani, [20]ma solo si ordini loro di astenersi dalle sozzure degli idoli, dalla impudicizia, dagli animali soffocati e dal sangue. [21]Mosè infatti, fin dai tempi antichi, ha chi lo predica in ogni città, poiché viene letto ogni sabato nelle sinagoghe</a:t>
            </a:r>
            <a:r>
              <a:rPr lang="it-IT" dirty="0" smtClean="0"/>
              <a:t>».</a:t>
            </a:r>
          </a:p>
          <a:p>
            <a:pPr marL="0" indent="0">
              <a:buNone/>
            </a:pPr>
            <a:r>
              <a:rPr lang="it-IT" dirty="0" smtClean="0"/>
              <a:t>(*prescrizioni per i gentili secondo </a:t>
            </a:r>
            <a:r>
              <a:rPr lang="it-IT" dirty="0" err="1" smtClean="0"/>
              <a:t>Lv</a:t>
            </a:r>
            <a:r>
              <a:rPr lang="it-IT" dirty="0" smtClean="0"/>
              <a:t>)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636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0070"/>
    </mc:Choice>
    <mc:Fallback>
      <p:transition spd="slow" advTm="310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 smtClean="0"/>
              <a:t>…. E </a:t>
            </a:r>
            <a:r>
              <a:rPr lang="it-IT" sz="2400" dirty="0" smtClean="0"/>
              <a:t>Il compromesso</a:t>
            </a:r>
            <a:endParaRPr lang="it-IT" sz="24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1" cy="6858000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400" dirty="0"/>
              <a:t>[22]Allora gli apostoli, gli anziani e tutta la Chiesa decisero di eleggere alcuni di loro e di inviarli ad Antiochia insieme a Paolo e Barnaba: Giuda chiamato </a:t>
            </a:r>
            <a:r>
              <a:rPr lang="it-IT" sz="2400" dirty="0" err="1"/>
              <a:t>Barsabba</a:t>
            </a:r>
            <a:r>
              <a:rPr lang="it-IT" sz="2400" dirty="0"/>
              <a:t> e Sila, uomini tenuti in grande considerazione tra i fratelli. [23]E consegnarono loro la seguente lettera: «Gli apostoli e gli anziani ai fratelli di Antiochia, di Siria e di </a:t>
            </a:r>
            <a:r>
              <a:rPr lang="it-IT" sz="2400" dirty="0" err="1"/>
              <a:t>Cilicia</a:t>
            </a:r>
            <a:r>
              <a:rPr lang="it-IT" sz="2400" dirty="0"/>
              <a:t> che provengono dai pagani, salute! [</a:t>
            </a:r>
            <a:r>
              <a:rPr lang="it-IT" sz="2400" u="sng" dirty="0"/>
              <a:t>24]Abbiamo saputo che alcuni da parte </a:t>
            </a:r>
            <a:r>
              <a:rPr lang="it-IT" sz="2400" u="sng" dirty="0" smtClean="0"/>
              <a:t>nostra (</a:t>
            </a:r>
            <a:r>
              <a:rPr lang="el-GR" sz="2400" u="sng" dirty="0"/>
              <a:t>τινὲς ἐξ ἡμῶν </a:t>
            </a:r>
            <a:r>
              <a:rPr lang="it-IT" sz="2400" u="sng" dirty="0" smtClean="0"/>
              <a:t>), </a:t>
            </a:r>
            <a:r>
              <a:rPr lang="it-IT" sz="2400" u="sng" dirty="0"/>
              <a:t>ai quali non avevamo dato nessun incarico, sono venuti a turbarvi con i loro discorsi sconvolgendo i vostri animi.</a:t>
            </a:r>
            <a:r>
              <a:rPr lang="it-IT" sz="2400" dirty="0"/>
              <a:t> [25]Abbiamo perciò deciso tutti d'accordo di eleggere alcune persone e inviarle a voi insieme ai nostri carissimi Barnaba e Paolo, [26]uomini che hanno votato la loro vita al nome del nostro Signore Gesù Cristo. [27]Abbiamo mandato dunque Giuda e Sila, che vi riferiranno anch'essi queste stesse cose a voce. [28]Abbiamo deciso, lo Spirito Santo e noi, di non imporvi nessun altro obbligo al di fuori di queste cose necessarie: [29]astenervi dalle carni offerte agli idoli, dal sangue, dagli animali soffocati e dalla impudicizia. Farete cosa buona perciò a guardarvi da queste cose. State bene»</a:t>
            </a:r>
          </a:p>
          <a:p>
            <a:pPr marL="0" indent="0">
              <a:buNone/>
            </a:pPr>
            <a:endParaRPr lang="it-IT" sz="2400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22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4922"/>
    </mc:Choice>
    <mc:Fallback>
      <p:transition spd="slow" advTm="1949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 smtClean="0"/>
              <a:t>... E Il compromesso</a:t>
            </a:r>
            <a:endParaRPr lang="it-IT" sz="24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1" cy="6858000"/>
          </a:xfrm>
          <a:solidFill>
            <a:srgbClr val="FFC000"/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sz="2400" dirty="0" smtClean="0"/>
              <a:t>Galati 2</a:t>
            </a:r>
          </a:p>
          <a:p>
            <a:pPr marL="0" indent="0">
              <a:buNone/>
            </a:pPr>
            <a:r>
              <a:rPr lang="it-IT" sz="2400" dirty="0"/>
              <a:t>1]Dopo quattordici anni, andai di nuovo a Gerusalemme in compagnia di Barnaba, portando con me anche Tito: [2]vi andai però in seguito ad una rivelazione. Esposi loro il vangelo che io predico tra i pagani, ma lo esposi privatamente alle persone più ragguardevoli, per non trovarmi nel rischio di correre o di aver corso invano. [3]Ora neppure Tito, che era con me, sebbene fosse greco, fu obbligato a farsi circoncidere. [4]E questo proprio a causa dei falsi fratelli che si erano intromessi a spiare la libertà che abbiamo in Cristo Gesù, allo scopo di renderci schiavi. [5]Ad essi però non cedemmo, per riguardo, neppure un istante, perché la verità del vangelo continuasse a rimanere salda tra di voi.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dirty="0"/>
              <a:t>[6]Da parte dunque delle persone più ragguardevoli - quali fossero allora non m'interessa, perché Dio non bada a persona alcuna - a me, da quelle persone ragguardevoli, non fu imposto nulla di più. [7]Anzi, visto che a me era stato affidato il vangelo per i non circoncisi, come a Pietro quello per i circoncisi - [8]poiché colui che aveva agito in Pietro per farne un apostolo dei circoncisi aveva agito anche in me per i pagani - [9]e riconoscendo la grazia a me conferita, Giacomo, </a:t>
            </a:r>
            <a:r>
              <a:rPr lang="it-IT" sz="2400" dirty="0" err="1"/>
              <a:t>Cefa</a:t>
            </a:r>
            <a:r>
              <a:rPr lang="it-IT" sz="2400" dirty="0"/>
              <a:t> e Giovanni, ritenuti le colonne, diedero a me e a Barnaba la loro destra in segno di comunione, perché noi andassimo verso i pagani ed essi verso i circoncisi. [10]Soltanto ci pregarono di ricordarci dei poveri: ciò che mi sono proprio preoccupato di fare.</a:t>
            </a:r>
            <a:endParaRPr lang="it-IT" sz="2400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3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9065"/>
    </mc:Choice>
    <mc:Fallback>
      <p:transition spd="slow" advTm="3290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Legn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gn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gn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488</TotalTime>
  <Words>655</Words>
  <Application>Microsoft Office PowerPoint</Application>
  <PresentationFormat>Widescreen</PresentationFormat>
  <Paragraphs>18</Paragraphs>
  <Slides>4</Slides>
  <Notes>0</Notes>
  <HiddenSlides>0</HiddenSlides>
  <MMClips>4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Cambria</vt:lpstr>
      <vt:lpstr>Rockwell</vt:lpstr>
      <vt:lpstr>Rockwell Condensed</vt:lpstr>
      <vt:lpstr>Wingdings</vt:lpstr>
      <vt:lpstr>Legno</vt:lpstr>
      <vt:lpstr>Giudei e Pagani nelle Chiese del Nuovo Testamento</vt:lpstr>
      <vt:lpstr>Lo scontro…</vt:lpstr>
      <vt:lpstr>…. E Il compromesso</vt:lpstr>
      <vt:lpstr>... E Il compromesso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Giudei e Pagani nelle Chiese del NT</dc:title>
  <dc:creator>dario garribba</dc:creator>
  <cp:lastModifiedBy>dario garribba</cp:lastModifiedBy>
  <cp:revision>20</cp:revision>
  <dcterms:created xsi:type="dcterms:W3CDTF">2020-04-25T17:55:02Z</dcterms:created>
  <dcterms:modified xsi:type="dcterms:W3CDTF">2020-05-18T20:12:06Z</dcterms:modified>
</cp:coreProperties>
</file>