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8" r:id="rId2"/>
  </p:sldMasterIdLst>
  <p:sldIdLst>
    <p:sldId id="256" r:id="rId3"/>
    <p:sldId id="286" r:id="rId4"/>
    <p:sldId id="284" r:id="rId5"/>
    <p:sldId id="292" r:id="rId6"/>
    <p:sldId id="302" r:id="rId7"/>
    <p:sldId id="313" r:id="rId8"/>
    <p:sldId id="307" r:id="rId9"/>
    <p:sldId id="311" r:id="rId10"/>
    <p:sldId id="312" r:id="rId11"/>
    <p:sldId id="314" r:id="rId12"/>
    <p:sldId id="309" r:id="rId13"/>
    <p:sldId id="316" r:id="rId14"/>
    <p:sldId id="315" r:id="rId15"/>
    <p:sldId id="317" r:id="rId16"/>
    <p:sldId id="318" r:id="rId17"/>
    <p:sldId id="319" r:id="rId18"/>
    <p:sldId id="320" r:id="rId19"/>
    <p:sldId id="27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753047-ADF2-43E8-BA3D-3CDC3D682D21}" v="12" dt="2021-03-20T16:42:10.6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23753047-ADF2-43E8-BA3D-3CDC3D682D21}"/>
    <pc:docChg chg="undo custSel addSld delSld modSld sldOrd">
      <pc:chgData name="dario garribba" userId="13526be42269ae35" providerId="LiveId" clId="{23753047-ADF2-43E8-BA3D-3CDC3D682D21}" dt="2021-03-20T16:45:30.527" v="4314" actId="20577"/>
      <pc:docMkLst>
        <pc:docMk/>
      </pc:docMkLst>
      <pc:sldChg chg="modSp mod">
        <pc:chgData name="dario garribba" userId="13526be42269ae35" providerId="LiveId" clId="{23753047-ADF2-43E8-BA3D-3CDC3D682D21}" dt="2021-03-16T20:31:33.211" v="7" actId="20577"/>
        <pc:sldMkLst>
          <pc:docMk/>
          <pc:sldMk cId="3326823579" sldId="256"/>
        </pc:sldMkLst>
        <pc:spChg chg="mod">
          <ac:chgData name="dario garribba" userId="13526be42269ae35" providerId="LiveId" clId="{23753047-ADF2-43E8-BA3D-3CDC3D682D21}" dt="2021-03-16T20:31:33.211" v="7" actId="20577"/>
          <ac:spMkLst>
            <pc:docMk/>
            <pc:sldMk cId="3326823579" sldId="256"/>
            <ac:spMk id="3" creationId="{4CA4354C-A1E5-468E-8B31-577185A41761}"/>
          </ac:spMkLst>
        </pc:spChg>
        <pc:spChg chg="mod">
          <ac:chgData name="dario garribba" userId="13526be42269ae35" providerId="LiveId" clId="{23753047-ADF2-43E8-BA3D-3CDC3D682D21}" dt="2021-03-16T20:31:29.320" v="5" actId="20577"/>
          <ac:spMkLst>
            <pc:docMk/>
            <pc:sldMk cId="3326823579" sldId="256"/>
            <ac:spMk id="4" creationId="{682D1D14-6CDD-416F-9046-4CA379386444}"/>
          </ac:spMkLst>
        </pc:spChg>
      </pc:sldChg>
      <pc:sldChg chg="del">
        <pc:chgData name="dario garribba" userId="13526be42269ae35" providerId="LiveId" clId="{23753047-ADF2-43E8-BA3D-3CDC3D682D21}" dt="2021-03-20T16:41:16.850" v="4267" actId="47"/>
        <pc:sldMkLst>
          <pc:docMk/>
          <pc:sldMk cId="606614837" sldId="271"/>
        </pc:sldMkLst>
      </pc:sldChg>
      <pc:sldChg chg="addSp delSp modSp mod">
        <pc:chgData name="dario garribba" userId="13526be42269ae35" providerId="LiveId" clId="{23753047-ADF2-43E8-BA3D-3CDC3D682D21}" dt="2021-03-20T16:26:19.878" v="3481" actId="26606"/>
        <pc:sldMkLst>
          <pc:docMk/>
          <pc:sldMk cId="838774556" sldId="275"/>
        </pc:sldMkLst>
        <pc:spChg chg="mod">
          <ac:chgData name="dario garribba" userId="13526be42269ae35" providerId="LiveId" clId="{23753047-ADF2-43E8-BA3D-3CDC3D682D21}" dt="2021-03-20T16:26:19.878" v="3481" actId="26606"/>
          <ac:spMkLst>
            <pc:docMk/>
            <pc:sldMk cId="838774556" sldId="275"/>
            <ac:spMk id="2" creationId="{7EAAB990-FAE2-4DE0-9FEB-EEB449B98232}"/>
          </ac:spMkLst>
        </pc:spChg>
        <pc:spChg chg="mod">
          <ac:chgData name="dario garribba" userId="13526be42269ae35" providerId="LiveId" clId="{23753047-ADF2-43E8-BA3D-3CDC3D682D21}" dt="2021-03-20T16:26:19.878" v="3481" actId="26606"/>
          <ac:spMkLst>
            <pc:docMk/>
            <pc:sldMk cId="838774556" sldId="275"/>
            <ac:spMk id="3" creationId="{F5F4163E-7BEE-4734-8D5B-30DD8EAA9EAB}"/>
          </ac:spMkLst>
        </pc:spChg>
        <pc:spChg chg="add">
          <ac:chgData name="dario garribba" userId="13526be42269ae35" providerId="LiveId" clId="{23753047-ADF2-43E8-BA3D-3CDC3D682D21}" dt="2021-03-20T16:26:19.878" v="3481" actId="26606"/>
          <ac:spMkLst>
            <pc:docMk/>
            <pc:sldMk cId="838774556" sldId="275"/>
            <ac:spMk id="13" creationId="{8A7C3B2C-94CA-42CD-B945-6ABAAEA01E9A}"/>
          </ac:spMkLst>
        </pc:spChg>
        <pc:spChg chg="add">
          <ac:chgData name="dario garribba" userId="13526be42269ae35" providerId="LiveId" clId="{23753047-ADF2-43E8-BA3D-3CDC3D682D21}" dt="2021-03-20T16:26:19.878" v="3481" actId="26606"/>
          <ac:spMkLst>
            <pc:docMk/>
            <pc:sldMk cId="838774556" sldId="275"/>
            <ac:spMk id="15" creationId="{D00D800E-424E-478B-8D44-E015495CEE45}"/>
          </ac:spMkLst>
        </pc:spChg>
        <pc:spChg chg="add">
          <ac:chgData name="dario garribba" userId="13526be42269ae35" providerId="LiveId" clId="{23753047-ADF2-43E8-BA3D-3CDC3D682D21}" dt="2021-03-20T16:26:19.878" v="3481" actId="26606"/>
          <ac:spMkLst>
            <pc:docMk/>
            <pc:sldMk cId="838774556" sldId="275"/>
            <ac:spMk id="17" creationId="{70B27447-E315-46A8-8E46-1A345654C5D7}"/>
          </ac:spMkLst>
        </pc:spChg>
        <pc:spChg chg="add">
          <ac:chgData name="dario garribba" userId="13526be42269ae35" providerId="LiveId" clId="{23753047-ADF2-43E8-BA3D-3CDC3D682D21}" dt="2021-03-20T16:26:19.878" v="3481" actId="26606"/>
          <ac:spMkLst>
            <pc:docMk/>
            <pc:sldMk cId="838774556" sldId="275"/>
            <ac:spMk id="19" creationId="{3BF3D141-81D1-4093-8441-EED2E20E3E90}"/>
          </ac:spMkLst>
        </pc:spChg>
        <pc:picChg chg="mod">
          <ac:chgData name="dario garribba" userId="13526be42269ae35" providerId="LiveId" clId="{23753047-ADF2-43E8-BA3D-3CDC3D682D21}" dt="2021-03-20T16:26:19.878" v="3481" actId="26606"/>
          <ac:picMkLst>
            <pc:docMk/>
            <pc:sldMk cId="838774556" sldId="275"/>
            <ac:picMk id="4" creationId="{7818BF7C-7DD6-4619-A4FE-D3852B0E291C}"/>
          </ac:picMkLst>
        </pc:picChg>
        <pc:picChg chg="mod">
          <ac:chgData name="dario garribba" userId="13526be42269ae35" providerId="LiveId" clId="{23753047-ADF2-43E8-BA3D-3CDC3D682D21}" dt="2021-03-20T16:26:19.878" v="3481" actId="26606"/>
          <ac:picMkLst>
            <pc:docMk/>
            <pc:sldMk cId="838774556" sldId="275"/>
            <ac:picMk id="5" creationId="{3F878943-8279-4373-98A0-2B68276A0E15}"/>
          </ac:picMkLst>
        </pc:picChg>
        <pc:picChg chg="mod">
          <ac:chgData name="dario garribba" userId="13526be42269ae35" providerId="LiveId" clId="{23753047-ADF2-43E8-BA3D-3CDC3D682D21}" dt="2021-03-20T16:26:19.878" v="3481" actId="26606"/>
          <ac:picMkLst>
            <pc:docMk/>
            <pc:sldMk cId="838774556" sldId="275"/>
            <ac:picMk id="6" creationId="{C6574ADD-E19C-4AB5-8FAE-2B5962494EB9}"/>
          </ac:picMkLst>
        </pc:picChg>
        <pc:picChg chg="add del">
          <ac:chgData name="dario garribba" userId="13526be42269ae35" providerId="LiveId" clId="{23753047-ADF2-43E8-BA3D-3CDC3D682D21}" dt="2021-03-20T16:26:12.819" v="3479" actId="478"/>
          <ac:picMkLst>
            <pc:docMk/>
            <pc:sldMk cId="838774556" sldId="275"/>
            <ac:picMk id="7" creationId="{C9DB8EEA-C8CE-47FB-A502-9C286D7F689E}"/>
          </ac:picMkLst>
        </pc:picChg>
        <pc:picChg chg="add mod">
          <ac:chgData name="dario garribba" userId="13526be42269ae35" providerId="LiveId" clId="{23753047-ADF2-43E8-BA3D-3CDC3D682D21}" dt="2021-03-20T16:26:19.878" v="3481" actId="26606"/>
          <ac:picMkLst>
            <pc:docMk/>
            <pc:sldMk cId="838774556" sldId="275"/>
            <ac:picMk id="8" creationId="{5CAF66AD-57D5-46B6-BFA6-41E180A987FE}"/>
          </ac:picMkLst>
        </pc:picChg>
      </pc:sldChg>
      <pc:sldChg chg="delSp del mod">
        <pc:chgData name="dario garribba" userId="13526be42269ae35" providerId="LiveId" clId="{23753047-ADF2-43E8-BA3D-3CDC3D682D21}" dt="2021-03-20T16:41:36.415" v="4270" actId="47"/>
        <pc:sldMkLst>
          <pc:docMk/>
          <pc:sldMk cId="2990162922" sldId="281"/>
        </pc:sldMkLst>
        <pc:picChg chg="del">
          <ac:chgData name="dario garribba" userId="13526be42269ae35" providerId="LiveId" clId="{23753047-ADF2-43E8-BA3D-3CDC3D682D21}" dt="2021-03-20T16:41:33.104" v="4269" actId="21"/>
          <ac:picMkLst>
            <pc:docMk/>
            <pc:sldMk cId="2990162922" sldId="281"/>
            <ac:picMk id="4" creationId="{438BCEF1-8145-4DE7-BB48-D8CFCD2C3AE9}"/>
          </ac:picMkLst>
        </pc:picChg>
      </pc:sldChg>
      <pc:sldChg chg="addSp modSp mod">
        <pc:chgData name="dario garribba" userId="13526be42269ae35" providerId="LiveId" clId="{23753047-ADF2-43E8-BA3D-3CDC3D682D21}" dt="2021-03-20T16:38:52.095" v="4115" actId="255"/>
        <pc:sldMkLst>
          <pc:docMk/>
          <pc:sldMk cId="375750643" sldId="284"/>
        </pc:sldMkLst>
        <pc:spChg chg="add mod">
          <ac:chgData name="dario garribba" userId="13526be42269ae35" providerId="LiveId" clId="{23753047-ADF2-43E8-BA3D-3CDC3D682D21}" dt="2021-03-20T16:38:52.095" v="4115" actId="255"/>
          <ac:spMkLst>
            <pc:docMk/>
            <pc:sldMk cId="375750643" sldId="284"/>
            <ac:spMk id="2" creationId="{572770D2-18AF-48F5-A808-9FE89DAD44B3}"/>
          </ac:spMkLst>
        </pc:spChg>
      </pc:sldChg>
      <pc:sldChg chg="del">
        <pc:chgData name="dario garribba" userId="13526be42269ae35" providerId="LiveId" clId="{23753047-ADF2-43E8-BA3D-3CDC3D682D21}" dt="2021-03-20T16:34:01.260" v="3539" actId="47"/>
        <pc:sldMkLst>
          <pc:docMk/>
          <pc:sldMk cId="758558542" sldId="288"/>
        </pc:sldMkLst>
      </pc:sldChg>
      <pc:sldChg chg="del">
        <pc:chgData name="dario garribba" userId="13526be42269ae35" providerId="LiveId" clId="{23753047-ADF2-43E8-BA3D-3CDC3D682D21}" dt="2021-03-20T16:39:56.158" v="4205" actId="47"/>
        <pc:sldMkLst>
          <pc:docMk/>
          <pc:sldMk cId="3569885200" sldId="290"/>
        </pc:sldMkLst>
      </pc:sldChg>
      <pc:sldChg chg="del">
        <pc:chgData name="dario garribba" userId="13526be42269ae35" providerId="LiveId" clId="{23753047-ADF2-43E8-BA3D-3CDC3D682D21}" dt="2021-03-20T16:34:11.208" v="3543" actId="47"/>
        <pc:sldMkLst>
          <pc:docMk/>
          <pc:sldMk cId="1736543931" sldId="291"/>
        </pc:sldMkLst>
      </pc:sldChg>
      <pc:sldChg chg="delSp modSp mod">
        <pc:chgData name="dario garribba" userId="13526be42269ae35" providerId="LiveId" clId="{23753047-ADF2-43E8-BA3D-3CDC3D682D21}" dt="2021-03-20T16:42:38.814" v="4291" actId="20577"/>
        <pc:sldMkLst>
          <pc:docMk/>
          <pc:sldMk cId="1616619106" sldId="292"/>
        </pc:sldMkLst>
        <pc:spChg chg="mod">
          <ac:chgData name="dario garribba" userId="13526be42269ae35" providerId="LiveId" clId="{23753047-ADF2-43E8-BA3D-3CDC3D682D21}" dt="2021-03-20T16:38:59.694" v="4116" actId="20577"/>
          <ac:spMkLst>
            <pc:docMk/>
            <pc:sldMk cId="1616619106" sldId="292"/>
            <ac:spMk id="2" creationId="{BE406BDE-BAC9-4FBA-828B-94712E224ED4}"/>
          </ac:spMkLst>
        </pc:spChg>
        <pc:spChg chg="mod">
          <ac:chgData name="dario garribba" userId="13526be42269ae35" providerId="LiveId" clId="{23753047-ADF2-43E8-BA3D-3CDC3D682D21}" dt="2021-03-20T16:42:38.814" v="4291" actId="20577"/>
          <ac:spMkLst>
            <pc:docMk/>
            <pc:sldMk cId="1616619106" sldId="292"/>
            <ac:spMk id="3" creationId="{E87B9A3C-E551-436F-B1FE-BCB3213F45EB}"/>
          </ac:spMkLst>
        </pc:spChg>
        <pc:spChg chg="del mod">
          <ac:chgData name="dario garribba" userId="13526be42269ae35" providerId="LiveId" clId="{23753047-ADF2-43E8-BA3D-3CDC3D682D21}" dt="2021-03-20T16:38:15.534" v="4084"/>
          <ac:spMkLst>
            <pc:docMk/>
            <pc:sldMk cId="1616619106" sldId="292"/>
            <ac:spMk id="6" creationId="{FE623B30-8FA6-4684-884E-3C4130CE4E76}"/>
          </ac:spMkLst>
        </pc:spChg>
        <pc:picChg chg="del">
          <ac:chgData name="dario garribba" userId="13526be42269ae35" providerId="LiveId" clId="{23753047-ADF2-43E8-BA3D-3CDC3D682D21}" dt="2021-03-20T16:38:15.526" v="4082" actId="478"/>
          <ac:picMkLst>
            <pc:docMk/>
            <pc:sldMk cId="1616619106" sldId="292"/>
            <ac:picMk id="4" creationId="{BF6F1EC9-C0BC-406E-884B-2B30B3873C63}"/>
          </ac:picMkLst>
        </pc:picChg>
      </pc:sldChg>
      <pc:sldChg chg="del">
        <pc:chgData name="dario garribba" userId="13526be42269ae35" providerId="LiveId" clId="{23753047-ADF2-43E8-BA3D-3CDC3D682D21}" dt="2021-03-20T16:41:06.377" v="4265" actId="47"/>
        <pc:sldMkLst>
          <pc:docMk/>
          <pc:sldMk cId="291920460" sldId="293"/>
        </pc:sldMkLst>
      </pc:sldChg>
      <pc:sldChg chg="del">
        <pc:chgData name="dario garribba" userId="13526be42269ae35" providerId="LiveId" clId="{23753047-ADF2-43E8-BA3D-3CDC3D682D21}" dt="2021-03-20T16:38:22.168" v="4085" actId="47"/>
        <pc:sldMkLst>
          <pc:docMk/>
          <pc:sldMk cId="2661654385" sldId="295"/>
        </pc:sldMkLst>
      </pc:sldChg>
      <pc:sldChg chg="del">
        <pc:chgData name="dario garribba" userId="13526be42269ae35" providerId="LiveId" clId="{23753047-ADF2-43E8-BA3D-3CDC3D682D21}" dt="2021-03-20T16:34:02.753" v="3540" actId="47"/>
        <pc:sldMkLst>
          <pc:docMk/>
          <pc:sldMk cId="2690677167" sldId="297"/>
        </pc:sldMkLst>
      </pc:sldChg>
      <pc:sldChg chg="del">
        <pc:chgData name="dario garribba" userId="13526be42269ae35" providerId="LiveId" clId="{23753047-ADF2-43E8-BA3D-3CDC3D682D21}" dt="2021-03-20T16:34:07.954" v="3542" actId="47"/>
        <pc:sldMkLst>
          <pc:docMk/>
          <pc:sldMk cId="1956475214" sldId="298"/>
        </pc:sldMkLst>
      </pc:sldChg>
      <pc:sldChg chg="del">
        <pc:chgData name="dario garribba" userId="13526be42269ae35" providerId="LiveId" clId="{23753047-ADF2-43E8-BA3D-3CDC3D682D21}" dt="2021-03-20T16:34:04.148" v="3541" actId="47"/>
        <pc:sldMkLst>
          <pc:docMk/>
          <pc:sldMk cId="2749308549" sldId="299"/>
        </pc:sldMkLst>
      </pc:sldChg>
      <pc:sldChg chg="del">
        <pc:chgData name="dario garribba" userId="13526be42269ae35" providerId="LiveId" clId="{23753047-ADF2-43E8-BA3D-3CDC3D682D21}" dt="2021-03-20T16:41:12.210" v="4266" actId="47"/>
        <pc:sldMkLst>
          <pc:docMk/>
          <pc:sldMk cId="3205504659" sldId="300"/>
        </pc:sldMkLst>
      </pc:sldChg>
      <pc:sldChg chg="del">
        <pc:chgData name="dario garribba" userId="13526be42269ae35" providerId="LiveId" clId="{23753047-ADF2-43E8-BA3D-3CDC3D682D21}" dt="2021-03-20T16:41:26.507" v="4268" actId="47"/>
        <pc:sldMkLst>
          <pc:docMk/>
          <pc:sldMk cId="973500943" sldId="301"/>
        </pc:sldMkLst>
      </pc:sldChg>
      <pc:sldChg chg="addSp modSp mod">
        <pc:chgData name="dario garribba" userId="13526be42269ae35" providerId="LiveId" clId="{23753047-ADF2-43E8-BA3D-3CDC3D682D21}" dt="2021-03-20T16:41:54.494" v="4273" actId="1076"/>
        <pc:sldMkLst>
          <pc:docMk/>
          <pc:sldMk cId="4167807536" sldId="302"/>
        </pc:sldMkLst>
        <pc:spChg chg="mod">
          <ac:chgData name="dario garribba" userId="13526be42269ae35" providerId="LiveId" clId="{23753047-ADF2-43E8-BA3D-3CDC3D682D21}" dt="2021-03-20T15:09:06.895" v="152" actId="115"/>
          <ac:spMkLst>
            <pc:docMk/>
            <pc:sldMk cId="4167807536" sldId="302"/>
            <ac:spMk id="3" creationId="{A2423787-99ED-45F9-8F3A-15AACDBD5F56}"/>
          </ac:spMkLst>
        </pc:spChg>
        <pc:picChg chg="add mod">
          <ac:chgData name="dario garribba" userId="13526be42269ae35" providerId="LiveId" clId="{23753047-ADF2-43E8-BA3D-3CDC3D682D21}" dt="2021-03-20T16:41:54.494" v="4273" actId="1076"/>
          <ac:picMkLst>
            <pc:docMk/>
            <pc:sldMk cId="4167807536" sldId="302"/>
            <ac:picMk id="4" creationId="{37731439-B24D-4AC9-B135-FBCF82885377}"/>
          </ac:picMkLst>
        </pc:picChg>
      </pc:sldChg>
      <pc:sldChg chg="del ord">
        <pc:chgData name="dario garribba" userId="13526be42269ae35" providerId="LiveId" clId="{23753047-ADF2-43E8-BA3D-3CDC3D682D21}" dt="2021-03-20T16:44:05.897" v="4304" actId="47"/>
        <pc:sldMkLst>
          <pc:docMk/>
          <pc:sldMk cId="1550813082" sldId="303"/>
        </pc:sldMkLst>
      </pc:sldChg>
      <pc:sldChg chg="del">
        <pc:chgData name="dario garribba" userId="13526be42269ae35" providerId="LiveId" clId="{23753047-ADF2-43E8-BA3D-3CDC3D682D21}" dt="2021-03-20T16:33:50.863" v="3537" actId="47"/>
        <pc:sldMkLst>
          <pc:docMk/>
          <pc:sldMk cId="795699659" sldId="305"/>
        </pc:sldMkLst>
      </pc:sldChg>
      <pc:sldChg chg="del">
        <pc:chgData name="dario garribba" userId="13526be42269ae35" providerId="LiveId" clId="{23753047-ADF2-43E8-BA3D-3CDC3D682D21}" dt="2021-03-20T16:33:59.060" v="3538" actId="47"/>
        <pc:sldMkLst>
          <pc:docMk/>
          <pc:sldMk cId="131070389" sldId="306"/>
        </pc:sldMkLst>
      </pc:sldChg>
      <pc:sldChg chg="modSp mod">
        <pc:chgData name="dario garribba" userId="13526be42269ae35" providerId="LiveId" clId="{23753047-ADF2-43E8-BA3D-3CDC3D682D21}" dt="2021-03-20T15:14:11.406" v="202" actId="113"/>
        <pc:sldMkLst>
          <pc:docMk/>
          <pc:sldMk cId="508140869" sldId="307"/>
        </pc:sldMkLst>
        <pc:spChg chg="mod">
          <ac:chgData name="dario garribba" userId="13526be42269ae35" providerId="LiveId" clId="{23753047-ADF2-43E8-BA3D-3CDC3D682D21}" dt="2021-03-20T15:14:11.406" v="202" actId="113"/>
          <ac:spMkLst>
            <pc:docMk/>
            <pc:sldMk cId="508140869" sldId="307"/>
            <ac:spMk id="3" creationId="{A2423787-99ED-45F9-8F3A-15AACDBD5F56}"/>
          </ac:spMkLst>
        </pc:spChg>
      </pc:sldChg>
      <pc:sldChg chg="add del">
        <pc:chgData name="dario garribba" userId="13526be42269ae35" providerId="LiveId" clId="{23753047-ADF2-43E8-BA3D-3CDC3D682D21}" dt="2021-03-20T16:44:36.209" v="4305" actId="47"/>
        <pc:sldMkLst>
          <pc:docMk/>
          <pc:sldMk cId="1015420363" sldId="308"/>
        </pc:sldMkLst>
      </pc:sldChg>
      <pc:sldChg chg="modSp del mod">
        <pc:chgData name="dario garribba" userId="13526be42269ae35" providerId="LiveId" clId="{23753047-ADF2-43E8-BA3D-3CDC3D682D21}" dt="2021-03-20T15:42:00.667" v="602" actId="2696"/>
        <pc:sldMkLst>
          <pc:docMk/>
          <pc:sldMk cId="1592759828" sldId="308"/>
        </pc:sldMkLst>
        <pc:spChg chg="mod">
          <ac:chgData name="dario garribba" userId="13526be42269ae35" providerId="LiveId" clId="{23753047-ADF2-43E8-BA3D-3CDC3D682D21}" dt="2021-03-20T14:57:02.228" v="31" actId="20577"/>
          <ac:spMkLst>
            <pc:docMk/>
            <pc:sldMk cId="1592759828" sldId="308"/>
            <ac:spMk id="2" creationId="{DB3A2B4B-7EB7-45AB-AAE9-B61C5FCE92E9}"/>
          </ac:spMkLst>
        </pc:spChg>
        <pc:spChg chg="mod">
          <ac:chgData name="dario garribba" userId="13526be42269ae35" providerId="LiveId" clId="{23753047-ADF2-43E8-BA3D-3CDC3D682D21}" dt="2021-03-20T14:59:09.974" v="33" actId="20577"/>
          <ac:spMkLst>
            <pc:docMk/>
            <pc:sldMk cId="1592759828" sldId="308"/>
            <ac:spMk id="3" creationId="{9489524B-8C31-41D0-A56C-5FD2F57BD8AB}"/>
          </ac:spMkLst>
        </pc:spChg>
      </pc:sldChg>
      <pc:sldChg chg="modSp mod">
        <pc:chgData name="dario garribba" userId="13526be42269ae35" providerId="LiveId" clId="{23753047-ADF2-43E8-BA3D-3CDC3D682D21}" dt="2021-03-20T16:43:15.127" v="4300" actId="255"/>
        <pc:sldMkLst>
          <pc:docMk/>
          <pc:sldMk cId="924150562" sldId="309"/>
        </pc:sldMkLst>
        <pc:spChg chg="mod">
          <ac:chgData name="dario garribba" userId="13526be42269ae35" providerId="LiveId" clId="{23753047-ADF2-43E8-BA3D-3CDC3D682D21}" dt="2021-03-20T16:43:02.967" v="4295" actId="27636"/>
          <ac:spMkLst>
            <pc:docMk/>
            <pc:sldMk cId="924150562" sldId="309"/>
            <ac:spMk id="2" creationId="{5678B497-F563-4F83-A4CB-AFD7356256E0}"/>
          </ac:spMkLst>
        </pc:spChg>
        <pc:spChg chg="mod">
          <ac:chgData name="dario garribba" userId="13526be42269ae35" providerId="LiveId" clId="{23753047-ADF2-43E8-BA3D-3CDC3D682D21}" dt="2021-03-20T16:43:15.127" v="4300" actId="255"/>
          <ac:spMkLst>
            <pc:docMk/>
            <pc:sldMk cId="924150562" sldId="309"/>
            <ac:spMk id="3" creationId="{FEB5EC61-2627-47FE-98DC-AD60DC94B85B}"/>
          </ac:spMkLst>
        </pc:spChg>
      </pc:sldChg>
      <pc:sldChg chg="modSp add del mod">
        <pc:chgData name="dario garribba" userId="13526be42269ae35" providerId="LiveId" clId="{23753047-ADF2-43E8-BA3D-3CDC3D682D21}" dt="2021-03-20T16:44:40.654" v="4306" actId="47"/>
        <pc:sldMkLst>
          <pc:docMk/>
          <pc:sldMk cId="3689324516" sldId="310"/>
        </pc:sldMkLst>
        <pc:spChg chg="mod">
          <ac:chgData name="dario garribba" userId="13526be42269ae35" providerId="LiveId" clId="{23753047-ADF2-43E8-BA3D-3CDC3D682D21}" dt="2021-03-20T15:02:49.055" v="100" actId="20577"/>
          <ac:spMkLst>
            <pc:docMk/>
            <pc:sldMk cId="3689324516" sldId="310"/>
            <ac:spMk id="2" creationId="{A51ECD74-2462-4099-99C8-27D3CD721BE2}"/>
          </ac:spMkLst>
        </pc:spChg>
        <pc:spChg chg="mod">
          <ac:chgData name="dario garribba" userId="13526be42269ae35" providerId="LiveId" clId="{23753047-ADF2-43E8-BA3D-3CDC3D682D21}" dt="2021-03-20T15:02:45.501" v="99" actId="20577"/>
          <ac:spMkLst>
            <pc:docMk/>
            <pc:sldMk cId="3689324516" sldId="310"/>
            <ac:spMk id="3" creationId="{A2423787-99ED-45F9-8F3A-15AACDBD5F56}"/>
          </ac:spMkLst>
        </pc:spChg>
      </pc:sldChg>
      <pc:sldChg chg="add">
        <pc:chgData name="dario garribba" userId="13526be42269ae35" providerId="LiveId" clId="{23753047-ADF2-43E8-BA3D-3CDC3D682D21}" dt="2021-03-20T15:10:26.084" v="153" actId="2890"/>
        <pc:sldMkLst>
          <pc:docMk/>
          <pc:sldMk cId="1591607556" sldId="311"/>
        </pc:sldMkLst>
      </pc:sldChg>
      <pc:sldChg chg="modSp new mod">
        <pc:chgData name="dario garribba" userId="13526be42269ae35" providerId="LiveId" clId="{23753047-ADF2-43E8-BA3D-3CDC3D682D21}" dt="2021-03-20T16:43:59.388" v="4303" actId="14100"/>
        <pc:sldMkLst>
          <pc:docMk/>
          <pc:sldMk cId="3442483056" sldId="312"/>
        </pc:sldMkLst>
        <pc:spChg chg="mod">
          <ac:chgData name="dario garribba" userId="13526be42269ae35" providerId="LiveId" clId="{23753047-ADF2-43E8-BA3D-3CDC3D682D21}" dt="2021-03-20T15:40:37.377" v="600" actId="20577"/>
          <ac:spMkLst>
            <pc:docMk/>
            <pc:sldMk cId="3442483056" sldId="312"/>
            <ac:spMk id="2" creationId="{220D54E6-6EBD-4B42-9EE3-75A773263FB4}"/>
          </ac:spMkLst>
        </pc:spChg>
        <pc:spChg chg="mod">
          <ac:chgData name="dario garribba" userId="13526be42269ae35" providerId="LiveId" clId="{23753047-ADF2-43E8-BA3D-3CDC3D682D21}" dt="2021-03-20T16:43:59.388" v="4303" actId="14100"/>
          <ac:spMkLst>
            <pc:docMk/>
            <pc:sldMk cId="3442483056" sldId="312"/>
            <ac:spMk id="3" creationId="{AF2D5767-11FA-4CB4-8567-79E5EE35C449}"/>
          </ac:spMkLst>
        </pc:spChg>
      </pc:sldChg>
      <pc:sldChg chg="addSp modSp add mod">
        <pc:chgData name="dario garribba" userId="13526be42269ae35" providerId="LiveId" clId="{23753047-ADF2-43E8-BA3D-3CDC3D682D21}" dt="2021-03-20T16:42:13" v="4276" actId="1076"/>
        <pc:sldMkLst>
          <pc:docMk/>
          <pc:sldMk cId="1795755809" sldId="313"/>
        </pc:sldMkLst>
        <pc:spChg chg="mod">
          <ac:chgData name="dario garribba" userId="13526be42269ae35" providerId="LiveId" clId="{23753047-ADF2-43E8-BA3D-3CDC3D682D21}" dt="2021-03-20T16:42:06.343" v="4274" actId="2711"/>
          <ac:spMkLst>
            <pc:docMk/>
            <pc:sldMk cId="1795755809" sldId="313"/>
            <ac:spMk id="3" creationId="{A2423787-99ED-45F9-8F3A-15AACDBD5F56}"/>
          </ac:spMkLst>
        </pc:spChg>
        <pc:picChg chg="add mod">
          <ac:chgData name="dario garribba" userId="13526be42269ae35" providerId="LiveId" clId="{23753047-ADF2-43E8-BA3D-3CDC3D682D21}" dt="2021-03-20T16:42:13" v="4276" actId="1076"/>
          <ac:picMkLst>
            <pc:docMk/>
            <pc:sldMk cId="1795755809" sldId="313"/>
            <ac:picMk id="4" creationId="{7C189AF8-69BF-492F-AE81-E2B383716E38}"/>
          </ac:picMkLst>
        </pc:picChg>
      </pc:sldChg>
      <pc:sldChg chg="add">
        <pc:chgData name="dario garribba" userId="13526be42269ae35" providerId="LiveId" clId="{23753047-ADF2-43E8-BA3D-3CDC3D682D21}" dt="2021-03-20T15:41:47.093" v="601"/>
        <pc:sldMkLst>
          <pc:docMk/>
          <pc:sldMk cId="2649325576" sldId="314"/>
        </pc:sldMkLst>
      </pc:sldChg>
      <pc:sldChg chg="modSp add mod">
        <pc:chgData name="dario garribba" userId="13526be42269ae35" providerId="LiveId" clId="{23753047-ADF2-43E8-BA3D-3CDC3D682D21}" dt="2021-03-20T15:57:08.702" v="1458" actId="20577"/>
        <pc:sldMkLst>
          <pc:docMk/>
          <pc:sldMk cId="1223250568" sldId="315"/>
        </pc:sldMkLst>
        <pc:spChg chg="mod">
          <ac:chgData name="dario garribba" userId="13526be42269ae35" providerId="LiveId" clId="{23753047-ADF2-43E8-BA3D-3CDC3D682D21}" dt="2021-03-20T15:49:14.387" v="973" actId="20577"/>
          <ac:spMkLst>
            <pc:docMk/>
            <pc:sldMk cId="1223250568" sldId="315"/>
            <ac:spMk id="2" creationId="{5678B497-F563-4F83-A4CB-AFD7356256E0}"/>
          </ac:spMkLst>
        </pc:spChg>
        <pc:spChg chg="mod">
          <ac:chgData name="dario garribba" userId="13526be42269ae35" providerId="LiveId" clId="{23753047-ADF2-43E8-BA3D-3CDC3D682D21}" dt="2021-03-20T15:57:08.702" v="1458" actId="20577"/>
          <ac:spMkLst>
            <pc:docMk/>
            <pc:sldMk cId="1223250568" sldId="315"/>
            <ac:spMk id="3" creationId="{FEB5EC61-2627-47FE-98DC-AD60DC94B85B}"/>
          </ac:spMkLst>
        </pc:spChg>
      </pc:sldChg>
      <pc:sldChg chg="modSp add mod">
        <pc:chgData name="dario garribba" userId="13526be42269ae35" providerId="LiveId" clId="{23753047-ADF2-43E8-BA3D-3CDC3D682D21}" dt="2021-03-20T16:44:56.855" v="4308" actId="255"/>
        <pc:sldMkLst>
          <pc:docMk/>
          <pc:sldMk cId="1895897557" sldId="316"/>
        </pc:sldMkLst>
        <pc:spChg chg="mod">
          <ac:chgData name="dario garribba" userId="13526be42269ae35" providerId="LiveId" clId="{23753047-ADF2-43E8-BA3D-3CDC3D682D21}" dt="2021-03-20T16:44:56.855" v="4308" actId="255"/>
          <ac:spMkLst>
            <pc:docMk/>
            <pc:sldMk cId="1895897557" sldId="316"/>
            <ac:spMk id="2" creationId="{5678B497-F563-4F83-A4CB-AFD7356256E0}"/>
          </ac:spMkLst>
        </pc:spChg>
        <pc:spChg chg="mod">
          <ac:chgData name="dario garribba" userId="13526be42269ae35" providerId="LiveId" clId="{23753047-ADF2-43E8-BA3D-3CDC3D682D21}" dt="2021-03-20T15:56:45.897" v="1422" actId="113"/>
          <ac:spMkLst>
            <pc:docMk/>
            <pc:sldMk cId="1895897557" sldId="316"/>
            <ac:spMk id="3" creationId="{FEB5EC61-2627-47FE-98DC-AD60DC94B85B}"/>
          </ac:spMkLst>
        </pc:spChg>
      </pc:sldChg>
      <pc:sldChg chg="modSp add mod">
        <pc:chgData name="dario garribba" userId="13526be42269ae35" providerId="LiveId" clId="{23753047-ADF2-43E8-BA3D-3CDC3D682D21}" dt="2021-03-20T16:29:46.853" v="3486" actId="27636"/>
        <pc:sldMkLst>
          <pc:docMk/>
          <pc:sldMk cId="1550669020" sldId="317"/>
        </pc:sldMkLst>
        <pc:spChg chg="mod">
          <ac:chgData name="dario garribba" userId="13526be42269ae35" providerId="LiveId" clId="{23753047-ADF2-43E8-BA3D-3CDC3D682D21}" dt="2021-03-20T15:59:13.015" v="1523" actId="114"/>
          <ac:spMkLst>
            <pc:docMk/>
            <pc:sldMk cId="1550669020" sldId="317"/>
            <ac:spMk id="2" creationId="{5678B497-F563-4F83-A4CB-AFD7356256E0}"/>
          </ac:spMkLst>
        </pc:spChg>
        <pc:spChg chg="mod">
          <ac:chgData name="dario garribba" userId="13526be42269ae35" providerId="LiveId" clId="{23753047-ADF2-43E8-BA3D-3CDC3D682D21}" dt="2021-03-20T16:29:46.853" v="3486" actId="27636"/>
          <ac:spMkLst>
            <pc:docMk/>
            <pc:sldMk cId="1550669020" sldId="317"/>
            <ac:spMk id="3" creationId="{FEB5EC61-2627-47FE-98DC-AD60DC94B85B}"/>
          </ac:spMkLst>
        </pc:spChg>
      </pc:sldChg>
      <pc:sldChg chg="addSp modSp add mod setBg">
        <pc:chgData name="dario garribba" userId="13526be42269ae35" providerId="LiveId" clId="{23753047-ADF2-43E8-BA3D-3CDC3D682D21}" dt="2021-03-20T16:30:34.813" v="3498" actId="5793"/>
        <pc:sldMkLst>
          <pc:docMk/>
          <pc:sldMk cId="1937712552" sldId="318"/>
        </pc:sldMkLst>
        <pc:spChg chg="mod">
          <ac:chgData name="dario garribba" userId="13526be42269ae35" providerId="LiveId" clId="{23753047-ADF2-43E8-BA3D-3CDC3D682D21}" dt="2021-03-20T16:30:18.663" v="3494" actId="14100"/>
          <ac:spMkLst>
            <pc:docMk/>
            <pc:sldMk cId="1937712552" sldId="318"/>
            <ac:spMk id="2" creationId="{DB3A2B4B-7EB7-45AB-AAE9-B61C5FCE92E9}"/>
          </ac:spMkLst>
        </pc:spChg>
        <pc:spChg chg="mod">
          <ac:chgData name="dario garribba" userId="13526be42269ae35" providerId="LiveId" clId="{23753047-ADF2-43E8-BA3D-3CDC3D682D21}" dt="2021-03-20T16:30:34.813" v="3498" actId="5793"/>
          <ac:spMkLst>
            <pc:docMk/>
            <pc:sldMk cId="1937712552" sldId="318"/>
            <ac:spMk id="3" creationId="{9489524B-8C31-41D0-A56C-5FD2F57BD8AB}"/>
          </ac:spMkLst>
        </pc:spChg>
        <pc:picChg chg="add mod">
          <ac:chgData name="dario garribba" userId="13526be42269ae35" providerId="LiveId" clId="{23753047-ADF2-43E8-BA3D-3CDC3D682D21}" dt="2021-03-20T16:30:09.902" v="3491" actId="1076"/>
          <ac:picMkLst>
            <pc:docMk/>
            <pc:sldMk cId="1937712552" sldId="318"/>
            <ac:picMk id="4" creationId="{682885FE-A7E8-4001-8025-F56C0C7299E5}"/>
          </ac:picMkLst>
        </pc:picChg>
      </pc:sldChg>
      <pc:sldChg chg="modSp add mod">
        <pc:chgData name="dario garribba" userId="13526be42269ae35" providerId="LiveId" clId="{23753047-ADF2-43E8-BA3D-3CDC3D682D21}" dt="2021-03-20T16:45:15.752" v="4309" actId="2711"/>
        <pc:sldMkLst>
          <pc:docMk/>
          <pc:sldMk cId="691253289" sldId="319"/>
        </pc:sldMkLst>
        <pc:spChg chg="mod">
          <ac:chgData name="dario garribba" userId="13526be42269ae35" providerId="LiveId" clId="{23753047-ADF2-43E8-BA3D-3CDC3D682D21}" dt="2021-03-20T16:45:15.752" v="4309" actId="2711"/>
          <ac:spMkLst>
            <pc:docMk/>
            <pc:sldMk cId="691253289" sldId="319"/>
            <ac:spMk id="3" creationId="{A2423787-99ED-45F9-8F3A-15AACDBD5F56}"/>
          </ac:spMkLst>
        </pc:spChg>
      </pc:sldChg>
      <pc:sldChg chg="addSp modSp new mod">
        <pc:chgData name="dario garribba" userId="13526be42269ae35" providerId="LiveId" clId="{23753047-ADF2-43E8-BA3D-3CDC3D682D21}" dt="2021-03-20T16:45:30.527" v="4314" actId="20577"/>
        <pc:sldMkLst>
          <pc:docMk/>
          <pc:sldMk cId="3244330980" sldId="320"/>
        </pc:sldMkLst>
        <pc:spChg chg="mod">
          <ac:chgData name="dario garribba" userId="13526be42269ae35" providerId="LiveId" clId="{23753047-ADF2-43E8-BA3D-3CDC3D682D21}" dt="2021-03-20T16:31:17.680" v="3523" actId="1076"/>
          <ac:spMkLst>
            <pc:docMk/>
            <pc:sldMk cId="3244330980" sldId="320"/>
            <ac:spMk id="2" creationId="{E3234713-56A1-453B-82EB-B7CA8DF5C57D}"/>
          </ac:spMkLst>
        </pc:spChg>
        <pc:spChg chg="mod">
          <ac:chgData name="dario garribba" userId="13526be42269ae35" providerId="LiveId" clId="{23753047-ADF2-43E8-BA3D-3CDC3D682D21}" dt="2021-03-20T16:45:30.527" v="4314" actId="20577"/>
          <ac:spMkLst>
            <pc:docMk/>
            <pc:sldMk cId="3244330980" sldId="320"/>
            <ac:spMk id="3" creationId="{37D007E0-179F-46D2-A3CA-5E0818D39C2B}"/>
          </ac:spMkLst>
        </pc:spChg>
        <pc:picChg chg="add mod">
          <ac:chgData name="dario garribba" userId="13526be42269ae35" providerId="LiveId" clId="{23753047-ADF2-43E8-BA3D-3CDC3D682D21}" dt="2021-03-20T16:33:20.286" v="3536" actId="1076"/>
          <ac:picMkLst>
            <pc:docMk/>
            <pc:sldMk cId="3244330980" sldId="320"/>
            <ac:picMk id="4" creationId="{FC38E073-6444-420E-BEAC-4D859DF11325}"/>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3/20/2021</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3/20/2021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a:t>Fare clic per modificare lo stile del titolo dello schema</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996792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3942420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3/20/2021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425326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3739169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3/20/2021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855993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3/20/2021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9795371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3/20/2021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69624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389175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582920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3/20/2021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8959775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3/20/2021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123388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8415553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935381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3/20/2021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667070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181590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17317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3/20/2021</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3/20/2021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94792191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AB6F03-9C64-42AC-9368-471F43581D8B}"/>
              </a:ext>
            </a:extLst>
          </p:cNvPr>
          <p:cNvSpPr>
            <a:spLocks noGrp="1"/>
          </p:cNvSpPr>
          <p:nvPr>
            <p:ph type="ctrTitle"/>
          </p:nvPr>
        </p:nvSpPr>
        <p:spPr/>
        <p:txBody>
          <a:bodyPr>
            <a:normAutofit/>
          </a:bodyPr>
          <a:lstStyle/>
          <a:p>
            <a:r>
              <a:rPr lang="it-IT" sz="2200" b="0" i="0" dirty="0">
                <a:effectLst/>
                <a:latin typeface="Open sans"/>
              </a:rPr>
              <a:t>Storia della questione teologica della circoncisione nelle chiese apostoliche</a:t>
            </a:r>
            <a:br>
              <a:rPr lang="it-IT" b="0" i="0" dirty="0">
                <a:solidFill>
                  <a:srgbClr val="555555"/>
                </a:solidFill>
                <a:effectLst/>
                <a:latin typeface="Open sans"/>
              </a:rPr>
            </a:br>
            <a:endParaRPr lang="it-IT" dirty="0"/>
          </a:p>
        </p:txBody>
      </p:sp>
      <p:sp>
        <p:nvSpPr>
          <p:cNvPr id="3" name="Sottotitolo 2">
            <a:extLst>
              <a:ext uri="{FF2B5EF4-FFF2-40B4-BE49-F238E27FC236}">
                <a16:creationId xmlns:a16="http://schemas.microsoft.com/office/drawing/2014/main" id="{4CA4354C-A1E5-468E-8B31-577185A41761}"/>
              </a:ext>
            </a:extLst>
          </p:cNvPr>
          <p:cNvSpPr>
            <a:spLocks noGrp="1"/>
          </p:cNvSpPr>
          <p:nvPr>
            <p:ph type="subTitle" idx="1"/>
          </p:nvPr>
        </p:nvSpPr>
        <p:spPr>
          <a:xfrm>
            <a:off x="3962399" y="4385731"/>
            <a:ext cx="7197726" cy="1405467"/>
          </a:xfrm>
        </p:spPr>
        <p:txBody>
          <a:bodyPr/>
          <a:lstStyle/>
          <a:p>
            <a:r>
              <a:rPr lang="it-IT" dirty="0"/>
              <a:t>Lezione 5</a:t>
            </a:r>
          </a:p>
          <a:p>
            <a:r>
              <a:rPr lang="it-IT" dirty="0"/>
              <a:t>Dario garribba</a:t>
            </a:r>
          </a:p>
        </p:txBody>
      </p:sp>
      <p:sp>
        <p:nvSpPr>
          <p:cNvPr id="4" name="CasellaDiTesto 3">
            <a:extLst>
              <a:ext uri="{FF2B5EF4-FFF2-40B4-BE49-F238E27FC236}">
                <a16:creationId xmlns:a16="http://schemas.microsoft.com/office/drawing/2014/main" id="{682D1D14-6CDD-416F-9046-4CA379386444}"/>
              </a:ext>
            </a:extLst>
          </p:cNvPr>
          <p:cNvSpPr txBox="1"/>
          <p:nvPr/>
        </p:nvSpPr>
        <p:spPr>
          <a:xfrm>
            <a:off x="0" y="97654"/>
            <a:ext cx="2032608" cy="738664"/>
          </a:xfrm>
          <a:prstGeom prst="rect">
            <a:avLst/>
          </a:prstGeom>
          <a:noFill/>
        </p:spPr>
        <p:txBody>
          <a:bodyPr wrap="none" rtlCol="0">
            <a:spAutoFit/>
          </a:bodyPr>
          <a:lstStyle/>
          <a:p>
            <a:r>
              <a:rPr lang="it-IT" sz="2400" dirty="0">
                <a:solidFill>
                  <a:srgbClr val="002060"/>
                </a:solidFill>
              </a:rPr>
              <a:t>23 marzo 2021</a:t>
            </a:r>
          </a:p>
          <a:p>
            <a:endParaRPr lang="it-IT" dirty="0"/>
          </a:p>
        </p:txBody>
      </p:sp>
    </p:spTree>
    <p:extLst>
      <p:ext uri="{BB962C8B-B14F-4D97-AF65-F5344CB8AC3E}">
        <p14:creationId xmlns:p14="http://schemas.microsoft.com/office/powerpoint/2010/main" val="3326823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1C830B-DBDA-4DEC-870B-C318847194CA}"/>
              </a:ext>
            </a:extLst>
          </p:cNvPr>
          <p:cNvSpPr>
            <a:spLocks noGrp="1"/>
          </p:cNvSpPr>
          <p:nvPr>
            <p:ph type="title"/>
          </p:nvPr>
        </p:nvSpPr>
        <p:spPr>
          <a:xfrm>
            <a:off x="135475" y="0"/>
            <a:ext cx="8911687" cy="1280890"/>
          </a:xfrm>
        </p:spPr>
        <p:txBody>
          <a:bodyPr/>
          <a:lstStyle/>
          <a:p>
            <a:r>
              <a:rPr lang="it-IT" dirty="0"/>
              <a:t>Pubblicità….</a:t>
            </a:r>
          </a:p>
        </p:txBody>
      </p:sp>
      <p:pic>
        <p:nvPicPr>
          <p:cNvPr id="4" name="Segnaposto contenuto 3">
            <a:extLst>
              <a:ext uri="{FF2B5EF4-FFF2-40B4-BE49-F238E27FC236}">
                <a16:creationId xmlns:a16="http://schemas.microsoft.com/office/drawing/2014/main" id="{0D51DE07-883C-40F2-ADD9-8F175168A941}"/>
              </a:ext>
            </a:extLst>
          </p:cNvPr>
          <p:cNvPicPr>
            <a:picLocks noGrp="1" noChangeAspect="1"/>
          </p:cNvPicPr>
          <p:nvPr>
            <p:ph idx="1"/>
          </p:nvPr>
        </p:nvPicPr>
        <p:blipFill>
          <a:blip r:embed="rId2"/>
          <a:stretch>
            <a:fillRect/>
          </a:stretch>
        </p:blipFill>
        <p:spPr>
          <a:xfrm>
            <a:off x="4084840" y="190499"/>
            <a:ext cx="4678160" cy="6575003"/>
          </a:xfrm>
          <a:prstGeom prst="rect">
            <a:avLst/>
          </a:prstGeom>
        </p:spPr>
      </p:pic>
    </p:spTree>
    <p:extLst>
      <p:ext uri="{BB962C8B-B14F-4D97-AF65-F5344CB8AC3E}">
        <p14:creationId xmlns:p14="http://schemas.microsoft.com/office/powerpoint/2010/main" val="1828879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0B99481B-07F6-44F4-AC8A-622F498B0B5C}"/>
              </a:ext>
            </a:extLst>
          </p:cNvPr>
          <p:cNvPicPr>
            <a:picLocks noGrp="1" noChangeAspect="1"/>
          </p:cNvPicPr>
          <p:nvPr>
            <p:ph idx="1"/>
          </p:nvPr>
        </p:nvPicPr>
        <p:blipFill>
          <a:blip r:embed="rId2"/>
          <a:stretch>
            <a:fillRect/>
          </a:stretch>
        </p:blipFill>
        <p:spPr>
          <a:xfrm>
            <a:off x="6943818" y="179692"/>
            <a:ext cx="5065912" cy="6498616"/>
          </a:xfrm>
          <a:prstGeom prst="rect">
            <a:avLst/>
          </a:prstGeom>
        </p:spPr>
      </p:pic>
      <p:sp>
        <p:nvSpPr>
          <p:cNvPr id="3" name="CasellaDiTesto 2">
            <a:extLst>
              <a:ext uri="{FF2B5EF4-FFF2-40B4-BE49-F238E27FC236}">
                <a16:creationId xmlns:a16="http://schemas.microsoft.com/office/drawing/2014/main" id="{2E033F70-451D-4D3A-80C6-B541942981D3}"/>
              </a:ext>
            </a:extLst>
          </p:cNvPr>
          <p:cNvSpPr txBox="1"/>
          <p:nvPr/>
        </p:nvSpPr>
        <p:spPr>
          <a:xfrm>
            <a:off x="568170" y="2065867"/>
            <a:ext cx="6375647" cy="2677656"/>
          </a:xfrm>
          <a:prstGeom prst="rect">
            <a:avLst/>
          </a:prstGeom>
          <a:noFill/>
        </p:spPr>
        <p:txBody>
          <a:bodyPr wrap="square" rtlCol="0">
            <a:spAutoFit/>
          </a:bodyPr>
          <a:lstStyle/>
          <a:p>
            <a:r>
              <a:rPr lang="it-IT" sz="2400" dirty="0"/>
              <a:t>La nuova realtà politica che si viene a costituire nel corso del II secolo segna una netta discontinuità con il passato. Si determina un nuovo soggetto politico che condiziona la vita della regione. Nostro compito è comprendere il senso di questa discontinuità e osservare come essa rimoduli il modo di essere e di sentirsi giudei</a:t>
            </a:r>
          </a:p>
        </p:txBody>
      </p:sp>
      <p:sp>
        <p:nvSpPr>
          <p:cNvPr id="2" name="CasellaDiTesto 1">
            <a:extLst>
              <a:ext uri="{FF2B5EF4-FFF2-40B4-BE49-F238E27FC236}">
                <a16:creationId xmlns:a16="http://schemas.microsoft.com/office/drawing/2014/main" id="{572770D2-18AF-48F5-A808-9FE89DAD44B3}"/>
              </a:ext>
            </a:extLst>
          </p:cNvPr>
          <p:cNvSpPr txBox="1"/>
          <p:nvPr/>
        </p:nvSpPr>
        <p:spPr>
          <a:xfrm>
            <a:off x="182270" y="559293"/>
            <a:ext cx="3668087" cy="430887"/>
          </a:xfrm>
          <a:prstGeom prst="rect">
            <a:avLst/>
          </a:prstGeom>
          <a:noFill/>
        </p:spPr>
        <p:txBody>
          <a:bodyPr wrap="square" rtlCol="0">
            <a:spAutoFit/>
          </a:bodyPr>
          <a:lstStyle/>
          <a:p>
            <a:r>
              <a:rPr lang="it-IT" sz="2200" i="1" dirty="0"/>
              <a:t>Nell’ultima lezione</a:t>
            </a:r>
            <a:r>
              <a:rPr lang="it-IT" dirty="0"/>
              <a:t>….</a:t>
            </a:r>
          </a:p>
        </p:txBody>
      </p:sp>
    </p:spTree>
    <p:extLst>
      <p:ext uri="{BB962C8B-B14F-4D97-AF65-F5344CB8AC3E}">
        <p14:creationId xmlns:p14="http://schemas.microsoft.com/office/powerpoint/2010/main" val="375750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406BDE-BAC9-4FBA-828B-94712E224ED4}"/>
              </a:ext>
            </a:extLst>
          </p:cNvPr>
          <p:cNvSpPr>
            <a:spLocks noGrp="1"/>
          </p:cNvSpPr>
          <p:nvPr>
            <p:ph type="title"/>
          </p:nvPr>
        </p:nvSpPr>
        <p:spPr>
          <a:xfrm>
            <a:off x="231299" y="186431"/>
            <a:ext cx="10131425" cy="1066801"/>
          </a:xfrm>
        </p:spPr>
        <p:txBody>
          <a:bodyPr>
            <a:normAutofit/>
          </a:bodyPr>
          <a:lstStyle/>
          <a:p>
            <a:endParaRPr lang="it-IT" dirty="0"/>
          </a:p>
        </p:txBody>
      </p:sp>
      <p:sp>
        <p:nvSpPr>
          <p:cNvPr id="3" name="Segnaposto contenuto 2">
            <a:extLst>
              <a:ext uri="{FF2B5EF4-FFF2-40B4-BE49-F238E27FC236}">
                <a16:creationId xmlns:a16="http://schemas.microsoft.com/office/drawing/2014/main" id="{E87B9A3C-E551-436F-B1FE-BCB3213F45EB}"/>
              </a:ext>
            </a:extLst>
          </p:cNvPr>
          <p:cNvSpPr>
            <a:spLocks noGrp="1"/>
          </p:cNvSpPr>
          <p:nvPr>
            <p:ph idx="1"/>
          </p:nvPr>
        </p:nvSpPr>
        <p:spPr>
          <a:xfrm>
            <a:off x="570391" y="1075266"/>
            <a:ext cx="10131425" cy="5307779"/>
          </a:xfrm>
        </p:spPr>
        <p:txBody>
          <a:bodyPr>
            <a:noAutofit/>
          </a:bodyPr>
          <a:lstStyle/>
          <a:p>
            <a:pPr marL="0" indent="0">
              <a:buNone/>
            </a:pPr>
            <a:r>
              <a:rPr lang="it-IT" sz="2400" b="0" i="1" dirty="0">
                <a:effectLst/>
                <a:latin typeface="system-ui"/>
              </a:rPr>
              <a:t>Nell’ultima lezione…la costruzione dell’ «autorità» </a:t>
            </a:r>
            <a:r>
              <a:rPr lang="it-IT" sz="2400" b="0" i="1" dirty="0" err="1">
                <a:effectLst/>
                <a:latin typeface="system-ui"/>
              </a:rPr>
              <a:t>maccabaica</a:t>
            </a:r>
            <a:endParaRPr lang="it-IT" sz="2400" b="0" i="1" dirty="0">
              <a:effectLst/>
              <a:latin typeface="system-ui"/>
            </a:endParaRPr>
          </a:p>
          <a:p>
            <a:pPr marL="457200" indent="-457200">
              <a:buAutoNum type="alphaLcParenR"/>
            </a:pPr>
            <a:r>
              <a:rPr lang="it-IT" sz="2400" i="1" dirty="0">
                <a:latin typeface="system-ui"/>
              </a:rPr>
              <a:t>I Maccabei fondano il proprio potere e la propria autorità prima di tutto sui loro successi militari.</a:t>
            </a:r>
          </a:p>
          <a:p>
            <a:pPr marL="457200" indent="-457200">
              <a:buAutoNum type="alphaLcParenR"/>
            </a:pPr>
            <a:r>
              <a:rPr lang="it-IT" sz="2400" b="0" i="1" dirty="0">
                <a:effectLst/>
                <a:latin typeface="system-ui"/>
              </a:rPr>
              <a:t>Danno ai loro successi un </a:t>
            </a:r>
            <a:r>
              <a:rPr lang="it-IT" sz="2400" i="1" dirty="0">
                <a:latin typeface="system-ui"/>
              </a:rPr>
              <a:t>preciso carattere ideologico (la difesa dello </a:t>
            </a:r>
            <a:r>
              <a:rPr lang="it-IT" sz="2400" dirty="0" err="1">
                <a:latin typeface="system-ui"/>
              </a:rPr>
              <a:t>ioudaismos</a:t>
            </a:r>
            <a:r>
              <a:rPr lang="it-IT" sz="2400" i="1" dirty="0">
                <a:latin typeface="system-ui"/>
              </a:rPr>
              <a:t>)</a:t>
            </a:r>
          </a:p>
          <a:p>
            <a:pPr marL="457200" indent="-457200">
              <a:buAutoNum type="alphaLcParenR"/>
            </a:pPr>
            <a:r>
              <a:rPr lang="it-IT" sz="2400" b="0" i="1" dirty="0">
                <a:effectLst/>
                <a:latin typeface="system-ui"/>
              </a:rPr>
              <a:t>Il proprio potere si «formalizza» nell’assunzione del sommo sacerdozio e nel controllo del tempio (e della città di Gerusalemme)</a:t>
            </a:r>
          </a:p>
          <a:p>
            <a:pPr marL="457200" indent="-457200">
              <a:buAutoNum type="alphaLcParenR"/>
            </a:pPr>
            <a:r>
              <a:rPr lang="it-IT" sz="2400" i="1" dirty="0">
                <a:latin typeface="system-ui"/>
              </a:rPr>
              <a:t>L’espansione territoriale si compie nel nome della </a:t>
            </a:r>
            <a:r>
              <a:rPr lang="it-IT" sz="2400" i="1" dirty="0" err="1">
                <a:latin typeface="system-ui"/>
              </a:rPr>
              <a:t>giudaicità</a:t>
            </a:r>
            <a:r>
              <a:rPr lang="it-IT" sz="2400" i="1" dirty="0">
                <a:latin typeface="system-ui"/>
              </a:rPr>
              <a:t> (fino a Giovanni Ircano) e implica la </a:t>
            </a:r>
            <a:r>
              <a:rPr lang="it-IT" sz="2400" i="1" dirty="0" err="1">
                <a:latin typeface="system-ui"/>
              </a:rPr>
              <a:t>giudaizzazione</a:t>
            </a:r>
            <a:r>
              <a:rPr lang="it-IT" sz="2400" i="1" dirty="0">
                <a:latin typeface="system-ui"/>
              </a:rPr>
              <a:t> della regione (</a:t>
            </a:r>
            <a:r>
              <a:rPr lang="it-IT" sz="2400" i="1" dirty="0" err="1">
                <a:latin typeface="system-ui"/>
              </a:rPr>
              <a:t>cf</a:t>
            </a:r>
            <a:r>
              <a:rPr lang="it-IT" sz="2400" i="1" dirty="0">
                <a:latin typeface="system-ui"/>
              </a:rPr>
              <a:t> elogio di Simone [1Mac 14,4-15])</a:t>
            </a:r>
            <a:endParaRPr lang="it-IT" sz="2400" b="0" i="0" dirty="0">
              <a:effectLst/>
              <a:latin typeface="system-ui"/>
            </a:endParaRPr>
          </a:p>
        </p:txBody>
      </p:sp>
    </p:spTree>
    <p:extLst>
      <p:ext uri="{BB962C8B-B14F-4D97-AF65-F5344CB8AC3E}">
        <p14:creationId xmlns:p14="http://schemas.microsoft.com/office/powerpoint/2010/main" val="1616619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1ECD74-2462-4099-99C8-27D3CD721BE2}"/>
              </a:ext>
            </a:extLst>
          </p:cNvPr>
          <p:cNvSpPr>
            <a:spLocks noGrp="1"/>
          </p:cNvSpPr>
          <p:nvPr>
            <p:ph type="title"/>
          </p:nvPr>
        </p:nvSpPr>
        <p:spPr>
          <a:xfrm>
            <a:off x="685801" y="352148"/>
            <a:ext cx="10131425" cy="457200"/>
          </a:xfrm>
        </p:spPr>
        <p:txBody>
          <a:bodyPr>
            <a:normAutofit fontScale="90000"/>
          </a:bodyPr>
          <a:lstStyle/>
          <a:p>
            <a:r>
              <a:rPr lang="it-IT" dirty="0"/>
              <a:t>Ircano e i farisei</a:t>
            </a:r>
          </a:p>
        </p:txBody>
      </p:sp>
      <p:sp>
        <p:nvSpPr>
          <p:cNvPr id="3" name="Segnaposto contenuto 2">
            <a:extLst>
              <a:ext uri="{FF2B5EF4-FFF2-40B4-BE49-F238E27FC236}">
                <a16:creationId xmlns:a16="http://schemas.microsoft.com/office/drawing/2014/main" id="{A2423787-99ED-45F9-8F3A-15AACDBD5F56}"/>
              </a:ext>
            </a:extLst>
          </p:cNvPr>
          <p:cNvSpPr>
            <a:spLocks noGrp="1"/>
          </p:cNvSpPr>
          <p:nvPr>
            <p:ph idx="1"/>
          </p:nvPr>
        </p:nvSpPr>
        <p:spPr>
          <a:xfrm>
            <a:off x="685801" y="710214"/>
            <a:ext cx="10131425" cy="5948038"/>
          </a:xfrm>
        </p:spPr>
        <p:txBody>
          <a:bodyPr>
            <a:normAutofit/>
          </a:bodyPr>
          <a:lstStyle/>
          <a:p>
            <a:pPr marL="0" indent="0">
              <a:buNone/>
            </a:pPr>
            <a:r>
              <a:rPr lang="it-IT" sz="2400" i="1" dirty="0">
                <a:latin typeface="Times New Roman" panose="02020603050405020304" pitchFamily="18" charset="0"/>
                <a:cs typeface="Times New Roman" panose="02020603050405020304" pitchFamily="18" charset="0"/>
              </a:rPr>
              <a:t>Antichità</a:t>
            </a:r>
            <a:r>
              <a:rPr lang="it-IT" sz="2400" dirty="0">
                <a:latin typeface="Times New Roman" panose="02020603050405020304" pitchFamily="18" charset="0"/>
                <a:cs typeface="Times New Roman" panose="02020603050405020304" pitchFamily="18" charset="0"/>
              </a:rPr>
              <a:t> 13,288-291 - Contro Ircano sorse l'invidia dei Giudei a motivo dei suoi successi e di quelli dei suoi figli; </a:t>
            </a:r>
            <a:r>
              <a:rPr lang="it-IT" sz="2400" b="1" u="sng" dirty="0">
                <a:latin typeface="Times New Roman" panose="02020603050405020304" pitchFamily="18" charset="0"/>
                <a:cs typeface="Times New Roman" panose="02020603050405020304" pitchFamily="18" charset="0"/>
              </a:rPr>
              <a:t>particolarmente ostili gli erano i Farisei</a:t>
            </a:r>
            <a:r>
              <a:rPr lang="it-IT" sz="2400" b="1" dirty="0">
                <a:latin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cs typeface="Times New Roman" panose="02020603050405020304" pitchFamily="18" charset="0"/>
              </a:rPr>
              <a:t>che sono una delle scuole giudaiche delle quali abbiamo parlato sopra; </a:t>
            </a:r>
            <a:r>
              <a:rPr lang="it-IT" sz="2400" b="1" u="sng" dirty="0">
                <a:latin typeface="Times New Roman" panose="02020603050405020304" pitchFamily="18" charset="0"/>
                <a:cs typeface="Times New Roman" panose="02020603050405020304" pitchFamily="18" charset="0"/>
              </a:rPr>
              <a:t>tanto grande è il loro influsso tra la folla che anche quando parlano contro un re o contro un sommo sacerdote hanno credito immediatamente</a:t>
            </a:r>
            <a:r>
              <a:rPr lang="it-IT" sz="2400" dirty="0">
                <a:latin typeface="Times New Roman" panose="02020603050405020304" pitchFamily="18" charset="0"/>
                <a:cs typeface="Times New Roman" panose="02020603050405020304" pitchFamily="18" charset="0"/>
              </a:rPr>
              <a:t>. […] Anche Ircano era un loro discepolo e molto era da loro amato. Un giorno li invitò a una festa e li trattò cortesemente. […] Uno, però, degli ospiti, di nome Eleazaro, aveva una natura cattiva e si compiaceva del dissenso e disse: “Visto che hai domandato che ti si dica la verità, se vuoi essere giusto, </a:t>
            </a:r>
            <a:r>
              <a:rPr lang="it-IT" sz="2400" b="1" u="sng" dirty="0">
                <a:latin typeface="Times New Roman" panose="02020603050405020304" pitchFamily="18" charset="0"/>
                <a:cs typeface="Times New Roman" panose="02020603050405020304" pitchFamily="18" charset="0"/>
              </a:rPr>
              <a:t>dimettiti dal sommo pontificato e accontentati di governare il popolo</a:t>
            </a:r>
            <a:r>
              <a:rPr lang="it-IT" sz="2400" dirty="0">
                <a:latin typeface="Times New Roman" panose="02020603050405020304" pitchFamily="18" charset="0"/>
                <a:cs typeface="Times New Roman" panose="02020603050405020304" pitchFamily="18" charset="0"/>
              </a:rPr>
              <a:t>”</a:t>
            </a:r>
          </a:p>
        </p:txBody>
      </p:sp>
      <p:pic>
        <p:nvPicPr>
          <p:cNvPr id="4" name="Immagine 3">
            <a:extLst>
              <a:ext uri="{FF2B5EF4-FFF2-40B4-BE49-F238E27FC236}">
                <a16:creationId xmlns:a16="http://schemas.microsoft.com/office/drawing/2014/main" id="{37731439-B24D-4AC9-B135-FBCF82885377}"/>
              </a:ext>
            </a:extLst>
          </p:cNvPr>
          <p:cNvPicPr>
            <a:picLocks noChangeAspect="1"/>
          </p:cNvPicPr>
          <p:nvPr/>
        </p:nvPicPr>
        <p:blipFill>
          <a:blip r:embed="rId2"/>
          <a:stretch>
            <a:fillRect/>
          </a:stretch>
        </p:blipFill>
        <p:spPr>
          <a:xfrm>
            <a:off x="10457171" y="199748"/>
            <a:ext cx="1572904" cy="1621677"/>
          </a:xfrm>
          <a:prstGeom prst="rect">
            <a:avLst/>
          </a:prstGeom>
        </p:spPr>
      </p:pic>
    </p:spTree>
    <p:extLst>
      <p:ext uri="{BB962C8B-B14F-4D97-AF65-F5344CB8AC3E}">
        <p14:creationId xmlns:p14="http://schemas.microsoft.com/office/powerpoint/2010/main" val="4167807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1ECD74-2462-4099-99C8-27D3CD721BE2}"/>
              </a:ext>
            </a:extLst>
          </p:cNvPr>
          <p:cNvSpPr>
            <a:spLocks noGrp="1"/>
          </p:cNvSpPr>
          <p:nvPr>
            <p:ph type="title"/>
          </p:nvPr>
        </p:nvSpPr>
        <p:spPr>
          <a:xfrm>
            <a:off x="685801" y="352148"/>
            <a:ext cx="10131425" cy="457200"/>
          </a:xfrm>
        </p:spPr>
        <p:txBody>
          <a:bodyPr>
            <a:normAutofit fontScale="90000"/>
          </a:bodyPr>
          <a:lstStyle/>
          <a:p>
            <a:r>
              <a:rPr lang="it-IT" dirty="0"/>
              <a:t>Ircano e i farisei</a:t>
            </a:r>
          </a:p>
        </p:txBody>
      </p:sp>
      <p:sp>
        <p:nvSpPr>
          <p:cNvPr id="3" name="Segnaposto contenuto 2">
            <a:extLst>
              <a:ext uri="{FF2B5EF4-FFF2-40B4-BE49-F238E27FC236}">
                <a16:creationId xmlns:a16="http://schemas.microsoft.com/office/drawing/2014/main" id="{A2423787-99ED-45F9-8F3A-15AACDBD5F56}"/>
              </a:ext>
            </a:extLst>
          </p:cNvPr>
          <p:cNvSpPr>
            <a:spLocks noGrp="1"/>
          </p:cNvSpPr>
          <p:nvPr>
            <p:ph idx="1"/>
          </p:nvPr>
        </p:nvSpPr>
        <p:spPr>
          <a:xfrm>
            <a:off x="685801" y="710214"/>
            <a:ext cx="10131425" cy="5948038"/>
          </a:xfrm>
        </p:spPr>
        <p:txBody>
          <a:bodyPr>
            <a:normAutofit/>
          </a:bodyPr>
          <a:lstStyle/>
          <a:p>
            <a:pPr marL="0" indent="0">
              <a:buNone/>
            </a:pPr>
            <a:r>
              <a:rPr lang="it-IT" sz="2400" i="1" dirty="0">
                <a:latin typeface="Times New Roman" panose="02020603050405020304" pitchFamily="18" charset="0"/>
                <a:cs typeface="Times New Roman" panose="02020603050405020304" pitchFamily="18" charset="0"/>
              </a:rPr>
              <a:t>Antichità</a:t>
            </a:r>
            <a:r>
              <a:rPr lang="it-IT" sz="2400" dirty="0">
                <a:latin typeface="Times New Roman" panose="02020603050405020304" pitchFamily="18" charset="0"/>
                <a:cs typeface="Times New Roman" panose="02020603050405020304" pitchFamily="18" charset="0"/>
              </a:rPr>
              <a:t> 13,292 - Quando Ircano gli domandò per quale ragione dovrebbe dimettersi dal sommo pontificato, egli </a:t>
            </a:r>
            <a:r>
              <a:rPr lang="it-IT" sz="2400" dirty="0" err="1">
                <a:latin typeface="Times New Roman" panose="02020603050405020304" pitchFamily="18" charset="0"/>
                <a:cs typeface="Times New Roman" panose="02020603050405020304" pitchFamily="18" charset="0"/>
              </a:rPr>
              <a:t>replicò:“Perché</a:t>
            </a:r>
            <a:r>
              <a:rPr lang="it-IT" sz="2400" dirty="0">
                <a:latin typeface="Times New Roman" panose="02020603050405020304" pitchFamily="18" charset="0"/>
                <a:cs typeface="Times New Roman" panose="02020603050405020304" pitchFamily="18" charset="0"/>
              </a:rPr>
              <a:t> dai nostri anziani abbiamo sentito che la madre che ti ha generato era schiava sotto il regno di Antioco </a:t>
            </a:r>
            <a:r>
              <a:rPr lang="it-IT" sz="2400" dirty="0" err="1">
                <a:latin typeface="Times New Roman" panose="02020603050405020304" pitchFamily="18" charset="0"/>
                <a:cs typeface="Times New Roman" panose="02020603050405020304" pitchFamily="18" charset="0"/>
              </a:rPr>
              <a:t>Epifane</a:t>
            </a:r>
            <a:endParaRPr lang="it-IT" sz="2400" dirty="0">
              <a:latin typeface="Times New Roman" panose="02020603050405020304" pitchFamily="18" charset="0"/>
              <a:cs typeface="Times New Roman" panose="02020603050405020304" pitchFamily="18" charset="0"/>
            </a:endParaRPr>
          </a:p>
        </p:txBody>
      </p:sp>
      <p:pic>
        <p:nvPicPr>
          <p:cNvPr id="4" name="Immagine 3">
            <a:extLst>
              <a:ext uri="{FF2B5EF4-FFF2-40B4-BE49-F238E27FC236}">
                <a16:creationId xmlns:a16="http://schemas.microsoft.com/office/drawing/2014/main" id="{7C189AF8-69BF-492F-AE81-E2B383716E38}"/>
              </a:ext>
            </a:extLst>
          </p:cNvPr>
          <p:cNvPicPr>
            <a:picLocks noChangeAspect="1"/>
          </p:cNvPicPr>
          <p:nvPr/>
        </p:nvPicPr>
        <p:blipFill>
          <a:blip r:embed="rId2"/>
          <a:stretch>
            <a:fillRect/>
          </a:stretch>
        </p:blipFill>
        <p:spPr>
          <a:xfrm>
            <a:off x="9933295" y="580748"/>
            <a:ext cx="1572904" cy="1621677"/>
          </a:xfrm>
          <a:prstGeom prst="rect">
            <a:avLst/>
          </a:prstGeom>
        </p:spPr>
      </p:pic>
    </p:spTree>
    <p:extLst>
      <p:ext uri="{BB962C8B-B14F-4D97-AF65-F5344CB8AC3E}">
        <p14:creationId xmlns:p14="http://schemas.microsoft.com/office/powerpoint/2010/main" val="1795755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1ECD74-2462-4099-99C8-27D3CD721BE2}"/>
              </a:ext>
            </a:extLst>
          </p:cNvPr>
          <p:cNvSpPr>
            <a:spLocks noGrp="1"/>
          </p:cNvSpPr>
          <p:nvPr>
            <p:ph type="title"/>
          </p:nvPr>
        </p:nvSpPr>
        <p:spPr>
          <a:xfrm>
            <a:off x="161926" y="85448"/>
            <a:ext cx="10131425" cy="457200"/>
          </a:xfrm>
        </p:spPr>
        <p:txBody>
          <a:bodyPr>
            <a:normAutofit fontScale="90000"/>
          </a:bodyPr>
          <a:lstStyle/>
          <a:p>
            <a:r>
              <a:rPr lang="it-IT" dirty="0"/>
              <a:t>Ircano e i farisei</a:t>
            </a:r>
          </a:p>
        </p:txBody>
      </p:sp>
      <p:sp>
        <p:nvSpPr>
          <p:cNvPr id="3" name="Segnaposto contenuto 2">
            <a:extLst>
              <a:ext uri="{FF2B5EF4-FFF2-40B4-BE49-F238E27FC236}">
                <a16:creationId xmlns:a16="http://schemas.microsoft.com/office/drawing/2014/main" id="{A2423787-99ED-45F9-8F3A-15AACDBD5F56}"/>
              </a:ext>
            </a:extLst>
          </p:cNvPr>
          <p:cNvSpPr>
            <a:spLocks noGrp="1"/>
          </p:cNvSpPr>
          <p:nvPr>
            <p:ph idx="1"/>
          </p:nvPr>
        </p:nvSpPr>
        <p:spPr>
          <a:xfrm>
            <a:off x="161926" y="624489"/>
            <a:ext cx="11649073" cy="5948038"/>
          </a:xfrm>
        </p:spPr>
        <p:txBody>
          <a:bodyPr>
            <a:noAutofit/>
          </a:bodyPr>
          <a:lstStyle/>
          <a:p>
            <a:pPr marL="0" indent="0">
              <a:buNone/>
            </a:pPr>
            <a:r>
              <a:rPr lang="it-IT" sz="2400" i="1" dirty="0">
                <a:latin typeface="Times New Roman" panose="02020603050405020304" pitchFamily="18" charset="0"/>
                <a:cs typeface="Times New Roman" panose="02020603050405020304" pitchFamily="18" charset="0"/>
              </a:rPr>
              <a:t>Antichità</a:t>
            </a:r>
            <a:r>
              <a:rPr lang="it-IT" sz="2400" dirty="0">
                <a:latin typeface="Times New Roman" panose="02020603050405020304" pitchFamily="18" charset="0"/>
                <a:cs typeface="Times New Roman" panose="02020603050405020304" pitchFamily="18" charset="0"/>
              </a:rPr>
              <a:t> 13,</a:t>
            </a:r>
            <a:r>
              <a:rPr lang="it-IT" sz="2400" dirty="0"/>
              <a:t>295-297: Ircano ne rimase molto arrabbiato e iniziò a credere che colui che aveva pronunciato quelle ingiurie lo avesse fatto con l'approvazione degli altri; e Gionata[un sadduceo] infiammò così tanto la sua collera e lo lavorò così abilmente </a:t>
            </a:r>
            <a:r>
              <a:rPr lang="it-IT" sz="2400" b="1" u="sng" dirty="0"/>
              <a:t>da farlo passare al partito dei Sadducei e abbandonare i Farisei, abolire le norme da essi prescritte al popolo </a:t>
            </a:r>
            <a:r>
              <a:rPr lang="it-IT" sz="2400" dirty="0"/>
              <a:t>e </a:t>
            </a:r>
            <a:r>
              <a:rPr lang="it-IT" sz="2400" b="1" u="sng" dirty="0"/>
              <a:t>castigare quanti le avessero osservate. Da qui, di certo, crebbe l'odio delle masse contro di lui e i suoi figli.</a:t>
            </a:r>
            <a:r>
              <a:rPr lang="it-IT" sz="2400" dirty="0"/>
              <a:t> Ma di ciò parleremo appresso. Per ora </a:t>
            </a:r>
            <a:r>
              <a:rPr lang="it-IT" sz="2400" b="1" dirty="0"/>
              <a:t>voglio solo rilevare che i Farisei avevano passato al popolo certe norme trasmesse dalle precedenti generazioni e non scritte nelle leggi di </a:t>
            </a:r>
            <a:r>
              <a:rPr lang="it-IT" sz="2400" b="1" dirty="0" err="1"/>
              <a:t>Mosé</a:t>
            </a:r>
            <a:r>
              <a:rPr lang="it-IT" sz="2400" b="1" dirty="0"/>
              <a:t>, per tale motivo sono respinte dal gruppo dei Sadducei i quali sostengono si debbano considerare valide solo le norme scritte (nelle Scritture) e quelle trasmesse dalle generazioni precedenti non sono da osservare.</a:t>
            </a:r>
            <a:endParaRPr lang="it-IT"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8140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1ECD74-2462-4099-99C8-27D3CD721BE2}"/>
              </a:ext>
            </a:extLst>
          </p:cNvPr>
          <p:cNvSpPr>
            <a:spLocks noGrp="1"/>
          </p:cNvSpPr>
          <p:nvPr>
            <p:ph type="title"/>
          </p:nvPr>
        </p:nvSpPr>
        <p:spPr>
          <a:xfrm>
            <a:off x="161926" y="85448"/>
            <a:ext cx="10131425" cy="457200"/>
          </a:xfrm>
        </p:spPr>
        <p:txBody>
          <a:bodyPr>
            <a:normAutofit fontScale="90000"/>
          </a:bodyPr>
          <a:lstStyle/>
          <a:p>
            <a:r>
              <a:rPr lang="it-IT" dirty="0"/>
              <a:t>Ircano e i farisei</a:t>
            </a:r>
          </a:p>
        </p:txBody>
      </p:sp>
      <p:sp>
        <p:nvSpPr>
          <p:cNvPr id="3" name="Segnaposto contenuto 2">
            <a:extLst>
              <a:ext uri="{FF2B5EF4-FFF2-40B4-BE49-F238E27FC236}">
                <a16:creationId xmlns:a16="http://schemas.microsoft.com/office/drawing/2014/main" id="{A2423787-99ED-45F9-8F3A-15AACDBD5F56}"/>
              </a:ext>
            </a:extLst>
          </p:cNvPr>
          <p:cNvSpPr>
            <a:spLocks noGrp="1"/>
          </p:cNvSpPr>
          <p:nvPr>
            <p:ph idx="1"/>
          </p:nvPr>
        </p:nvSpPr>
        <p:spPr>
          <a:xfrm>
            <a:off x="161926" y="624489"/>
            <a:ext cx="11649073" cy="5948038"/>
          </a:xfrm>
        </p:spPr>
        <p:txBody>
          <a:bodyPr>
            <a:noAutofit/>
          </a:bodyPr>
          <a:lstStyle/>
          <a:p>
            <a:pPr marL="0" indent="0">
              <a:buNone/>
            </a:pPr>
            <a:r>
              <a:rPr lang="it-IT" sz="2400" i="1" dirty="0">
                <a:latin typeface="Times New Roman" panose="02020603050405020304" pitchFamily="18" charset="0"/>
                <a:cs typeface="Times New Roman" panose="02020603050405020304" pitchFamily="18" charset="0"/>
              </a:rPr>
              <a:t>Antichità</a:t>
            </a:r>
            <a:r>
              <a:rPr lang="it-IT" sz="2400" dirty="0">
                <a:latin typeface="Times New Roman" panose="02020603050405020304" pitchFamily="18" charset="0"/>
                <a:cs typeface="Times New Roman" panose="02020603050405020304" pitchFamily="18" charset="0"/>
              </a:rPr>
              <a:t> XIII:297 …</a:t>
            </a:r>
            <a:r>
              <a:rPr lang="it-IT" sz="2400" b="1" u="sng" dirty="0">
                <a:latin typeface="Times New Roman" panose="02020603050405020304" pitchFamily="18" charset="0"/>
                <a:cs typeface="Times New Roman" panose="02020603050405020304" pitchFamily="18" charset="0"/>
              </a:rPr>
              <a:t>Per ora voglio solo rilevare che i Farisei avevano passato al popolo certe norme trasmesse dalle precedenti generazioni e non scritte nelle leggi di </a:t>
            </a:r>
            <a:r>
              <a:rPr lang="it-IT" sz="2400" b="1" u="sng" dirty="0" err="1">
                <a:latin typeface="Times New Roman" panose="02020603050405020304" pitchFamily="18" charset="0"/>
                <a:cs typeface="Times New Roman" panose="02020603050405020304" pitchFamily="18" charset="0"/>
              </a:rPr>
              <a:t>Mosé</a:t>
            </a:r>
            <a:r>
              <a:rPr lang="it-IT" sz="2400" b="1" u="sng" dirty="0">
                <a:latin typeface="Times New Roman" panose="02020603050405020304" pitchFamily="18" charset="0"/>
                <a:cs typeface="Times New Roman" panose="02020603050405020304" pitchFamily="18" charset="0"/>
              </a:rPr>
              <a:t>, per tale motivo sono respinte dal gruppo dei Sadducei i quali sostengono si debbano considerare valide solo le norme scritte (nelle Scritture) e quelle trasmesse dalle generazioni precedenti non sono da osservare</a:t>
            </a:r>
            <a:r>
              <a:rPr lang="it-IT" sz="2400" dirty="0">
                <a:latin typeface="Times New Roman" panose="02020603050405020304" pitchFamily="18" charset="0"/>
                <a:cs typeface="Times New Roman" panose="02020603050405020304" pitchFamily="18" charset="0"/>
              </a:rPr>
              <a:t>. Libro XIII:298 Su questa materia nacquero controversie e differenze profonde tra i due partiti: i Sadducei si curavano soltanto dei ricchi e non avevano seguito tra le masse, </a:t>
            </a:r>
            <a:r>
              <a:rPr lang="it-IT" sz="2400" b="1" u="sng" dirty="0">
                <a:latin typeface="Times New Roman" panose="02020603050405020304" pitchFamily="18" charset="0"/>
                <a:cs typeface="Times New Roman" panose="02020603050405020304" pitchFamily="18" charset="0"/>
              </a:rPr>
              <a:t>mentre i Farisei avevano il sostegno delle masse</a:t>
            </a:r>
            <a:r>
              <a:rPr lang="it-IT" sz="2400" dirty="0">
                <a:latin typeface="Times New Roman" panose="02020603050405020304" pitchFamily="18" charset="0"/>
                <a:cs typeface="Times New Roman" panose="02020603050405020304" pitchFamily="18" charset="0"/>
              </a:rPr>
              <a:t>. Ma su queste due scuole e sugli Esseni è stato dato un esposto dettagliato nel secondo libro della mia Giudaica.</a:t>
            </a:r>
          </a:p>
        </p:txBody>
      </p:sp>
    </p:spTree>
    <p:extLst>
      <p:ext uri="{BB962C8B-B14F-4D97-AF65-F5344CB8AC3E}">
        <p14:creationId xmlns:p14="http://schemas.microsoft.com/office/powerpoint/2010/main" val="1591607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0D54E6-6EBD-4B42-9EE3-75A773263FB4}"/>
              </a:ext>
            </a:extLst>
          </p:cNvPr>
          <p:cNvSpPr>
            <a:spLocks noGrp="1"/>
          </p:cNvSpPr>
          <p:nvPr>
            <p:ph type="title"/>
          </p:nvPr>
        </p:nvSpPr>
        <p:spPr/>
        <p:txBody>
          <a:bodyPr/>
          <a:lstStyle/>
          <a:p>
            <a:r>
              <a:rPr lang="it-IT" dirty="0"/>
              <a:t>Aristobulo e Alessandro </a:t>
            </a:r>
            <a:r>
              <a:rPr lang="it-IT" dirty="0" err="1"/>
              <a:t>JAnneo</a:t>
            </a:r>
            <a:endParaRPr lang="it-IT" dirty="0"/>
          </a:p>
        </p:txBody>
      </p:sp>
      <p:sp>
        <p:nvSpPr>
          <p:cNvPr id="3" name="Segnaposto contenuto 2">
            <a:extLst>
              <a:ext uri="{FF2B5EF4-FFF2-40B4-BE49-F238E27FC236}">
                <a16:creationId xmlns:a16="http://schemas.microsoft.com/office/drawing/2014/main" id="{AF2D5767-11FA-4CB4-8567-79E5EE35C449}"/>
              </a:ext>
            </a:extLst>
          </p:cNvPr>
          <p:cNvSpPr>
            <a:spLocks noGrp="1"/>
          </p:cNvSpPr>
          <p:nvPr>
            <p:ph idx="1"/>
          </p:nvPr>
        </p:nvSpPr>
        <p:spPr>
          <a:xfrm>
            <a:off x="685801" y="1553593"/>
            <a:ext cx="10131425" cy="4237608"/>
          </a:xfrm>
        </p:spPr>
        <p:txBody>
          <a:bodyPr>
            <a:normAutofit/>
          </a:bodyPr>
          <a:lstStyle/>
          <a:p>
            <a:r>
              <a:rPr lang="it-IT" sz="2400" dirty="0">
                <a:latin typeface="Times New Roman" panose="02020603050405020304" pitchFamily="18" charset="0"/>
                <a:cs typeface="Times New Roman" panose="02020603050405020304" pitchFamily="18" charset="0"/>
              </a:rPr>
              <a:t>Ad Ircano (104) successe per un breve periodo il figlio Aristobulo (104-103 a.C.), che «vide l'opportunità di trasformare il governo in un regno, giudicando questo la forma migliore. Così fu il primo che si mise sul capo il diadema dopo quattrocento ottantuno anni e tre mesi dal ritorno del popolo dalla cattività babilonese nella sua terra» (Antichità 13,301) </a:t>
            </a:r>
          </a:p>
          <a:p>
            <a:r>
              <a:rPr lang="it-IT" sz="2400" dirty="0">
                <a:latin typeface="Times New Roman" panose="02020603050405020304" pitchFamily="18" charset="0"/>
                <a:cs typeface="Times New Roman" panose="02020603050405020304" pitchFamily="18" charset="0"/>
              </a:rPr>
              <a:t>Ad Aristobulo subentrò Alessandro </a:t>
            </a:r>
            <a:r>
              <a:rPr lang="it-IT" sz="2400" dirty="0" err="1">
                <a:latin typeface="Times New Roman" panose="02020603050405020304" pitchFamily="18" charset="0"/>
                <a:cs typeface="Times New Roman" panose="02020603050405020304" pitchFamily="18" charset="0"/>
              </a:rPr>
              <a:t>Janneo</a:t>
            </a:r>
            <a:r>
              <a:rPr lang="it-IT" sz="2400" dirty="0">
                <a:latin typeface="Times New Roman" panose="02020603050405020304" pitchFamily="18" charset="0"/>
                <a:cs typeface="Times New Roman" panose="02020603050405020304" pitchFamily="18" charset="0"/>
              </a:rPr>
              <a:t> (104-76). </a:t>
            </a:r>
          </a:p>
        </p:txBody>
      </p:sp>
    </p:spTree>
    <p:extLst>
      <p:ext uri="{BB962C8B-B14F-4D97-AF65-F5344CB8AC3E}">
        <p14:creationId xmlns:p14="http://schemas.microsoft.com/office/powerpoint/2010/main" val="3442483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EFC2AF-0212-4082-9E8A-CB473817C072}"/>
              </a:ext>
            </a:extLst>
          </p:cNvPr>
          <p:cNvSpPr>
            <a:spLocks noGrp="1"/>
          </p:cNvSpPr>
          <p:nvPr>
            <p:ph type="title"/>
          </p:nvPr>
        </p:nvSpPr>
        <p:spPr/>
        <p:txBody>
          <a:bodyPr/>
          <a:lstStyle/>
          <a:p>
            <a:endParaRPr lang="it-IT"/>
          </a:p>
        </p:txBody>
      </p:sp>
      <p:pic>
        <p:nvPicPr>
          <p:cNvPr id="5" name="Segnaposto contenuto 4">
            <a:extLst>
              <a:ext uri="{FF2B5EF4-FFF2-40B4-BE49-F238E27FC236}">
                <a16:creationId xmlns:a16="http://schemas.microsoft.com/office/drawing/2014/main" id="{3C080C70-26F1-4782-B67E-EFB56911147B}"/>
              </a:ext>
            </a:extLst>
          </p:cNvPr>
          <p:cNvPicPr>
            <a:picLocks noGrp="1" noChangeAspect="1"/>
          </p:cNvPicPr>
          <p:nvPr>
            <p:ph idx="1"/>
          </p:nvPr>
        </p:nvPicPr>
        <p:blipFill rotWithShape="1">
          <a:blip r:embed="rId2"/>
          <a:srcRect l="59126" t="24090" b="5352"/>
          <a:stretch/>
        </p:blipFill>
        <p:spPr>
          <a:xfrm>
            <a:off x="5853819" y="609600"/>
            <a:ext cx="6338181" cy="6154376"/>
          </a:xfrm>
        </p:spPr>
      </p:pic>
      <p:sp>
        <p:nvSpPr>
          <p:cNvPr id="7" name="CasellaDiTesto 6">
            <a:extLst>
              <a:ext uri="{FF2B5EF4-FFF2-40B4-BE49-F238E27FC236}">
                <a16:creationId xmlns:a16="http://schemas.microsoft.com/office/drawing/2014/main" id="{020E7981-9CAB-47EE-BFA4-B2D97092D53B}"/>
              </a:ext>
            </a:extLst>
          </p:cNvPr>
          <p:cNvSpPr txBox="1"/>
          <p:nvPr/>
        </p:nvSpPr>
        <p:spPr>
          <a:xfrm>
            <a:off x="358066" y="2065867"/>
            <a:ext cx="5270377" cy="2585323"/>
          </a:xfrm>
          <a:prstGeom prst="rect">
            <a:avLst/>
          </a:prstGeom>
          <a:noFill/>
        </p:spPr>
        <p:txBody>
          <a:bodyPr wrap="square">
            <a:spAutoFit/>
          </a:bodyPr>
          <a:lstStyle/>
          <a:p>
            <a:pPr algn="l"/>
            <a:r>
              <a:rPr lang="it-IT" b="1" dirty="0">
                <a:latin typeface="arial" panose="020B0604020202020204" pitchFamily="34" charset="0"/>
              </a:rPr>
              <a:t>Sovrani Asmonei</a:t>
            </a:r>
          </a:p>
          <a:p>
            <a:pPr algn="l"/>
            <a:endParaRPr lang="it-IT" b="0" i="0" dirty="0">
              <a:effectLst/>
              <a:latin typeface="arial" panose="020B0604020202020204" pitchFamily="34" charset="0"/>
            </a:endParaRPr>
          </a:p>
          <a:p>
            <a:pPr algn="l">
              <a:buFont typeface="Arial" panose="020B0604020202020204" pitchFamily="34" charset="0"/>
              <a:buChar char="•"/>
            </a:pPr>
            <a:r>
              <a:rPr lang="it-IT" b="0" i="0" dirty="0">
                <a:effectLst/>
                <a:latin typeface="arial" panose="020B0604020202020204" pitchFamily="34" charset="0"/>
              </a:rPr>
              <a:t>Giuda </a:t>
            </a:r>
            <a:r>
              <a:rPr lang="it-IT" i="0" dirty="0">
                <a:effectLst/>
                <a:latin typeface="arial" panose="020B0604020202020204" pitchFamily="34" charset="0"/>
              </a:rPr>
              <a:t>Maccabeo</a:t>
            </a:r>
            <a:r>
              <a:rPr lang="it-IT" b="0" i="0" dirty="0">
                <a:effectLst/>
                <a:latin typeface="arial" panose="020B0604020202020204" pitchFamily="34" charset="0"/>
              </a:rPr>
              <a:t> (166-161 a.C.)</a:t>
            </a:r>
          </a:p>
          <a:p>
            <a:pPr algn="l">
              <a:buFont typeface="Arial" panose="020B0604020202020204" pitchFamily="34" charset="0"/>
              <a:buChar char="•"/>
            </a:pPr>
            <a:r>
              <a:rPr lang="it-IT" b="0" i="0" dirty="0">
                <a:effectLst/>
                <a:latin typeface="arial" panose="020B0604020202020204" pitchFamily="34" charset="0"/>
              </a:rPr>
              <a:t>Gionata </a:t>
            </a:r>
            <a:r>
              <a:rPr lang="it-IT" i="0" dirty="0">
                <a:effectLst/>
                <a:latin typeface="arial" panose="020B0604020202020204" pitchFamily="34" charset="0"/>
              </a:rPr>
              <a:t>Maccabeo</a:t>
            </a:r>
            <a:r>
              <a:rPr lang="it-IT" b="0" i="0" dirty="0">
                <a:effectLst/>
                <a:latin typeface="arial" panose="020B0604020202020204" pitchFamily="34" charset="0"/>
              </a:rPr>
              <a:t> (161-143 a.C.)</a:t>
            </a:r>
          </a:p>
          <a:p>
            <a:pPr algn="l">
              <a:buFont typeface="Arial" panose="020B0604020202020204" pitchFamily="34" charset="0"/>
              <a:buChar char="•"/>
            </a:pPr>
            <a:r>
              <a:rPr lang="it-IT" b="0" i="0" dirty="0">
                <a:effectLst/>
                <a:latin typeface="arial" panose="020B0604020202020204" pitchFamily="34" charset="0"/>
              </a:rPr>
              <a:t>Simone </a:t>
            </a:r>
            <a:r>
              <a:rPr lang="it-IT" i="0" dirty="0">
                <a:effectLst/>
                <a:latin typeface="arial" panose="020B0604020202020204" pitchFamily="34" charset="0"/>
              </a:rPr>
              <a:t>Maccabeo</a:t>
            </a:r>
            <a:r>
              <a:rPr lang="it-IT" b="0" i="0" dirty="0">
                <a:effectLst/>
                <a:latin typeface="arial" panose="020B0604020202020204" pitchFamily="34" charset="0"/>
              </a:rPr>
              <a:t> (142-134 a.C.)</a:t>
            </a:r>
          </a:p>
          <a:p>
            <a:pPr algn="l">
              <a:buFont typeface="Arial" panose="020B0604020202020204" pitchFamily="34" charset="0"/>
              <a:buChar char="•"/>
            </a:pPr>
            <a:r>
              <a:rPr lang="it-IT" b="0" i="0" dirty="0">
                <a:effectLst/>
                <a:latin typeface="arial" panose="020B0604020202020204" pitchFamily="34" charset="0"/>
              </a:rPr>
              <a:t>Giovanni Ircano I (134-104 a.C.)</a:t>
            </a:r>
          </a:p>
          <a:p>
            <a:pPr algn="l">
              <a:buFont typeface="Arial" panose="020B0604020202020204" pitchFamily="34" charset="0"/>
              <a:buChar char="•"/>
            </a:pPr>
            <a:r>
              <a:rPr lang="it-IT" b="0" i="0" dirty="0">
                <a:effectLst/>
                <a:latin typeface="arial" panose="020B0604020202020204" pitchFamily="34" charset="0"/>
              </a:rPr>
              <a:t>Aristobulo I (104-103 a.C.)</a:t>
            </a:r>
          </a:p>
          <a:p>
            <a:pPr algn="l">
              <a:buFont typeface="Arial" panose="020B0604020202020204" pitchFamily="34" charset="0"/>
              <a:buChar char="•"/>
            </a:pPr>
            <a:r>
              <a:rPr lang="it-IT" b="0" i="0" dirty="0">
                <a:effectLst/>
                <a:latin typeface="arial" panose="020B0604020202020204" pitchFamily="34" charset="0"/>
              </a:rPr>
              <a:t>Alessandro </a:t>
            </a:r>
            <a:r>
              <a:rPr lang="it-IT" b="0" i="0" dirty="0" err="1">
                <a:effectLst/>
                <a:latin typeface="arial" panose="020B0604020202020204" pitchFamily="34" charset="0"/>
              </a:rPr>
              <a:t>Ianneo</a:t>
            </a:r>
            <a:r>
              <a:rPr lang="it-IT" b="0" i="0" dirty="0">
                <a:effectLst/>
                <a:latin typeface="arial" panose="020B0604020202020204" pitchFamily="34" charset="0"/>
              </a:rPr>
              <a:t> (103-76 a.C.), fratello di Aristobulo.</a:t>
            </a:r>
          </a:p>
        </p:txBody>
      </p:sp>
    </p:spTree>
    <p:extLst>
      <p:ext uri="{BB962C8B-B14F-4D97-AF65-F5344CB8AC3E}">
        <p14:creationId xmlns:p14="http://schemas.microsoft.com/office/powerpoint/2010/main" val="2649325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78B497-F563-4F83-A4CB-AFD7356256E0}"/>
              </a:ext>
            </a:extLst>
          </p:cNvPr>
          <p:cNvSpPr>
            <a:spLocks noGrp="1"/>
          </p:cNvSpPr>
          <p:nvPr>
            <p:ph type="title"/>
          </p:nvPr>
        </p:nvSpPr>
        <p:spPr>
          <a:xfrm>
            <a:off x="685801" y="609600"/>
            <a:ext cx="10131425" cy="676275"/>
          </a:xfrm>
        </p:spPr>
        <p:txBody>
          <a:bodyPr>
            <a:normAutofit fontScale="90000"/>
          </a:bodyPr>
          <a:lstStyle/>
          <a:p>
            <a:r>
              <a:rPr lang="it-IT" sz="2400" dirty="0"/>
              <a:t>La Tensione tra casa </a:t>
            </a:r>
            <a:r>
              <a:rPr lang="it-IT" sz="2400" dirty="0" err="1"/>
              <a:t>Asmonaica</a:t>
            </a:r>
            <a:r>
              <a:rPr lang="it-IT" sz="2400" dirty="0"/>
              <a:t> e Farisei continua anche con Alessandro </a:t>
            </a:r>
            <a:r>
              <a:rPr lang="it-IT" sz="2400" dirty="0" err="1"/>
              <a:t>Janneo</a:t>
            </a:r>
            <a:r>
              <a:rPr lang="it-IT" sz="2400" dirty="0"/>
              <a:t> (103-76 a.C.)</a:t>
            </a:r>
          </a:p>
        </p:txBody>
      </p:sp>
      <p:sp>
        <p:nvSpPr>
          <p:cNvPr id="3" name="Segnaposto contenuto 2">
            <a:extLst>
              <a:ext uri="{FF2B5EF4-FFF2-40B4-BE49-F238E27FC236}">
                <a16:creationId xmlns:a16="http://schemas.microsoft.com/office/drawing/2014/main" id="{FEB5EC61-2627-47FE-98DC-AD60DC94B85B}"/>
              </a:ext>
            </a:extLst>
          </p:cNvPr>
          <p:cNvSpPr>
            <a:spLocks noGrp="1"/>
          </p:cNvSpPr>
          <p:nvPr>
            <p:ph idx="1"/>
          </p:nvPr>
        </p:nvSpPr>
        <p:spPr>
          <a:xfrm>
            <a:off x="685801" y="1285875"/>
            <a:ext cx="10131425" cy="5191125"/>
          </a:xfrm>
        </p:spPr>
        <p:txBody>
          <a:bodyPr>
            <a:normAutofit/>
          </a:bodyPr>
          <a:lstStyle/>
          <a:p>
            <a:r>
              <a:rPr lang="it-IT" sz="2200" i="1" dirty="0">
                <a:latin typeface="Times New Roman" panose="02020603050405020304" pitchFamily="18" charset="0"/>
                <a:cs typeface="Times New Roman" panose="02020603050405020304" pitchFamily="18" charset="0"/>
              </a:rPr>
              <a:t>Antichità</a:t>
            </a:r>
            <a:r>
              <a:rPr lang="it-IT" sz="2200" dirty="0">
                <a:latin typeface="Times New Roman" panose="02020603050405020304" pitchFamily="18" charset="0"/>
                <a:cs typeface="Times New Roman" panose="02020603050405020304" pitchFamily="18" charset="0"/>
              </a:rPr>
              <a:t> 13,372-373 Quando il suo popolo si rivoltò contro Alessandro - la </a:t>
            </a:r>
            <a:r>
              <a:rPr lang="it-IT" sz="2200" b="1" u="sng" dirty="0">
                <a:latin typeface="Times New Roman" panose="02020603050405020304" pitchFamily="18" charset="0"/>
                <a:cs typeface="Times New Roman" panose="02020603050405020304" pitchFamily="18" charset="0"/>
              </a:rPr>
              <a:t>nazione</a:t>
            </a:r>
            <a:r>
              <a:rPr lang="it-IT" sz="2200" dirty="0">
                <a:latin typeface="Times New Roman" panose="02020603050405020304" pitchFamily="18" charset="0"/>
                <a:cs typeface="Times New Roman" panose="02020603050405020304" pitchFamily="18" charset="0"/>
              </a:rPr>
              <a:t> infatti gli si rivoltò contro - durante la celebrazione di una festività, mentre egli stava a lato dell'altare ed era in procinto di offrire il sacrificio, gli lanciarono contro dei cedri: è costume dei Giudei che nella festività dei Tabernacoli ognuno porti tirsi intrecciati con rami di palma e cedro - queste cose le abbiamo descritte altrove -; </a:t>
            </a:r>
            <a:r>
              <a:rPr lang="it-IT" sz="2200" b="1" u="sng" dirty="0">
                <a:latin typeface="Times New Roman" panose="02020603050405020304" pitchFamily="18" charset="0"/>
                <a:cs typeface="Times New Roman" panose="02020603050405020304" pitchFamily="18" charset="0"/>
              </a:rPr>
              <a:t>aggiunsero insulti rinfacciandogli di essere di condizione servile e quindi indegno di mantenere quell'ufficio e di offrire sacrifici</a:t>
            </a:r>
            <a:r>
              <a:rPr lang="it-IT" sz="2200" dirty="0">
                <a:latin typeface="Times New Roman" panose="02020603050405020304" pitchFamily="18" charset="0"/>
                <a:cs typeface="Times New Roman" panose="02020603050405020304" pitchFamily="18" charset="0"/>
              </a:rPr>
              <a:t>; egli, rabbioso per tutto questo, </a:t>
            </a:r>
            <a:r>
              <a:rPr lang="it-IT" sz="2200" b="1" u="sng" dirty="0">
                <a:latin typeface="Times New Roman" panose="02020603050405020304" pitchFamily="18" charset="0"/>
                <a:cs typeface="Times New Roman" panose="02020603050405020304" pitchFamily="18" charset="0"/>
              </a:rPr>
              <a:t>ne uccise circa seimila</a:t>
            </a:r>
            <a:r>
              <a:rPr lang="it-IT" sz="2200" dirty="0">
                <a:latin typeface="Times New Roman" panose="02020603050405020304" pitchFamily="18" charset="0"/>
                <a:cs typeface="Times New Roman" panose="02020603050405020304" pitchFamily="18" charset="0"/>
              </a:rPr>
              <a:t>, e innalzò una barriera protettiva (del cortile) di legno attorno all'altare e al tempio fino al luogo nel quale era lecito entrare ai soli sacerdoti; e con questo mezzo tenne il popolo lontano da lui.</a:t>
            </a:r>
          </a:p>
          <a:p>
            <a:r>
              <a:rPr lang="it-IT" sz="2200" dirty="0">
                <a:latin typeface="Times New Roman" panose="02020603050405020304" pitchFamily="18" charset="0"/>
                <a:cs typeface="Times New Roman" panose="02020603050405020304" pitchFamily="18" charset="0"/>
              </a:rPr>
              <a:t>Alessandro </a:t>
            </a:r>
            <a:r>
              <a:rPr lang="it-IT" sz="2200" dirty="0" err="1">
                <a:latin typeface="Times New Roman" panose="02020603050405020304" pitchFamily="18" charset="0"/>
                <a:cs typeface="Times New Roman" panose="02020603050405020304" pitchFamily="18" charset="0"/>
              </a:rPr>
              <a:t>Janneo</a:t>
            </a:r>
            <a:r>
              <a:rPr lang="it-IT" sz="2200" dirty="0">
                <a:latin typeface="Times New Roman" panose="02020603050405020304" pitchFamily="18" charset="0"/>
                <a:cs typeface="Times New Roman" panose="02020603050405020304" pitchFamily="18" charset="0"/>
              </a:rPr>
              <a:t> è ricordato, per tutta la sezione di Antichità che si occupa di lui (13,320-397) come un sovrano che fu apertamente osteggiato da quelli che Giuseppe chiama Giudei, contro i quali in più occasioni ricorse alla violenza bruta</a:t>
            </a:r>
          </a:p>
        </p:txBody>
      </p:sp>
    </p:spTree>
    <p:extLst>
      <p:ext uri="{BB962C8B-B14F-4D97-AF65-F5344CB8AC3E}">
        <p14:creationId xmlns:p14="http://schemas.microsoft.com/office/powerpoint/2010/main" val="924150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78B497-F563-4F83-A4CB-AFD7356256E0}"/>
              </a:ext>
            </a:extLst>
          </p:cNvPr>
          <p:cNvSpPr>
            <a:spLocks noGrp="1"/>
          </p:cNvSpPr>
          <p:nvPr>
            <p:ph type="title"/>
          </p:nvPr>
        </p:nvSpPr>
        <p:spPr>
          <a:xfrm>
            <a:off x="685801" y="609601"/>
            <a:ext cx="10131425" cy="801950"/>
          </a:xfrm>
        </p:spPr>
        <p:txBody>
          <a:bodyPr>
            <a:noAutofit/>
          </a:bodyPr>
          <a:lstStyle/>
          <a:p>
            <a:r>
              <a:rPr lang="it-IT" sz="2400" dirty="0"/>
              <a:t>La Tensione tra casa </a:t>
            </a:r>
            <a:r>
              <a:rPr lang="it-IT" sz="2400" dirty="0" err="1"/>
              <a:t>Asmonaica</a:t>
            </a:r>
            <a:r>
              <a:rPr lang="it-IT" sz="2400" dirty="0"/>
              <a:t> e Farisei continua anche con Alessandro </a:t>
            </a:r>
            <a:r>
              <a:rPr lang="it-IT" sz="2400" dirty="0" err="1"/>
              <a:t>Janneo</a:t>
            </a:r>
            <a:r>
              <a:rPr lang="it-IT" sz="2400" dirty="0"/>
              <a:t> (103-76 a.C.)</a:t>
            </a:r>
          </a:p>
        </p:txBody>
      </p:sp>
      <p:sp>
        <p:nvSpPr>
          <p:cNvPr id="3" name="Segnaposto contenuto 2">
            <a:extLst>
              <a:ext uri="{FF2B5EF4-FFF2-40B4-BE49-F238E27FC236}">
                <a16:creationId xmlns:a16="http://schemas.microsoft.com/office/drawing/2014/main" id="{FEB5EC61-2627-47FE-98DC-AD60DC94B85B}"/>
              </a:ext>
            </a:extLst>
          </p:cNvPr>
          <p:cNvSpPr>
            <a:spLocks noGrp="1"/>
          </p:cNvSpPr>
          <p:nvPr>
            <p:ph idx="1"/>
          </p:nvPr>
        </p:nvSpPr>
        <p:spPr/>
        <p:txBody>
          <a:bodyPr>
            <a:normAutofit/>
          </a:bodyPr>
          <a:lstStyle/>
          <a:p>
            <a:r>
              <a:rPr lang="it-IT" sz="2400" dirty="0">
                <a:latin typeface="Times New Roman" panose="02020603050405020304" pitchFamily="18" charset="0"/>
                <a:cs typeface="Times New Roman" panose="02020603050405020304" pitchFamily="18" charset="0"/>
              </a:rPr>
              <a:t>Alessandro </a:t>
            </a:r>
            <a:r>
              <a:rPr lang="it-IT" sz="2400" dirty="0" err="1">
                <a:latin typeface="Times New Roman" panose="02020603050405020304" pitchFamily="18" charset="0"/>
                <a:cs typeface="Times New Roman" panose="02020603050405020304" pitchFamily="18" charset="0"/>
              </a:rPr>
              <a:t>Janneo</a:t>
            </a:r>
            <a:r>
              <a:rPr lang="it-IT" sz="2400" dirty="0">
                <a:latin typeface="Times New Roman" panose="02020603050405020304" pitchFamily="18" charset="0"/>
                <a:cs typeface="Times New Roman" panose="02020603050405020304" pitchFamily="18" charset="0"/>
              </a:rPr>
              <a:t> è ricordato, per tutta la sezione di Antichità che si occupa di lui (13,320-397) come un sovrano che fu apertamente osteggiato da quelli che Giuseppe chiama Giudei, contro i quali in più occasioni ricorse alla violenza bruta</a:t>
            </a:r>
          </a:p>
          <a:p>
            <a:r>
              <a:rPr lang="it-IT" sz="2400" i="1" dirty="0">
                <a:latin typeface="Times New Roman" panose="02020603050405020304" pitchFamily="18" charset="0"/>
                <a:cs typeface="Times New Roman" panose="02020603050405020304" pitchFamily="18" charset="0"/>
              </a:rPr>
              <a:t>Antichità</a:t>
            </a:r>
            <a:r>
              <a:rPr lang="it-IT" sz="2400" dirty="0">
                <a:latin typeface="Times New Roman" panose="02020603050405020304" pitchFamily="18" charset="0"/>
                <a:cs typeface="Times New Roman" panose="02020603050405020304" pitchFamily="18" charset="0"/>
              </a:rPr>
              <a:t> 13,374: Egli (Alessandro) manteneva anche soldati stranieri della </a:t>
            </a:r>
            <a:r>
              <a:rPr lang="it-IT" sz="2400" dirty="0" err="1">
                <a:latin typeface="Times New Roman" panose="02020603050405020304" pitchFamily="18" charset="0"/>
                <a:cs typeface="Times New Roman" panose="02020603050405020304" pitchFamily="18" charset="0"/>
              </a:rPr>
              <a:t>Pisidia</a:t>
            </a:r>
            <a:r>
              <a:rPr lang="it-IT" sz="2400" dirty="0">
                <a:latin typeface="Times New Roman" panose="02020603050405020304" pitchFamily="18" charset="0"/>
                <a:cs typeface="Times New Roman" panose="02020603050405020304" pitchFamily="18" charset="0"/>
              </a:rPr>
              <a:t> e della Cilicia: non poteva servirsi dei Siri, perché era in guerra con loro. Dopo avere vinto gli Arabi di Moab e di </a:t>
            </a:r>
            <a:r>
              <a:rPr lang="it-IT" sz="2400" dirty="0" err="1">
                <a:latin typeface="Times New Roman" panose="02020603050405020304" pitchFamily="18" charset="0"/>
                <a:cs typeface="Times New Roman" panose="02020603050405020304" pitchFamily="18" charset="0"/>
              </a:rPr>
              <a:t>Galaadite</a:t>
            </a:r>
            <a:r>
              <a:rPr lang="it-IT" sz="2400" dirty="0">
                <a:latin typeface="Times New Roman" panose="02020603050405020304" pitchFamily="18" charset="0"/>
                <a:cs typeface="Times New Roman" panose="02020603050405020304" pitchFamily="18" charset="0"/>
              </a:rPr>
              <a:t>, </a:t>
            </a:r>
            <a:r>
              <a:rPr lang="it-IT" sz="2400" b="1" dirty="0">
                <a:latin typeface="Times New Roman" panose="02020603050405020304" pitchFamily="18" charset="0"/>
                <a:cs typeface="Times New Roman" panose="02020603050405020304" pitchFamily="18" charset="0"/>
              </a:rPr>
              <a:t>che aveva costretto a pagare il tributo</a:t>
            </a:r>
            <a:r>
              <a:rPr lang="it-IT" sz="2400" dirty="0">
                <a:latin typeface="Times New Roman" panose="02020603050405020304" pitchFamily="18" charset="0"/>
                <a:cs typeface="Times New Roman" panose="02020603050405020304" pitchFamily="18" charset="0"/>
              </a:rPr>
              <a:t>, distrusse ancora </a:t>
            </a:r>
            <a:r>
              <a:rPr lang="it-IT" sz="2400" dirty="0" err="1">
                <a:latin typeface="Times New Roman" panose="02020603050405020304" pitchFamily="18" charset="0"/>
                <a:cs typeface="Times New Roman" panose="02020603050405020304" pitchFamily="18" charset="0"/>
              </a:rPr>
              <a:t>Amathu</a:t>
            </a:r>
            <a:r>
              <a:rPr lang="it-IT" sz="2400" dirty="0">
                <a:latin typeface="Times New Roman" panose="02020603050405020304" pitchFamily="18" charset="0"/>
                <a:cs typeface="Times New Roman" panose="02020603050405020304" pitchFamily="18" charset="0"/>
              </a:rPr>
              <a:t>, poiché Teodoro non aveva l'ardire di avventurarsi in campo contro di lui</a:t>
            </a:r>
          </a:p>
        </p:txBody>
      </p:sp>
    </p:spTree>
    <p:extLst>
      <p:ext uri="{BB962C8B-B14F-4D97-AF65-F5344CB8AC3E}">
        <p14:creationId xmlns:p14="http://schemas.microsoft.com/office/powerpoint/2010/main" val="1895897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78B497-F563-4F83-A4CB-AFD7356256E0}"/>
              </a:ext>
            </a:extLst>
          </p:cNvPr>
          <p:cNvSpPr>
            <a:spLocks noGrp="1"/>
          </p:cNvSpPr>
          <p:nvPr>
            <p:ph type="title"/>
          </p:nvPr>
        </p:nvSpPr>
        <p:spPr/>
        <p:txBody>
          <a:bodyPr>
            <a:normAutofit/>
          </a:bodyPr>
          <a:lstStyle/>
          <a:p>
            <a:r>
              <a:rPr lang="it-IT" dirty="0"/>
              <a:t>Alcuni caratteri del regno di </a:t>
            </a:r>
            <a:r>
              <a:rPr lang="it-IT" dirty="0" err="1"/>
              <a:t>Janneo</a:t>
            </a:r>
            <a:endParaRPr lang="it-IT" dirty="0"/>
          </a:p>
        </p:txBody>
      </p:sp>
      <p:sp>
        <p:nvSpPr>
          <p:cNvPr id="3" name="Segnaposto contenuto 2">
            <a:extLst>
              <a:ext uri="{FF2B5EF4-FFF2-40B4-BE49-F238E27FC236}">
                <a16:creationId xmlns:a16="http://schemas.microsoft.com/office/drawing/2014/main" id="{FEB5EC61-2627-47FE-98DC-AD60DC94B85B}"/>
              </a:ext>
            </a:extLst>
          </p:cNvPr>
          <p:cNvSpPr>
            <a:spLocks noGrp="1"/>
          </p:cNvSpPr>
          <p:nvPr>
            <p:ph idx="1"/>
          </p:nvPr>
        </p:nvSpPr>
        <p:spPr/>
        <p:txBody>
          <a:bodyPr>
            <a:normAutofit/>
          </a:bodyPr>
          <a:lstStyle/>
          <a:p>
            <a:r>
              <a:rPr lang="it-IT" sz="2200" i="1" dirty="0">
                <a:latin typeface="Times New Roman" panose="02020603050405020304" pitchFamily="18" charset="0"/>
                <a:cs typeface="Times New Roman" panose="02020603050405020304" pitchFamily="18" charset="0"/>
              </a:rPr>
              <a:t>Notevole ampliamento del territorio</a:t>
            </a:r>
          </a:p>
          <a:p>
            <a:r>
              <a:rPr lang="it-IT" sz="2200" i="1" dirty="0">
                <a:latin typeface="Times New Roman" panose="02020603050405020304" pitchFamily="18" charset="0"/>
                <a:cs typeface="Times New Roman" panose="02020603050405020304" pitchFamily="18" charset="0"/>
              </a:rPr>
              <a:t>Modi di comportarsi propri di un sovrano ellenistico</a:t>
            </a:r>
          </a:p>
          <a:p>
            <a:r>
              <a:rPr lang="it-IT" sz="2200" i="1" dirty="0">
                <a:latin typeface="Times New Roman" panose="02020603050405020304" pitchFamily="18" charset="0"/>
                <a:cs typeface="Times New Roman" panose="02020603050405020304" pitchFamily="18" charset="0"/>
              </a:rPr>
              <a:t>Lascia il trono alla moglie Alessandra (principio di eredità già affermatasi con i figli di Giovanni Ircano</a:t>
            </a:r>
          </a:p>
          <a:p>
            <a:r>
              <a:rPr lang="it-IT" sz="2200" i="1" dirty="0">
                <a:latin typeface="Times New Roman" panose="02020603050405020304" pitchFamily="18" charset="0"/>
                <a:cs typeface="Times New Roman" panose="02020603050405020304" pitchFamily="18" charset="0"/>
              </a:rPr>
              <a:t>Imposizione del tributo sulle popolazioni conquistate (no </a:t>
            </a:r>
            <a:r>
              <a:rPr lang="it-IT" sz="2200" i="1" dirty="0" err="1">
                <a:latin typeface="Times New Roman" panose="02020603050405020304" pitchFamily="18" charset="0"/>
                <a:cs typeface="Times New Roman" panose="02020603050405020304" pitchFamily="18" charset="0"/>
              </a:rPr>
              <a:t>giudaizzazione</a:t>
            </a:r>
            <a:r>
              <a:rPr lang="it-IT" sz="2200" i="1" dirty="0">
                <a:latin typeface="Times New Roman" panose="02020603050405020304" pitchFamily="18" charset="0"/>
                <a:cs typeface="Times New Roman" panose="02020603050405020304" pitchFamily="18" charset="0"/>
              </a:rPr>
              <a:t>)</a:t>
            </a:r>
            <a:endParaRPr lang="it-IT"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3250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78B497-F563-4F83-A4CB-AFD7356256E0}"/>
              </a:ext>
            </a:extLst>
          </p:cNvPr>
          <p:cNvSpPr>
            <a:spLocks noGrp="1"/>
          </p:cNvSpPr>
          <p:nvPr>
            <p:ph type="title"/>
          </p:nvPr>
        </p:nvSpPr>
        <p:spPr>
          <a:xfrm>
            <a:off x="685801" y="115410"/>
            <a:ext cx="10131425" cy="1260629"/>
          </a:xfrm>
        </p:spPr>
        <p:txBody>
          <a:bodyPr>
            <a:normAutofit/>
          </a:bodyPr>
          <a:lstStyle/>
          <a:p>
            <a:r>
              <a:rPr lang="it-IT" sz="2400" i="1" dirty="0"/>
              <a:t>Qualche consiglio alla moglie in punto di morte….</a:t>
            </a:r>
          </a:p>
        </p:txBody>
      </p:sp>
      <p:sp>
        <p:nvSpPr>
          <p:cNvPr id="3" name="Segnaposto contenuto 2">
            <a:extLst>
              <a:ext uri="{FF2B5EF4-FFF2-40B4-BE49-F238E27FC236}">
                <a16:creationId xmlns:a16="http://schemas.microsoft.com/office/drawing/2014/main" id="{FEB5EC61-2627-47FE-98DC-AD60DC94B85B}"/>
              </a:ext>
            </a:extLst>
          </p:cNvPr>
          <p:cNvSpPr>
            <a:spLocks noGrp="1"/>
          </p:cNvSpPr>
          <p:nvPr>
            <p:ph idx="1"/>
          </p:nvPr>
        </p:nvSpPr>
        <p:spPr>
          <a:xfrm>
            <a:off x="76201" y="985421"/>
            <a:ext cx="11858624" cy="5757169"/>
          </a:xfrm>
        </p:spPr>
        <p:txBody>
          <a:bodyPr>
            <a:normAutofit lnSpcReduction="10000"/>
          </a:bodyPr>
          <a:lstStyle/>
          <a:p>
            <a:r>
              <a:rPr lang="it-IT" sz="2400" i="1" dirty="0"/>
              <a:t>Antichità</a:t>
            </a:r>
            <a:r>
              <a:rPr lang="it-IT" sz="2400" dirty="0"/>
              <a:t> 13,400-404: Perciò egli le consigliò di seguire i suoi suggerimenti per mantenere il trono per sé e per i figli; nascondere ai soldati la sua morte fino alla conquista della fortezza; poi le disse di fare ritorno a Gerusalemme come dopo una splendida vittoria; </a:t>
            </a:r>
            <a:r>
              <a:rPr lang="it-IT" sz="2400" b="1" u="sng" dirty="0"/>
              <a:t>dare un po' di potere ai Farisei, poiché questi in compenso la elogeranno per questo segno di riguardo</a:t>
            </a:r>
            <a:r>
              <a:rPr lang="it-IT" sz="2400" dirty="0"/>
              <a:t>, disporranno la nazione in suo favore; </a:t>
            </a:r>
            <a:r>
              <a:rPr lang="it-IT" sz="2400" b="1" u="sng" dirty="0"/>
              <a:t>costoro, assicurò, hanno grande prestigio tra i Giudei, sono pericolosi, se nemici, e molto vantaggiosi, se amici</a:t>
            </a:r>
            <a:r>
              <a:rPr lang="it-IT" sz="2400" dirty="0"/>
              <a:t>; </a:t>
            </a:r>
            <a:r>
              <a:rPr lang="it-IT" sz="2400" b="1" u="sng" dirty="0"/>
              <a:t>costoro godono della totale fiducia delle masse, allorché criticano qualcuno, anche quando la loro condotta è dettata dall'invidia; egli stesso, aggiunse, entrò in conflitto con la nazione a motivo di costoro, perché li aveva trattati molto duramente</a:t>
            </a:r>
            <a:r>
              <a:rPr lang="it-IT" sz="2400" dirty="0"/>
              <a:t>. E così, proseguì lui, quando tu arrivi a Gerusalemme manda a chiamare i loro aderenti e mostrando il mio cadavere e, con i segni di tutta la sincerità, permetti loro di trattarmi come a loro piacerà, sia che desiderino disonorare il mio cadavere lasciandolo insepolto a motivo delle molte ingiurie da loro sofferte per mano mia, sia che nella loro rabbia vogliano fare al mio cadavere qualche altra forma di villanie, prometti loro che quando sarai sul trono </a:t>
            </a:r>
            <a:r>
              <a:rPr lang="it-IT" sz="2400" b="1" u="sng" dirty="0"/>
              <a:t>non compirai alcuna azione senza il loro assenso</a:t>
            </a:r>
            <a:r>
              <a:rPr lang="it-IT" sz="2400" dirty="0"/>
              <a:t>. Se tu parlerai così, io riceverò da loro un funerale più splendido di quello che riceverei da te: perché una volta che ne hanno il potere, non sceglieranno di trattare malamente il mio cadavere, e tu regnerai sicura”</a:t>
            </a:r>
            <a:endParaRPr lang="it-IT"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0669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3A2B4B-7EB7-45AB-AAE9-B61C5FCE92E9}"/>
              </a:ext>
            </a:extLst>
          </p:cNvPr>
          <p:cNvSpPr>
            <a:spLocks noGrp="1"/>
          </p:cNvSpPr>
          <p:nvPr>
            <p:ph type="title"/>
          </p:nvPr>
        </p:nvSpPr>
        <p:spPr>
          <a:xfrm>
            <a:off x="92280" y="81374"/>
            <a:ext cx="3979205" cy="877272"/>
          </a:xfrm>
        </p:spPr>
        <p:txBody>
          <a:bodyPr>
            <a:normAutofit/>
          </a:bodyPr>
          <a:lstStyle/>
          <a:p>
            <a:r>
              <a:rPr lang="it-IT" dirty="0"/>
              <a:t>Chi sono i farisei?</a:t>
            </a:r>
          </a:p>
        </p:txBody>
      </p:sp>
      <p:sp>
        <p:nvSpPr>
          <p:cNvPr id="3" name="Segnaposto contenuto 2">
            <a:extLst>
              <a:ext uri="{FF2B5EF4-FFF2-40B4-BE49-F238E27FC236}">
                <a16:creationId xmlns:a16="http://schemas.microsoft.com/office/drawing/2014/main" id="{9489524B-8C31-41D0-A56C-5FD2F57BD8AB}"/>
              </a:ext>
            </a:extLst>
          </p:cNvPr>
          <p:cNvSpPr>
            <a:spLocks noGrp="1"/>
          </p:cNvSpPr>
          <p:nvPr>
            <p:ph idx="1"/>
          </p:nvPr>
        </p:nvSpPr>
        <p:spPr>
          <a:xfrm>
            <a:off x="802178" y="876300"/>
            <a:ext cx="5008072" cy="5753100"/>
          </a:xfrm>
        </p:spPr>
        <p:txBody>
          <a:bodyPr>
            <a:normAutofit/>
          </a:bodyPr>
          <a:lstStyle/>
          <a:p>
            <a:pPr marL="0" indent="0">
              <a:lnSpc>
                <a:spcPct val="90000"/>
              </a:lnSpc>
              <a:buNone/>
            </a:pPr>
            <a:r>
              <a:rPr lang="it-IT" sz="2200" i="1" dirty="0">
                <a:latin typeface="Times New Roman" panose="02020603050405020304" pitchFamily="18" charset="0"/>
                <a:cs typeface="Times New Roman" panose="02020603050405020304" pitchFamily="18" charset="0"/>
              </a:rPr>
              <a:t>Antichità</a:t>
            </a:r>
            <a:r>
              <a:rPr lang="it-IT" sz="2200" dirty="0">
                <a:latin typeface="Times New Roman" panose="02020603050405020304" pitchFamily="18" charset="0"/>
                <a:cs typeface="Times New Roman" panose="02020603050405020304" pitchFamily="18" charset="0"/>
              </a:rPr>
              <a:t> XIII,171 - 9. Ora in questo periodo vi erano tra i Giudei tre correnti di pensiero che tenevano opinioni diverse riguardo alle cose umane. La prima corrente è detta dei Farisei, l'altra dei Sadducei, la terza degli Esseni. 172 I Farisei dicono che certi eventi sono opera del destino, ma non tutti; mentre altri eventi, se avvengono o meno, dipendono da noi. La corrente degli Esseni, invece, sostiene che il destino è signore di tutto quanto avviene, e che nulla accade agli uomini senza che sia conforme al suo decreto.</a:t>
            </a:r>
          </a:p>
          <a:p>
            <a:pPr>
              <a:lnSpc>
                <a:spcPct val="90000"/>
              </a:lnSpc>
            </a:pPr>
            <a:endParaRPr lang="it-IT" sz="1700" dirty="0"/>
          </a:p>
        </p:txBody>
      </p:sp>
      <p:pic>
        <p:nvPicPr>
          <p:cNvPr id="4" name="Immagine 3">
            <a:extLst>
              <a:ext uri="{FF2B5EF4-FFF2-40B4-BE49-F238E27FC236}">
                <a16:creationId xmlns:a16="http://schemas.microsoft.com/office/drawing/2014/main" id="{682885FE-A7E8-4001-8025-F56C0C7299E5}"/>
              </a:ext>
            </a:extLst>
          </p:cNvPr>
          <p:cNvPicPr>
            <a:picLocks noChangeAspect="1"/>
          </p:cNvPicPr>
          <p:nvPr/>
        </p:nvPicPr>
        <p:blipFill>
          <a:blip r:embed="rId3"/>
          <a:stretch>
            <a:fillRect/>
          </a:stretch>
        </p:blipFill>
        <p:spPr>
          <a:xfrm>
            <a:off x="6004127" y="1534736"/>
            <a:ext cx="6095593" cy="2788733"/>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937712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1ECD74-2462-4099-99C8-27D3CD721BE2}"/>
              </a:ext>
            </a:extLst>
          </p:cNvPr>
          <p:cNvSpPr>
            <a:spLocks noGrp="1"/>
          </p:cNvSpPr>
          <p:nvPr>
            <p:ph type="title"/>
          </p:nvPr>
        </p:nvSpPr>
        <p:spPr>
          <a:xfrm>
            <a:off x="161926" y="85448"/>
            <a:ext cx="10131425" cy="457200"/>
          </a:xfrm>
        </p:spPr>
        <p:txBody>
          <a:bodyPr>
            <a:normAutofit fontScale="90000"/>
          </a:bodyPr>
          <a:lstStyle/>
          <a:p>
            <a:r>
              <a:rPr lang="it-IT" dirty="0"/>
              <a:t>Chi sono i farisei?</a:t>
            </a:r>
          </a:p>
        </p:txBody>
      </p:sp>
      <p:sp>
        <p:nvSpPr>
          <p:cNvPr id="3" name="Segnaposto contenuto 2">
            <a:extLst>
              <a:ext uri="{FF2B5EF4-FFF2-40B4-BE49-F238E27FC236}">
                <a16:creationId xmlns:a16="http://schemas.microsoft.com/office/drawing/2014/main" id="{A2423787-99ED-45F9-8F3A-15AACDBD5F56}"/>
              </a:ext>
            </a:extLst>
          </p:cNvPr>
          <p:cNvSpPr>
            <a:spLocks noGrp="1"/>
          </p:cNvSpPr>
          <p:nvPr>
            <p:ph idx="1"/>
          </p:nvPr>
        </p:nvSpPr>
        <p:spPr>
          <a:xfrm>
            <a:off x="161926" y="624489"/>
            <a:ext cx="11649073" cy="5948038"/>
          </a:xfrm>
        </p:spPr>
        <p:txBody>
          <a:bodyPr>
            <a:noAutofit/>
          </a:bodyPr>
          <a:lstStyle/>
          <a:p>
            <a:pPr marL="0" indent="0">
              <a:buNone/>
            </a:pPr>
            <a:r>
              <a:rPr lang="it-IT" sz="2400" i="1" dirty="0">
                <a:latin typeface="Times New Roman" panose="02020603050405020304" pitchFamily="18" charset="0"/>
                <a:cs typeface="Times New Roman" panose="02020603050405020304" pitchFamily="18" charset="0"/>
              </a:rPr>
              <a:t>Guerra Giudaica </a:t>
            </a:r>
            <a:r>
              <a:rPr lang="it-IT" sz="2400" dirty="0">
                <a:latin typeface="Times New Roman" panose="02020603050405020304" pitchFamily="18" charset="0"/>
                <a:cs typeface="Times New Roman" panose="02020603050405020304" pitchFamily="18" charset="0"/>
              </a:rPr>
              <a:t>2,119: Tre sono infatti presso i giudei le sette filosofiche: ad una appartengono i Farisei, alla seconda i Sadducei, alla terza, che gode fama di particolare santità, quelli che si chiamano Esseni, i quali sono giudei di nascita, legati da mutuo amore più strettamente degli altri. </a:t>
            </a:r>
          </a:p>
          <a:p>
            <a:pPr marL="0" indent="0">
              <a:buNone/>
            </a:pPr>
            <a:r>
              <a:rPr lang="it-IT" sz="2400" dirty="0">
                <a:latin typeface="Times New Roman" panose="02020603050405020304" pitchFamily="18" charset="0"/>
                <a:cs typeface="Times New Roman" panose="02020603050405020304" pitchFamily="18" charset="0"/>
              </a:rPr>
              <a:t>… 2,162-164 Delle altre due sette prima nominate una è quella dei Farisei; essi godono fama d'interpretare esattamente le leggi, costituiscono la setta più importante, e attribuiscono ogni cosa al destino e a Dio; ritengono che l'agire bene o male dipende in massima parte dagli uomini, ma che in ogni cosa ha parte anche il destino; che l'anima è immortale, ma soltanto quella dei buoni passa in un altro corpo, mentre quelle dei malvagi sono punite con un castigo senza fine. I Sadducei, invece, che compongono l'altra setta, negano completamente il destino ed escludono che Dio possa fare qualche cosa di male o solo vederla; </a:t>
            </a:r>
          </a:p>
        </p:txBody>
      </p:sp>
    </p:spTree>
    <p:extLst>
      <p:ext uri="{BB962C8B-B14F-4D97-AF65-F5344CB8AC3E}">
        <p14:creationId xmlns:p14="http://schemas.microsoft.com/office/powerpoint/2010/main" val="691253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3234713-56A1-453B-82EB-B7CA8DF5C57D}"/>
              </a:ext>
            </a:extLst>
          </p:cNvPr>
          <p:cNvSpPr>
            <a:spLocks noGrp="1"/>
          </p:cNvSpPr>
          <p:nvPr>
            <p:ph type="title"/>
          </p:nvPr>
        </p:nvSpPr>
        <p:spPr>
          <a:xfrm>
            <a:off x="685801" y="247651"/>
            <a:ext cx="10131425" cy="571500"/>
          </a:xfrm>
        </p:spPr>
        <p:txBody>
          <a:bodyPr>
            <a:normAutofit fontScale="90000"/>
          </a:bodyPr>
          <a:lstStyle/>
          <a:p>
            <a:r>
              <a:rPr lang="it-IT" dirty="0"/>
              <a:t>Chi Sono i farisei?</a:t>
            </a:r>
          </a:p>
        </p:txBody>
      </p:sp>
      <p:sp>
        <p:nvSpPr>
          <p:cNvPr id="3" name="Segnaposto contenuto 2">
            <a:extLst>
              <a:ext uri="{FF2B5EF4-FFF2-40B4-BE49-F238E27FC236}">
                <a16:creationId xmlns:a16="http://schemas.microsoft.com/office/drawing/2014/main" id="{37D007E0-179F-46D2-A3CA-5E0818D39C2B}"/>
              </a:ext>
            </a:extLst>
          </p:cNvPr>
          <p:cNvSpPr>
            <a:spLocks noGrp="1"/>
          </p:cNvSpPr>
          <p:nvPr>
            <p:ph idx="1"/>
          </p:nvPr>
        </p:nvSpPr>
        <p:spPr>
          <a:xfrm>
            <a:off x="1" y="742951"/>
            <a:ext cx="9391650" cy="6115049"/>
          </a:xfrm>
        </p:spPr>
        <p:txBody>
          <a:bodyPr>
            <a:normAutofit fontScale="77500" lnSpcReduction="20000"/>
          </a:bodyPr>
          <a:lstStyle/>
          <a:p>
            <a:r>
              <a:rPr lang="it-IT" sz="2800" dirty="0">
                <a:latin typeface="Times New Roman" panose="02020603050405020304" pitchFamily="18" charset="0"/>
                <a:cs typeface="Times New Roman" panose="02020603050405020304" pitchFamily="18" charset="0"/>
              </a:rPr>
              <a:t>Proviamo a offrire un’ipotesi ricostruttiva: nel giudaismo del II secolo, di fronte al fenomeno di penetrazione culturale ellenistica, si costituisce un gruppo fautore di un’osservanza rigorosa delle norme tradizionali. Sono quelli che 1MAccabei chiama </a:t>
            </a:r>
            <a:r>
              <a:rPr lang="it-IT" sz="2800" dirty="0" err="1">
                <a:latin typeface="Times New Roman" panose="02020603050405020304" pitchFamily="18" charset="0"/>
                <a:cs typeface="Times New Roman" panose="02020603050405020304" pitchFamily="18" charset="0"/>
              </a:rPr>
              <a:t>Asidei</a:t>
            </a:r>
            <a:r>
              <a:rPr lang="it-IT" sz="2800" dirty="0">
                <a:latin typeface="Times New Roman" panose="02020603050405020304" pitchFamily="18" charset="0"/>
                <a:cs typeface="Times New Roman" panose="02020603050405020304" pitchFamily="18" charset="0"/>
              </a:rPr>
              <a:t>. Questo gruppo (sulla cui entità numerica nulla sappiamo) sostiene il movimento </a:t>
            </a:r>
            <a:r>
              <a:rPr lang="it-IT" sz="2800" dirty="0" err="1">
                <a:latin typeface="Times New Roman" panose="02020603050405020304" pitchFamily="18" charset="0"/>
                <a:cs typeface="Times New Roman" panose="02020603050405020304" pitchFamily="18" charset="0"/>
              </a:rPr>
              <a:t>maccabaico</a:t>
            </a:r>
            <a:r>
              <a:rPr lang="it-IT" sz="2800" dirty="0">
                <a:latin typeface="Times New Roman" panose="02020603050405020304" pitchFamily="18" charset="0"/>
                <a:cs typeface="Times New Roman" panose="02020603050405020304" pitchFamily="18" charset="0"/>
              </a:rPr>
              <a:t>. Azzarderei, ma è solo una ipotesi, che sono attivi nel processo di </a:t>
            </a:r>
            <a:r>
              <a:rPr lang="it-IT" sz="2800" dirty="0" err="1">
                <a:latin typeface="Times New Roman" panose="02020603050405020304" pitchFamily="18" charset="0"/>
                <a:cs typeface="Times New Roman" panose="02020603050405020304" pitchFamily="18" charset="0"/>
              </a:rPr>
              <a:t>giudaizzazione</a:t>
            </a:r>
            <a:r>
              <a:rPr lang="it-IT" sz="2800" dirty="0">
                <a:latin typeface="Times New Roman" panose="02020603050405020304" pitchFamily="18" charset="0"/>
                <a:cs typeface="Times New Roman" panose="02020603050405020304" pitchFamily="18" charset="0"/>
              </a:rPr>
              <a:t> che i primi leaders </a:t>
            </a:r>
            <a:r>
              <a:rPr lang="it-IT" sz="2800" dirty="0" err="1">
                <a:latin typeface="Times New Roman" panose="02020603050405020304" pitchFamily="18" charset="0"/>
                <a:cs typeface="Times New Roman" panose="02020603050405020304" pitchFamily="18" charset="0"/>
              </a:rPr>
              <a:t>asmonei</a:t>
            </a:r>
            <a:r>
              <a:rPr lang="it-IT" sz="2800" dirty="0">
                <a:latin typeface="Times New Roman" panose="02020603050405020304" pitchFamily="18" charset="0"/>
                <a:cs typeface="Times New Roman" panose="02020603050405020304" pitchFamily="18" charset="0"/>
              </a:rPr>
              <a:t> portano avanti. Propugnano l’idea che l’essere giudeo coincide con l’osservare le pratiche della tradizione </a:t>
            </a:r>
            <a:r>
              <a:rPr lang="it-IT" sz="2800" dirty="0" err="1">
                <a:latin typeface="Times New Roman" panose="02020603050405020304" pitchFamily="18" charset="0"/>
                <a:cs typeface="Times New Roman" panose="02020603050405020304" pitchFamily="18" charset="0"/>
              </a:rPr>
              <a:t>giudiache</a:t>
            </a:r>
            <a:r>
              <a:rPr lang="it-IT" sz="2800" dirty="0">
                <a:latin typeface="Times New Roman" panose="02020603050405020304" pitchFamily="18" charset="0"/>
                <a:cs typeface="Times New Roman" panose="02020603050405020304" pitchFamily="18" charset="0"/>
              </a:rPr>
              <a:t>. Elaborano una nuova idea di tradizione, non estranea, in senso lato, agli influssi culturali greci (individualismo, riferimento a un maestro, settarismo[?]. La </a:t>
            </a:r>
            <a:r>
              <a:rPr lang="it-IT" sz="2800" dirty="0" err="1">
                <a:latin typeface="Times New Roman" panose="02020603050405020304" pitchFamily="18" charset="0"/>
                <a:cs typeface="Times New Roman" panose="02020603050405020304" pitchFamily="18" charset="0"/>
              </a:rPr>
              <a:t>giudaizzazione</a:t>
            </a:r>
            <a:r>
              <a:rPr lang="it-IT" sz="2800" dirty="0">
                <a:latin typeface="Times New Roman" panose="02020603050405020304" pitchFamily="18" charset="0"/>
                <a:cs typeface="Times New Roman" panose="02020603050405020304" pitchFamily="18" charset="0"/>
              </a:rPr>
              <a:t> della Galilea si deve forse anche all’attivo lavoro di «evangelizzazione» farisaica. Godono del sostegno </a:t>
            </a:r>
            <a:r>
              <a:rPr lang="it-IT" sz="2800" dirty="0" err="1">
                <a:latin typeface="Times New Roman" panose="02020603050405020304" pitchFamily="18" charset="0"/>
                <a:cs typeface="Times New Roman" panose="02020603050405020304" pitchFamily="18" charset="0"/>
              </a:rPr>
              <a:t>maccabaico</a:t>
            </a:r>
            <a:r>
              <a:rPr lang="it-IT" sz="2800" dirty="0">
                <a:latin typeface="Times New Roman" panose="02020603050405020304" pitchFamily="18" charset="0"/>
                <a:cs typeface="Times New Roman" panose="02020603050405020304" pitchFamily="18" charset="0"/>
              </a:rPr>
              <a:t> e questo probabilmente facilita la loro crescita e affermazione</a:t>
            </a:r>
          </a:p>
          <a:p>
            <a:r>
              <a:rPr lang="it-IT" sz="2800" dirty="0">
                <a:latin typeface="Times New Roman" panose="02020603050405020304" pitchFamily="18" charset="0"/>
                <a:cs typeface="Times New Roman" panose="02020603050405020304" pitchFamily="18" charset="0"/>
              </a:rPr>
              <a:t>Con l’evoluzione della dinastia </a:t>
            </a:r>
            <a:r>
              <a:rPr lang="it-IT" sz="2800" dirty="0" err="1">
                <a:latin typeface="Times New Roman" panose="02020603050405020304" pitchFamily="18" charset="0"/>
                <a:cs typeface="Times New Roman" panose="02020603050405020304" pitchFamily="18" charset="0"/>
              </a:rPr>
              <a:t>asmonea</a:t>
            </a:r>
            <a:r>
              <a:rPr lang="it-IT" sz="2800" dirty="0">
                <a:latin typeface="Times New Roman" panose="02020603050405020304" pitchFamily="18" charset="0"/>
                <a:cs typeface="Times New Roman" panose="02020603050405020304" pitchFamily="18" charset="0"/>
              </a:rPr>
              <a:t> i farisei diventano opposizione. Il carattere ellenistico dei sovrani (da Ircano in poi), l’accumulo della carica regale con quella sacerdotale, l’uso di mercenari, abbandono di una visione «nazionale») genera un brusco allontanamento dei farisei dal potere, che nell’ultima parte della storia </a:t>
            </a:r>
            <a:r>
              <a:rPr lang="it-IT" sz="2800" dirty="0" err="1">
                <a:latin typeface="Times New Roman" panose="02020603050405020304" pitchFamily="18" charset="0"/>
                <a:cs typeface="Times New Roman" panose="02020603050405020304" pitchFamily="18" charset="0"/>
              </a:rPr>
              <a:t>asmonaica</a:t>
            </a:r>
            <a:r>
              <a:rPr lang="it-IT" sz="2800" dirty="0">
                <a:latin typeface="Times New Roman" panose="02020603050405020304" pitchFamily="18" charset="0"/>
                <a:cs typeface="Times New Roman" panose="02020603050405020304" pitchFamily="18" charset="0"/>
              </a:rPr>
              <a:t> Alessandra cerca di ricucire. </a:t>
            </a:r>
          </a:p>
          <a:p>
            <a:pPr marL="0" indent="0">
              <a:buNone/>
            </a:pPr>
            <a:endParaRPr lang="it-IT" dirty="0"/>
          </a:p>
        </p:txBody>
      </p:sp>
      <p:pic>
        <p:nvPicPr>
          <p:cNvPr id="4" name="Immagine 3">
            <a:extLst>
              <a:ext uri="{FF2B5EF4-FFF2-40B4-BE49-F238E27FC236}">
                <a16:creationId xmlns:a16="http://schemas.microsoft.com/office/drawing/2014/main" id="{FC38E073-6444-420E-BEAC-4D859DF11325}"/>
              </a:ext>
            </a:extLst>
          </p:cNvPr>
          <p:cNvPicPr>
            <a:picLocks noChangeAspect="1"/>
          </p:cNvPicPr>
          <p:nvPr/>
        </p:nvPicPr>
        <p:blipFill>
          <a:blip r:embed="rId2"/>
          <a:stretch>
            <a:fillRect/>
          </a:stretch>
        </p:blipFill>
        <p:spPr>
          <a:xfrm>
            <a:off x="9391651" y="1143000"/>
            <a:ext cx="2679125" cy="3648075"/>
          </a:xfrm>
          <a:prstGeom prst="rect">
            <a:avLst/>
          </a:prstGeom>
        </p:spPr>
      </p:pic>
    </p:spTree>
    <p:extLst>
      <p:ext uri="{BB962C8B-B14F-4D97-AF65-F5344CB8AC3E}">
        <p14:creationId xmlns:p14="http://schemas.microsoft.com/office/powerpoint/2010/main" val="3244330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AAB990-FAE2-4DE0-9FEB-EEB449B98232}"/>
              </a:ext>
            </a:extLst>
          </p:cNvPr>
          <p:cNvSpPr>
            <a:spLocks noGrp="1"/>
          </p:cNvSpPr>
          <p:nvPr>
            <p:ph type="title"/>
          </p:nvPr>
        </p:nvSpPr>
        <p:spPr>
          <a:xfrm>
            <a:off x="650846" y="1030288"/>
            <a:ext cx="4812897" cy="1035579"/>
          </a:xfrm>
        </p:spPr>
        <p:txBody>
          <a:bodyPr>
            <a:normAutofit/>
          </a:bodyPr>
          <a:lstStyle/>
          <a:p>
            <a:pPr>
              <a:lnSpc>
                <a:spcPct val="90000"/>
              </a:lnSpc>
            </a:pPr>
            <a:r>
              <a:rPr lang="it-IT" sz="3300" dirty="0">
                <a:latin typeface="+mn-lt"/>
              </a:rPr>
              <a:t>Per chi volesse approfondire</a:t>
            </a:r>
            <a:r>
              <a:rPr lang="it-IT" sz="3300" dirty="0"/>
              <a:t>…</a:t>
            </a:r>
          </a:p>
        </p:txBody>
      </p:sp>
      <p:sp>
        <p:nvSpPr>
          <p:cNvPr id="3" name="Segnaposto contenuto 2">
            <a:extLst>
              <a:ext uri="{FF2B5EF4-FFF2-40B4-BE49-F238E27FC236}">
                <a16:creationId xmlns:a16="http://schemas.microsoft.com/office/drawing/2014/main" id="{F5F4163E-7BEE-4734-8D5B-30DD8EAA9EAB}"/>
              </a:ext>
            </a:extLst>
          </p:cNvPr>
          <p:cNvSpPr>
            <a:spLocks noGrp="1"/>
          </p:cNvSpPr>
          <p:nvPr>
            <p:ph idx="1"/>
          </p:nvPr>
        </p:nvSpPr>
        <p:spPr>
          <a:xfrm>
            <a:off x="650846" y="2142067"/>
            <a:ext cx="4812897" cy="3649133"/>
          </a:xfrm>
        </p:spPr>
        <p:txBody>
          <a:bodyPr>
            <a:normAutofit/>
          </a:bodyPr>
          <a:lstStyle/>
          <a:p>
            <a:r>
              <a:rPr lang="it-IT" sz="1700">
                <a:latin typeface="Times New Roman" panose="02020603050405020304" pitchFamily="18" charset="0"/>
                <a:cs typeface="Times New Roman" panose="02020603050405020304" pitchFamily="18" charset="0"/>
              </a:rPr>
              <a:t>S.J.D. Cohen, </a:t>
            </a:r>
            <a:r>
              <a:rPr lang="it-IT" sz="1700" i="1">
                <a:latin typeface="Times New Roman" panose="02020603050405020304" pitchFamily="18" charset="0"/>
                <a:cs typeface="Times New Roman" panose="02020603050405020304" pitchFamily="18" charset="0"/>
              </a:rPr>
              <a:t>From </a:t>
            </a:r>
            <a:r>
              <a:rPr lang="it-IT" sz="1700" i="1" err="1">
                <a:latin typeface="Times New Roman" panose="02020603050405020304" pitchFamily="18" charset="0"/>
                <a:cs typeface="Times New Roman" panose="02020603050405020304" pitchFamily="18" charset="0"/>
              </a:rPr>
              <a:t>Maccabees</a:t>
            </a:r>
            <a:r>
              <a:rPr lang="it-IT" sz="1700" i="1">
                <a:latin typeface="Times New Roman" panose="02020603050405020304" pitchFamily="18" charset="0"/>
                <a:cs typeface="Times New Roman" panose="02020603050405020304" pitchFamily="18" charset="0"/>
              </a:rPr>
              <a:t> to </a:t>
            </a:r>
            <a:r>
              <a:rPr lang="it-IT" sz="1700" i="1" err="1">
                <a:latin typeface="Times New Roman" panose="02020603050405020304" pitchFamily="18" charset="0"/>
                <a:cs typeface="Times New Roman" panose="02020603050405020304" pitchFamily="18" charset="0"/>
              </a:rPr>
              <a:t>Mishna</a:t>
            </a:r>
            <a:r>
              <a:rPr lang="it-IT" sz="1700">
                <a:latin typeface="Times New Roman" panose="02020603050405020304" pitchFamily="18" charset="0"/>
                <a:cs typeface="Times New Roman" panose="02020603050405020304" pitchFamily="18" charset="0"/>
              </a:rPr>
              <a:t>, Louisville 1987</a:t>
            </a:r>
          </a:p>
          <a:p>
            <a:r>
              <a:rPr lang="it-IT" sz="1700" err="1">
                <a:latin typeface="Times New Roman" panose="02020603050405020304" pitchFamily="18" charset="0"/>
                <a:cs typeface="Times New Roman" panose="02020603050405020304" pitchFamily="18" charset="0"/>
              </a:rPr>
              <a:t>A.Saldarini</a:t>
            </a:r>
            <a:r>
              <a:rPr lang="it-IT" sz="1700">
                <a:latin typeface="Times New Roman" panose="02020603050405020304" pitchFamily="18" charset="0"/>
                <a:cs typeface="Times New Roman" panose="02020603050405020304" pitchFamily="18" charset="0"/>
              </a:rPr>
              <a:t>, </a:t>
            </a:r>
            <a:r>
              <a:rPr lang="it-IT" sz="1700" i="1">
                <a:latin typeface="Times New Roman" panose="02020603050405020304" pitchFamily="18" charset="0"/>
                <a:cs typeface="Times New Roman" panose="02020603050405020304" pitchFamily="18" charset="0"/>
              </a:rPr>
              <a:t>Farisei, scribi e sadducei nella società palestinese</a:t>
            </a:r>
            <a:r>
              <a:rPr lang="it-IT" sz="1700">
                <a:latin typeface="Times New Roman" panose="02020603050405020304" pitchFamily="18" charset="0"/>
                <a:cs typeface="Times New Roman" panose="02020603050405020304" pitchFamily="18" charset="0"/>
              </a:rPr>
              <a:t>, Brescia 2003</a:t>
            </a:r>
          </a:p>
          <a:p>
            <a:pPr fontAlgn="base"/>
            <a:r>
              <a:rPr lang="it-IT" sz="1700" b="0" i="0">
                <a:effectLst/>
                <a:latin typeface="Times New Roman" panose="02020603050405020304" pitchFamily="18" charset="0"/>
                <a:cs typeface="Times New Roman" panose="02020603050405020304" pitchFamily="18" charset="0"/>
              </a:rPr>
              <a:t>«Popolarità e influenza dei farisei nel giudaismo palestinese del I secolo», in M.B. Durante Mangoni - G. Jossa, </a:t>
            </a:r>
            <a:r>
              <a:rPr lang="it-IT" sz="1700" b="0" i="1">
                <a:effectLst/>
                <a:latin typeface="Times New Roman" panose="02020603050405020304" pitchFamily="18" charset="0"/>
                <a:cs typeface="Times New Roman" panose="02020603050405020304" pitchFamily="18" charset="0"/>
              </a:rPr>
              <a:t>Giudei e cristiani nel I secolo. Continuità, separazione, polemica</a:t>
            </a:r>
            <a:r>
              <a:rPr lang="it-IT" sz="1700" b="0" i="0">
                <a:effectLst/>
                <a:latin typeface="Times New Roman" panose="02020603050405020304" pitchFamily="18" charset="0"/>
                <a:cs typeface="Times New Roman" panose="02020603050405020304" pitchFamily="18" charset="0"/>
              </a:rPr>
              <a:t>, Trapani 2006, pp. 13-66.</a:t>
            </a:r>
          </a:p>
          <a:p>
            <a:pPr fontAlgn="base"/>
            <a:r>
              <a:rPr lang="en-US" sz="1700">
                <a:latin typeface="Times New Roman" panose="02020603050405020304" pitchFamily="18" charset="0"/>
                <a:cs typeface="Times New Roman" panose="02020603050405020304" pitchFamily="18" charset="0"/>
              </a:rPr>
              <a:t>E. </a:t>
            </a:r>
            <a:r>
              <a:rPr lang="en-US" sz="1700" err="1">
                <a:latin typeface="Times New Roman" panose="02020603050405020304" pitchFamily="18" charset="0"/>
                <a:cs typeface="Times New Roman" panose="02020603050405020304" pitchFamily="18" charset="0"/>
              </a:rPr>
              <a:t>Dąbrowa</a:t>
            </a:r>
            <a:r>
              <a:rPr lang="en-US" sz="1700">
                <a:latin typeface="Times New Roman" panose="02020603050405020304" pitchFamily="18" charset="0"/>
                <a:cs typeface="Times New Roman" panose="02020603050405020304" pitchFamily="18" charset="0"/>
              </a:rPr>
              <a:t>, </a:t>
            </a:r>
            <a:r>
              <a:rPr lang="it-IT" sz="1700" b="0" i="0">
                <a:effectLst/>
                <a:latin typeface="Times New Roman" panose="02020603050405020304" pitchFamily="18" charset="0"/>
                <a:cs typeface="Times New Roman" panose="02020603050405020304" pitchFamily="18" charset="0"/>
              </a:rPr>
              <a:t>«</a:t>
            </a:r>
            <a:r>
              <a:rPr lang="en-US" sz="1700">
                <a:latin typeface="Times New Roman" panose="02020603050405020304" pitchFamily="18" charset="0"/>
                <a:cs typeface="Times New Roman" panose="02020603050405020304" pitchFamily="18" charset="0"/>
              </a:rPr>
              <a:t>The Hasmoneans and the Religious Homogeneity of Their State», SCRIPTA JUDAICA CRACOVIENSIA 8 (2010)</a:t>
            </a:r>
          </a:p>
        </p:txBody>
      </p:sp>
      <p:sp>
        <p:nvSpPr>
          <p:cNvPr id="13" name="Rounded Rectangle 24">
            <a:extLst>
              <a:ext uri="{FF2B5EF4-FFF2-40B4-BE49-F238E27FC236}">
                <a16:creationId xmlns:a16="http://schemas.microsoft.com/office/drawing/2014/main" id="{8A7C3B2C-94CA-42CD-B945-6ABAAEA01E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4576" y="620116"/>
            <a:ext cx="2627580" cy="2711655"/>
          </a:xfrm>
          <a:prstGeom prst="roundRect">
            <a:avLst>
              <a:gd name="adj" fmla="val 7505"/>
            </a:avLst>
          </a:prstGeom>
          <a:solidFill>
            <a:schemeClr val="tx1"/>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magine 5">
            <a:extLst>
              <a:ext uri="{FF2B5EF4-FFF2-40B4-BE49-F238E27FC236}">
                <a16:creationId xmlns:a16="http://schemas.microsoft.com/office/drawing/2014/main" id="{C6574ADD-E19C-4AB5-8FAE-2B5962494EB9}"/>
              </a:ext>
            </a:extLst>
          </p:cNvPr>
          <p:cNvPicPr>
            <a:picLocks noChangeAspect="1"/>
          </p:cNvPicPr>
          <p:nvPr/>
        </p:nvPicPr>
        <p:blipFill>
          <a:blip r:embed="rId3"/>
          <a:stretch>
            <a:fillRect/>
          </a:stretch>
        </p:blipFill>
        <p:spPr>
          <a:xfrm>
            <a:off x="6591352" y="734415"/>
            <a:ext cx="1634026" cy="2485240"/>
          </a:xfrm>
          <a:prstGeom prst="roundRect">
            <a:avLst>
              <a:gd name="adj" fmla="val 5453"/>
            </a:avLst>
          </a:prstGeom>
          <a:ln w="50800" cap="sq" cmpd="dbl">
            <a:noFill/>
            <a:miter lim="800000"/>
          </a:ln>
          <a:effectLst/>
        </p:spPr>
      </p:pic>
      <p:sp>
        <p:nvSpPr>
          <p:cNvPr id="15" name="Rounded Rectangle 26">
            <a:extLst>
              <a:ext uri="{FF2B5EF4-FFF2-40B4-BE49-F238E27FC236}">
                <a16:creationId xmlns:a16="http://schemas.microsoft.com/office/drawing/2014/main" id="{D00D800E-424E-478B-8D44-E015495CE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5509" y="620116"/>
            <a:ext cx="2627580" cy="2711655"/>
          </a:xfrm>
          <a:prstGeom prst="roundRect">
            <a:avLst>
              <a:gd name="adj" fmla="val 7505"/>
            </a:avLst>
          </a:prstGeom>
          <a:solidFill>
            <a:schemeClr val="tx1"/>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magine 3">
            <a:extLst>
              <a:ext uri="{FF2B5EF4-FFF2-40B4-BE49-F238E27FC236}">
                <a16:creationId xmlns:a16="http://schemas.microsoft.com/office/drawing/2014/main" id="{7818BF7C-7DD6-4619-A4FE-D3852B0E291C}"/>
              </a:ext>
            </a:extLst>
          </p:cNvPr>
          <p:cNvPicPr>
            <a:picLocks noChangeAspect="1"/>
          </p:cNvPicPr>
          <p:nvPr/>
        </p:nvPicPr>
        <p:blipFill>
          <a:blip r:embed="rId4"/>
          <a:stretch>
            <a:fillRect/>
          </a:stretch>
        </p:blipFill>
        <p:spPr>
          <a:xfrm>
            <a:off x="9392956" y="734415"/>
            <a:ext cx="1652684" cy="2485240"/>
          </a:xfrm>
          <a:prstGeom prst="roundRect">
            <a:avLst>
              <a:gd name="adj" fmla="val 5453"/>
            </a:avLst>
          </a:prstGeom>
          <a:ln w="50800" cap="sq" cmpd="dbl">
            <a:noFill/>
            <a:miter lim="800000"/>
          </a:ln>
          <a:effectLst/>
        </p:spPr>
      </p:pic>
      <p:sp>
        <p:nvSpPr>
          <p:cNvPr id="17" name="Rounded Rectangle 20">
            <a:extLst>
              <a:ext uri="{FF2B5EF4-FFF2-40B4-BE49-F238E27FC236}">
                <a16:creationId xmlns:a16="http://schemas.microsoft.com/office/drawing/2014/main" id="{70B27447-E315-46A8-8E46-1A345654C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4576" y="3515716"/>
            <a:ext cx="2627580" cy="2711655"/>
          </a:xfrm>
          <a:prstGeom prst="roundRect">
            <a:avLst>
              <a:gd name="adj" fmla="val 7505"/>
            </a:avLst>
          </a:prstGeom>
          <a:solidFill>
            <a:schemeClr val="tx1"/>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3F878943-8279-4373-98A0-2B68276A0E15}"/>
              </a:ext>
            </a:extLst>
          </p:cNvPr>
          <p:cNvPicPr>
            <a:picLocks noChangeAspect="1"/>
          </p:cNvPicPr>
          <p:nvPr/>
        </p:nvPicPr>
        <p:blipFill>
          <a:blip r:embed="rId5"/>
          <a:stretch>
            <a:fillRect/>
          </a:stretch>
        </p:blipFill>
        <p:spPr>
          <a:xfrm>
            <a:off x="6566490" y="3630015"/>
            <a:ext cx="1683750" cy="2485240"/>
          </a:xfrm>
          <a:prstGeom prst="roundRect">
            <a:avLst>
              <a:gd name="adj" fmla="val 5453"/>
            </a:avLst>
          </a:prstGeom>
          <a:ln w="50800" cap="sq" cmpd="dbl">
            <a:noFill/>
            <a:miter lim="800000"/>
          </a:ln>
          <a:effectLst/>
        </p:spPr>
      </p:pic>
      <p:sp>
        <p:nvSpPr>
          <p:cNvPr id="19" name="Rounded Rectangle 22">
            <a:extLst>
              <a:ext uri="{FF2B5EF4-FFF2-40B4-BE49-F238E27FC236}">
                <a16:creationId xmlns:a16="http://schemas.microsoft.com/office/drawing/2014/main" id="{3BF3D141-81D1-4093-8441-EED2E20E3E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5509" y="3515716"/>
            <a:ext cx="2627580" cy="2711655"/>
          </a:xfrm>
          <a:prstGeom prst="roundRect">
            <a:avLst>
              <a:gd name="adj" fmla="val 7505"/>
            </a:avLst>
          </a:prstGeom>
          <a:solidFill>
            <a:schemeClr val="tx1"/>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magine 7">
            <a:extLst>
              <a:ext uri="{FF2B5EF4-FFF2-40B4-BE49-F238E27FC236}">
                <a16:creationId xmlns:a16="http://schemas.microsoft.com/office/drawing/2014/main" id="{5CAF66AD-57D5-46B6-BFA6-41E180A987FE}"/>
              </a:ext>
            </a:extLst>
          </p:cNvPr>
          <p:cNvPicPr>
            <a:picLocks noChangeAspect="1"/>
          </p:cNvPicPr>
          <p:nvPr/>
        </p:nvPicPr>
        <p:blipFill>
          <a:blip r:embed="rId6"/>
          <a:stretch>
            <a:fillRect/>
          </a:stretch>
        </p:blipFill>
        <p:spPr>
          <a:xfrm>
            <a:off x="9337038" y="3630015"/>
            <a:ext cx="1764520" cy="2485240"/>
          </a:xfrm>
          <a:prstGeom prst="roundRect">
            <a:avLst>
              <a:gd name="adj" fmla="val 5453"/>
            </a:avLst>
          </a:prstGeom>
          <a:ln w="50800" cap="sq" cmpd="dbl">
            <a:noFill/>
            <a:miter lim="800000"/>
          </a:ln>
          <a:effectLst/>
        </p:spPr>
      </p:pic>
    </p:spTree>
    <p:extLst>
      <p:ext uri="{BB962C8B-B14F-4D97-AF65-F5344CB8AC3E}">
        <p14:creationId xmlns:p14="http://schemas.microsoft.com/office/powerpoint/2010/main" val="8387745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61DDDE80-2DFA-4F2A-B66F-72059846BDAA}"/>
    </a:ext>
  </a:extLst>
</a:theme>
</file>

<file path=ppt/theme/theme2.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Retrospect</Template>
  <TotalTime>0</TotalTime>
  <Words>2069</Words>
  <Application>Microsoft Office PowerPoint</Application>
  <PresentationFormat>Widescreen</PresentationFormat>
  <Paragraphs>57</Paragraphs>
  <Slides>18</Slides>
  <Notes>0</Notes>
  <HiddenSlides>0</HiddenSlides>
  <MMClips>0</MMClips>
  <ScaleCrop>false</ScaleCrop>
  <HeadingPairs>
    <vt:vector size="6" baseType="variant">
      <vt:variant>
        <vt:lpstr>Caratteri utilizzati</vt:lpstr>
      </vt:variant>
      <vt:variant>
        <vt:i4>9</vt:i4>
      </vt:variant>
      <vt:variant>
        <vt:lpstr>Tema</vt:lpstr>
      </vt:variant>
      <vt:variant>
        <vt:i4>2</vt:i4>
      </vt:variant>
      <vt:variant>
        <vt:lpstr>Titoli diapositive</vt:lpstr>
      </vt:variant>
      <vt:variant>
        <vt:i4>18</vt:i4>
      </vt:variant>
    </vt:vector>
  </HeadingPairs>
  <TitlesOfParts>
    <vt:vector size="29" baseType="lpstr">
      <vt:lpstr>arial</vt:lpstr>
      <vt:lpstr>arial</vt:lpstr>
      <vt:lpstr>Calibri</vt:lpstr>
      <vt:lpstr>Calibri Light</vt:lpstr>
      <vt:lpstr>Century Gothic</vt:lpstr>
      <vt:lpstr>Open sans</vt:lpstr>
      <vt:lpstr>system-ui</vt:lpstr>
      <vt:lpstr>Times New Roman</vt:lpstr>
      <vt:lpstr>Wingdings 3</vt:lpstr>
      <vt:lpstr>Celestiale</vt:lpstr>
      <vt:lpstr>Filo</vt:lpstr>
      <vt:lpstr>Storia della questione teologica della circoncisione nelle chiese apostoliche </vt:lpstr>
      <vt:lpstr>Pubblicità….</vt:lpstr>
      <vt:lpstr>Presentazione standard di PowerPoint</vt:lpstr>
      <vt:lpstr>Presentazione standard di PowerPoint</vt:lpstr>
      <vt:lpstr>Ircano e i farisei</vt:lpstr>
      <vt:lpstr>Ircano e i farisei</vt:lpstr>
      <vt:lpstr>Ircano e i farisei</vt:lpstr>
      <vt:lpstr>Ircano e i farisei</vt:lpstr>
      <vt:lpstr>Aristobulo e Alessandro JAnneo</vt:lpstr>
      <vt:lpstr>Presentazione standard di PowerPoint</vt:lpstr>
      <vt:lpstr>La Tensione tra casa Asmonaica e Farisei continua anche con Alessandro Janneo (103-76 a.C.)</vt:lpstr>
      <vt:lpstr>La Tensione tra casa Asmonaica e Farisei continua anche con Alessandro Janneo (103-76 a.C.)</vt:lpstr>
      <vt:lpstr>Alcuni caratteri del regno di Janneo</vt:lpstr>
      <vt:lpstr>Qualche consiglio alla moglie in punto di morte….</vt:lpstr>
      <vt:lpstr>Chi sono i farisei?</vt:lpstr>
      <vt:lpstr>Chi sono i farisei?</vt:lpstr>
      <vt:lpstr>Chi Sono i farisei?</vt:lpstr>
      <vt:lpstr>Per chi volesse approfondire…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della questione teologica della circoncisione nelle chiese apostoliche</dc:title>
  <dc:creator>dario garribba</dc:creator>
  <cp:lastModifiedBy>dario garribba</cp:lastModifiedBy>
  <cp:revision>9</cp:revision>
  <dcterms:created xsi:type="dcterms:W3CDTF">2021-02-11T19:20:08Z</dcterms:created>
  <dcterms:modified xsi:type="dcterms:W3CDTF">2021-03-20T16:45:34Z</dcterms:modified>
</cp:coreProperties>
</file>