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40" r:id="rId1"/>
    <p:sldMasterId id="2147483852" r:id="rId2"/>
  </p:sldMasterIdLst>
  <p:sldIdLst>
    <p:sldId id="256" r:id="rId3"/>
    <p:sldId id="388" r:id="rId4"/>
    <p:sldId id="399" r:id="rId5"/>
    <p:sldId id="376" r:id="rId6"/>
    <p:sldId id="400" r:id="rId7"/>
    <p:sldId id="396" r:id="rId8"/>
    <p:sldId id="401" r:id="rId9"/>
    <p:sldId id="403" r:id="rId10"/>
    <p:sldId id="402" r:id="rId11"/>
    <p:sldId id="404" r:id="rId12"/>
    <p:sldId id="405" r:id="rId13"/>
    <p:sldId id="406" r:id="rId14"/>
    <p:sldId id="407" r:id="rId15"/>
    <p:sldId id="408"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2A9D649-20BC-43A9-A961-A1870278A521}" v="15" dt="2024-12-15T17:22:42.789"/>
  </p1510:revLst>
</p1510:revInfo>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82" d="100"/>
          <a:sy n="82" d="100"/>
        </p:scale>
        <p:origin x="72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viewProps" Target="viewProps.xml"/><Relationship Id="rId3" Type="http://schemas.openxmlformats.org/officeDocument/2006/relationships/slide" Target="slides/slide1.xml"/><Relationship Id="rId21" Type="http://schemas.microsoft.com/office/2016/11/relationships/changesInfo" Target="changesInfos/changesInfo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rio garribba" userId="13526be42269ae35" providerId="LiveId" clId="{B2A9D649-20BC-43A9-A961-A1870278A521}"/>
    <pc:docChg chg="custSel addSld delSld modSld">
      <pc:chgData name="dario garribba" userId="13526be42269ae35" providerId="LiveId" clId="{B2A9D649-20BC-43A9-A961-A1870278A521}" dt="2024-12-17T09:11:47.919" v="2570" actId="20577"/>
      <pc:docMkLst>
        <pc:docMk/>
      </pc:docMkLst>
      <pc:sldChg chg="modSp mod">
        <pc:chgData name="dario garribba" userId="13526be42269ae35" providerId="LiveId" clId="{B2A9D649-20BC-43A9-A961-A1870278A521}" dt="2024-12-17T09:00:35.267" v="2134" actId="20577"/>
        <pc:sldMkLst>
          <pc:docMk/>
          <pc:sldMk cId="1369534797" sldId="256"/>
        </pc:sldMkLst>
        <pc:spChg chg="mod">
          <ac:chgData name="dario garribba" userId="13526be42269ae35" providerId="LiveId" clId="{B2A9D649-20BC-43A9-A961-A1870278A521}" dt="2024-12-17T09:00:35.267" v="2134" actId="20577"/>
          <ac:spMkLst>
            <pc:docMk/>
            <pc:sldMk cId="1369534797" sldId="256"/>
            <ac:spMk id="4" creationId="{00000000-0000-0000-0000-000000000000}"/>
          </ac:spMkLst>
        </pc:spChg>
      </pc:sldChg>
      <pc:sldChg chg="del">
        <pc:chgData name="dario garribba" userId="13526be42269ae35" providerId="LiveId" clId="{B2A9D649-20BC-43A9-A961-A1870278A521}" dt="2024-12-15T16:35:28.459" v="3" actId="47"/>
        <pc:sldMkLst>
          <pc:docMk/>
          <pc:sldMk cId="1580292501" sldId="367"/>
        </pc:sldMkLst>
      </pc:sldChg>
      <pc:sldChg chg="modSp mod">
        <pc:chgData name="dario garribba" userId="13526be42269ae35" providerId="LiveId" clId="{B2A9D649-20BC-43A9-A961-A1870278A521}" dt="2024-12-15T16:34:59.714" v="2" actId="20577"/>
        <pc:sldMkLst>
          <pc:docMk/>
          <pc:sldMk cId="4009746986" sldId="376"/>
        </pc:sldMkLst>
        <pc:spChg chg="mod">
          <ac:chgData name="dario garribba" userId="13526be42269ae35" providerId="LiveId" clId="{B2A9D649-20BC-43A9-A961-A1870278A521}" dt="2024-12-15T16:34:59.714" v="2" actId="20577"/>
          <ac:spMkLst>
            <pc:docMk/>
            <pc:sldMk cId="4009746986" sldId="376"/>
            <ac:spMk id="4" creationId="{DAB7E7D4-1A24-2CFD-63AB-DD9C407C9166}"/>
          </ac:spMkLst>
        </pc:spChg>
      </pc:sldChg>
      <pc:sldChg chg="addSp modSp mod">
        <pc:chgData name="dario garribba" userId="13526be42269ae35" providerId="LiveId" clId="{B2A9D649-20BC-43A9-A961-A1870278A521}" dt="2024-12-15T16:38:16.484" v="43" actId="1076"/>
        <pc:sldMkLst>
          <pc:docMk/>
          <pc:sldMk cId="2146817149" sldId="388"/>
        </pc:sldMkLst>
        <pc:spChg chg="add mod">
          <ac:chgData name="dario garribba" userId="13526be42269ae35" providerId="LiveId" clId="{B2A9D649-20BC-43A9-A961-A1870278A521}" dt="2024-12-15T16:38:16.484" v="43" actId="1076"/>
          <ac:spMkLst>
            <pc:docMk/>
            <pc:sldMk cId="2146817149" sldId="388"/>
            <ac:spMk id="2" creationId="{4A65792C-CD8C-B749-7B5E-303444A7DD0D}"/>
          </ac:spMkLst>
        </pc:spChg>
      </pc:sldChg>
      <pc:sldChg chg="del">
        <pc:chgData name="dario garribba" userId="13526be42269ae35" providerId="LiveId" clId="{B2A9D649-20BC-43A9-A961-A1870278A521}" dt="2024-12-15T16:35:28.459" v="3" actId="47"/>
        <pc:sldMkLst>
          <pc:docMk/>
          <pc:sldMk cId="2313805946" sldId="392"/>
        </pc:sldMkLst>
      </pc:sldChg>
      <pc:sldChg chg="del">
        <pc:chgData name="dario garribba" userId="13526be42269ae35" providerId="LiveId" clId="{B2A9D649-20BC-43A9-A961-A1870278A521}" dt="2024-12-15T16:35:28.459" v="3" actId="47"/>
        <pc:sldMkLst>
          <pc:docMk/>
          <pc:sldMk cId="2631018728" sldId="393"/>
        </pc:sldMkLst>
      </pc:sldChg>
      <pc:sldChg chg="del">
        <pc:chgData name="dario garribba" userId="13526be42269ae35" providerId="LiveId" clId="{B2A9D649-20BC-43A9-A961-A1870278A521}" dt="2024-12-15T16:35:28.459" v="3" actId="47"/>
        <pc:sldMkLst>
          <pc:docMk/>
          <pc:sldMk cId="3374322976" sldId="394"/>
        </pc:sldMkLst>
      </pc:sldChg>
      <pc:sldChg chg="del">
        <pc:chgData name="dario garribba" userId="13526be42269ae35" providerId="LiveId" clId="{B2A9D649-20BC-43A9-A961-A1870278A521}" dt="2024-12-15T16:35:28.459" v="3" actId="47"/>
        <pc:sldMkLst>
          <pc:docMk/>
          <pc:sldMk cId="1545226518" sldId="395"/>
        </pc:sldMkLst>
      </pc:sldChg>
      <pc:sldChg chg="del">
        <pc:chgData name="dario garribba" userId="13526be42269ae35" providerId="LiveId" clId="{B2A9D649-20BC-43A9-A961-A1870278A521}" dt="2024-12-15T16:35:28.459" v="3" actId="47"/>
        <pc:sldMkLst>
          <pc:docMk/>
          <pc:sldMk cId="4189464567" sldId="397"/>
        </pc:sldMkLst>
      </pc:sldChg>
      <pc:sldChg chg="del">
        <pc:chgData name="dario garribba" userId="13526be42269ae35" providerId="LiveId" clId="{B2A9D649-20BC-43A9-A961-A1870278A521}" dt="2024-12-15T16:35:28.459" v="3" actId="47"/>
        <pc:sldMkLst>
          <pc:docMk/>
          <pc:sldMk cId="566608323" sldId="398"/>
        </pc:sldMkLst>
      </pc:sldChg>
      <pc:sldChg chg="modSp mod">
        <pc:chgData name="dario garribba" userId="13526be42269ae35" providerId="LiveId" clId="{B2A9D649-20BC-43A9-A961-A1870278A521}" dt="2024-12-17T09:00:53.181" v="2135" actId="20577"/>
        <pc:sldMkLst>
          <pc:docMk/>
          <pc:sldMk cId="2006090899" sldId="400"/>
        </pc:sldMkLst>
        <pc:spChg chg="mod">
          <ac:chgData name="dario garribba" userId="13526be42269ae35" providerId="LiveId" clId="{B2A9D649-20BC-43A9-A961-A1870278A521}" dt="2024-12-17T09:00:53.181" v="2135" actId="20577"/>
          <ac:spMkLst>
            <pc:docMk/>
            <pc:sldMk cId="2006090899" sldId="400"/>
            <ac:spMk id="4" creationId="{FC4E1D41-8273-7743-CA19-107EF88352AB}"/>
          </ac:spMkLst>
        </pc:spChg>
      </pc:sldChg>
      <pc:sldChg chg="del">
        <pc:chgData name="dario garribba" userId="13526be42269ae35" providerId="LiveId" clId="{B2A9D649-20BC-43A9-A961-A1870278A521}" dt="2024-12-15T16:35:28.459" v="3" actId="47"/>
        <pc:sldMkLst>
          <pc:docMk/>
          <pc:sldMk cId="739628763" sldId="402"/>
        </pc:sldMkLst>
      </pc:sldChg>
      <pc:sldChg chg="modSp add mod">
        <pc:chgData name="dario garribba" userId="13526be42269ae35" providerId="LiveId" clId="{B2A9D649-20BC-43A9-A961-A1870278A521}" dt="2024-12-17T09:02:49.569" v="2163" actId="20577"/>
        <pc:sldMkLst>
          <pc:docMk/>
          <pc:sldMk cId="1914863027" sldId="402"/>
        </pc:sldMkLst>
        <pc:spChg chg="mod">
          <ac:chgData name="dario garribba" userId="13526be42269ae35" providerId="LiveId" clId="{B2A9D649-20BC-43A9-A961-A1870278A521}" dt="2024-12-17T09:02:49.569" v="2163" actId="20577"/>
          <ac:spMkLst>
            <pc:docMk/>
            <pc:sldMk cId="1914863027" sldId="402"/>
            <ac:spMk id="4" creationId="{F0342A8F-21D4-58AB-600A-59C698381A95}"/>
          </ac:spMkLst>
        </pc:spChg>
      </pc:sldChg>
      <pc:sldChg chg="del">
        <pc:chgData name="dario garribba" userId="13526be42269ae35" providerId="LiveId" clId="{B2A9D649-20BC-43A9-A961-A1870278A521}" dt="2024-12-15T16:35:28.459" v="3" actId="47"/>
        <pc:sldMkLst>
          <pc:docMk/>
          <pc:sldMk cId="2386956208" sldId="403"/>
        </pc:sldMkLst>
      </pc:sldChg>
      <pc:sldChg chg="addSp modSp add mod">
        <pc:chgData name="dario garribba" userId="13526be42269ae35" providerId="LiveId" clId="{B2A9D649-20BC-43A9-A961-A1870278A521}" dt="2024-12-17T09:02:24.253" v="2142" actId="5793"/>
        <pc:sldMkLst>
          <pc:docMk/>
          <pc:sldMk cId="2504064150" sldId="403"/>
        </pc:sldMkLst>
        <pc:spChg chg="add">
          <ac:chgData name="dario garribba" userId="13526be42269ae35" providerId="LiveId" clId="{B2A9D649-20BC-43A9-A961-A1870278A521}" dt="2024-12-15T16:51:06.427" v="451"/>
          <ac:spMkLst>
            <pc:docMk/>
            <pc:sldMk cId="2504064150" sldId="403"/>
            <ac:spMk id="2" creationId="{AFB4CC11-1496-27C4-E183-1F5AB558E17F}"/>
          </ac:spMkLst>
        </pc:spChg>
        <pc:spChg chg="mod">
          <ac:chgData name="dario garribba" userId="13526be42269ae35" providerId="LiveId" clId="{B2A9D649-20BC-43A9-A961-A1870278A521}" dt="2024-12-17T09:02:24.253" v="2142" actId="5793"/>
          <ac:spMkLst>
            <pc:docMk/>
            <pc:sldMk cId="2504064150" sldId="403"/>
            <ac:spMk id="4" creationId="{75C51FC0-EB77-3892-A54A-D18E01CD0949}"/>
          </ac:spMkLst>
        </pc:spChg>
      </pc:sldChg>
      <pc:sldChg chg="del">
        <pc:chgData name="dario garribba" userId="13526be42269ae35" providerId="LiveId" clId="{B2A9D649-20BC-43A9-A961-A1870278A521}" dt="2024-12-15T16:35:28.459" v="3" actId="47"/>
        <pc:sldMkLst>
          <pc:docMk/>
          <pc:sldMk cId="834691256" sldId="404"/>
        </pc:sldMkLst>
      </pc:sldChg>
      <pc:sldChg chg="addSp modSp add mod">
        <pc:chgData name="dario garribba" userId="13526be42269ae35" providerId="LiveId" clId="{B2A9D649-20BC-43A9-A961-A1870278A521}" dt="2024-12-17T09:03:39.324" v="2165" actId="13926"/>
        <pc:sldMkLst>
          <pc:docMk/>
          <pc:sldMk cId="3298996475" sldId="404"/>
        </pc:sldMkLst>
        <pc:spChg chg="add">
          <ac:chgData name="dario garribba" userId="13526be42269ae35" providerId="LiveId" clId="{B2A9D649-20BC-43A9-A961-A1870278A521}" dt="2024-12-15T17:09:12.986" v="1119"/>
          <ac:spMkLst>
            <pc:docMk/>
            <pc:sldMk cId="3298996475" sldId="404"/>
            <ac:spMk id="2" creationId="{1AB6D9AB-4261-B294-430B-75B8936EF106}"/>
          </ac:spMkLst>
        </pc:spChg>
        <pc:spChg chg="mod">
          <ac:chgData name="dario garribba" userId="13526be42269ae35" providerId="LiveId" clId="{B2A9D649-20BC-43A9-A961-A1870278A521}" dt="2024-12-17T09:03:39.324" v="2165" actId="13926"/>
          <ac:spMkLst>
            <pc:docMk/>
            <pc:sldMk cId="3298996475" sldId="404"/>
            <ac:spMk id="4" creationId="{81B1E17D-B056-7CE7-2A22-4F73FF01BEA8}"/>
          </ac:spMkLst>
        </pc:spChg>
      </pc:sldChg>
      <pc:sldChg chg="del">
        <pc:chgData name="dario garribba" userId="13526be42269ae35" providerId="LiveId" clId="{B2A9D649-20BC-43A9-A961-A1870278A521}" dt="2024-12-15T16:35:28.459" v="3" actId="47"/>
        <pc:sldMkLst>
          <pc:docMk/>
          <pc:sldMk cId="2777996456" sldId="405"/>
        </pc:sldMkLst>
      </pc:sldChg>
      <pc:sldChg chg="modSp add mod">
        <pc:chgData name="dario garribba" userId="13526be42269ae35" providerId="LiveId" clId="{B2A9D649-20BC-43A9-A961-A1870278A521}" dt="2024-12-17T09:04:28.650" v="2175" actId="20577"/>
        <pc:sldMkLst>
          <pc:docMk/>
          <pc:sldMk cId="3148908737" sldId="405"/>
        </pc:sldMkLst>
        <pc:spChg chg="mod">
          <ac:chgData name="dario garribba" userId="13526be42269ae35" providerId="LiveId" clId="{B2A9D649-20BC-43A9-A961-A1870278A521}" dt="2024-12-17T09:04:28.650" v="2175" actId="20577"/>
          <ac:spMkLst>
            <pc:docMk/>
            <pc:sldMk cId="3148908737" sldId="405"/>
            <ac:spMk id="4" creationId="{32C144FF-C5DD-42C8-AA44-27A84FE33607}"/>
          </ac:spMkLst>
        </pc:spChg>
      </pc:sldChg>
      <pc:sldChg chg="modSp add mod">
        <pc:chgData name="dario garribba" userId="13526be42269ae35" providerId="LiveId" clId="{B2A9D649-20BC-43A9-A961-A1870278A521}" dt="2024-12-17T09:05:46.553" v="2326" actId="20577"/>
        <pc:sldMkLst>
          <pc:docMk/>
          <pc:sldMk cId="3162919136" sldId="406"/>
        </pc:sldMkLst>
        <pc:spChg chg="mod">
          <ac:chgData name="dario garribba" userId="13526be42269ae35" providerId="LiveId" clId="{B2A9D649-20BC-43A9-A961-A1870278A521}" dt="2024-12-17T09:05:46.553" v="2326" actId="20577"/>
          <ac:spMkLst>
            <pc:docMk/>
            <pc:sldMk cId="3162919136" sldId="406"/>
            <ac:spMk id="4" creationId="{D8706EE8-B5F6-D7F9-B37C-4F8CAFCB4E59}"/>
          </ac:spMkLst>
        </pc:spChg>
      </pc:sldChg>
      <pc:sldChg chg="addSp delSp modSp add mod">
        <pc:chgData name="dario garribba" userId="13526be42269ae35" providerId="LiveId" clId="{B2A9D649-20BC-43A9-A961-A1870278A521}" dt="2024-12-15T17:25:18.075" v="2131" actId="20577"/>
        <pc:sldMkLst>
          <pc:docMk/>
          <pc:sldMk cId="548807416" sldId="407"/>
        </pc:sldMkLst>
        <pc:spChg chg="add">
          <ac:chgData name="dario garribba" userId="13526be42269ae35" providerId="LiveId" clId="{B2A9D649-20BC-43A9-A961-A1870278A521}" dt="2024-12-15T17:21:31.896" v="1800"/>
          <ac:spMkLst>
            <pc:docMk/>
            <pc:sldMk cId="548807416" sldId="407"/>
            <ac:spMk id="2" creationId="{1C8C52B4-1C9C-EA5D-7F06-80009AD15696}"/>
          </ac:spMkLst>
        </pc:spChg>
        <pc:spChg chg="mod">
          <ac:chgData name="dario garribba" userId="13526be42269ae35" providerId="LiveId" clId="{B2A9D649-20BC-43A9-A961-A1870278A521}" dt="2024-12-15T17:25:18.075" v="2131" actId="20577"/>
          <ac:spMkLst>
            <pc:docMk/>
            <pc:sldMk cId="548807416" sldId="407"/>
            <ac:spMk id="4" creationId="{799C11DE-1BE0-284B-5AE1-AECC34D36FE2}"/>
          </ac:spMkLst>
        </pc:spChg>
        <pc:picChg chg="add mod">
          <ac:chgData name="dario garribba" userId="13526be42269ae35" providerId="LiveId" clId="{B2A9D649-20BC-43A9-A961-A1870278A521}" dt="2024-12-15T17:22:48.404" v="1808" actId="1076"/>
          <ac:picMkLst>
            <pc:docMk/>
            <pc:sldMk cId="548807416" sldId="407"/>
            <ac:picMk id="3" creationId="{BD9469BE-1B98-EB54-2EBA-15B110151AB6}"/>
          </ac:picMkLst>
        </pc:picChg>
        <pc:picChg chg="add del mod">
          <ac:chgData name="dario garribba" userId="13526be42269ae35" providerId="LiveId" clId="{B2A9D649-20BC-43A9-A961-A1870278A521}" dt="2024-12-15T17:22:39.295" v="1805" actId="21"/>
          <ac:picMkLst>
            <pc:docMk/>
            <pc:sldMk cId="548807416" sldId="407"/>
            <ac:picMk id="3075" creationId="{11E05F1F-6173-5282-5C09-733D480E4E9E}"/>
          </ac:picMkLst>
        </pc:picChg>
      </pc:sldChg>
      <pc:sldChg chg="modSp add mod">
        <pc:chgData name="dario garribba" userId="13526be42269ae35" providerId="LiveId" clId="{B2A9D649-20BC-43A9-A961-A1870278A521}" dt="2024-12-17T09:11:47.919" v="2570" actId="20577"/>
        <pc:sldMkLst>
          <pc:docMk/>
          <pc:sldMk cId="923225893" sldId="408"/>
        </pc:sldMkLst>
        <pc:spChg chg="mod">
          <ac:chgData name="dario garribba" userId="13526be42269ae35" providerId="LiveId" clId="{B2A9D649-20BC-43A9-A961-A1870278A521}" dt="2024-12-17T09:11:47.919" v="2570" actId="20577"/>
          <ac:spMkLst>
            <pc:docMk/>
            <pc:sldMk cId="923225893" sldId="408"/>
            <ac:spMk id="4" creationId="{3EEE032E-76D9-3490-70B8-F50D12BC481B}"/>
          </ac:spMkLst>
        </pc:spChg>
        <pc:picChg chg="mod">
          <ac:chgData name="dario garribba" userId="13526be42269ae35" providerId="LiveId" clId="{B2A9D649-20BC-43A9-A961-A1870278A521}" dt="2024-12-17T09:09:48.702" v="2511" actId="14100"/>
          <ac:picMkLst>
            <pc:docMk/>
            <pc:sldMk cId="923225893" sldId="408"/>
            <ac:picMk id="3" creationId="{991C92EF-18C9-4433-34A4-7FDA86547B5E}"/>
          </ac:picMkLst>
        </pc:picChg>
      </pc:sldChg>
    </pc:docChg>
  </pc:docChgLst>
</pc:chgInfo>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2.xml"/><Relationship Id="rId5" Type="http://schemas.microsoft.com/office/2007/relationships/hdphoto" Target="../media/hdphoto1.wdp"/><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2.xml"/><Relationship Id="rId5" Type="http://schemas.microsoft.com/office/2007/relationships/hdphoto" Target="../media/hdphoto1.wdp"/><Relationship Id="rId4" Type="http://schemas.openxmlformats.org/officeDocument/2006/relationships/image" Target="../media/image3.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2.xml"/><Relationship Id="rId5" Type="http://schemas.microsoft.com/office/2007/relationships/hdphoto" Target="../media/hdphoto1.wdp"/><Relationship Id="rId4" Type="http://schemas.openxmlformats.org/officeDocument/2006/relationships/image" Target="../media/image2.png"/></Relationships>
</file>

<file path=ppt/slideLayouts/_rels/slideLayout2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2.xml"/><Relationship Id="rId5" Type="http://schemas.microsoft.com/office/2007/relationships/hdphoto" Target="../media/hdphoto1.wdp"/><Relationship Id="rId4" Type="http://schemas.openxmlformats.org/officeDocument/2006/relationships/image" Target="../media/image2.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3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0834" y="4299696"/>
            <a:ext cx="10222992" cy="80683"/>
          </a:xfrm>
          <a:prstGeom prst="rect">
            <a:avLst/>
          </a:prstGeom>
          <a:blipFill dpi="0" rotWithShape="1">
            <a:blip r:embed="rId2">
              <a:alphaModFix amt="83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920834" y="1484779"/>
            <a:ext cx="10222992" cy="2743200"/>
          </a:xfrm>
          <a:prstGeom prst="rect">
            <a:avLst/>
          </a:prstGeom>
          <a:blipFill dpi="0" rotWithShape="1">
            <a:blip r:embed="rId2">
              <a:alphaModFix amt="83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 uri="{28A0092B-C50C-407E-A947-70E740481C1C}">
                    <a14:useLocalDpi xmlns:a14="http://schemas.microsoft.com/office/drawing/2010/main" val="0"/>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1051560" y="1432223"/>
            <a:ext cx="9966960" cy="3035808"/>
          </a:xfrm>
        </p:spPr>
        <p:txBody>
          <a:bodyPr anchor="ctr">
            <a:noAutofit/>
          </a:bodyPr>
          <a:lstStyle>
            <a:lvl1pPr algn="l">
              <a:lnSpc>
                <a:spcPct val="85000"/>
              </a:lnSpc>
              <a:defRPr sz="7200" b="1" cap="none" baseline="0">
                <a:blipFill dpi="0" rotWithShape="1">
                  <a:blip r:embed="rId4"/>
                  <a:srcRect/>
                  <a:tile tx="6350" ty="-127000" sx="65000" sy="64000" flip="none" algn="tl"/>
                </a:blipFill>
              </a:defRPr>
            </a:lvl1pPr>
          </a:lstStyle>
          <a:p>
            <a:r>
              <a:rPr lang="it-IT"/>
              <a:t>Fare clic per modificare lo stile del titolo</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8B4AF60A-713C-41BA-9788-4C493DDC0A9C}" type="datetimeFigureOut">
              <a:rPr lang="en-US" dirty="0"/>
              <a:t>12/17/2024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592733" y="4289334"/>
            <a:ext cx="1193868" cy="640080"/>
          </a:xfrm>
        </p:spPr>
        <p:txBody>
          <a:bodyPr/>
          <a:lstStyle>
            <a:lvl1pPr>
              <a:defRPr sz="2800" b="1"/>
            </a:lvl1pPr>
          </a:lstStyle>
          <a:p>
            <a:fld id="{4FAB73BC-B049-4115-A692-8D63A059BFB8}" type="slidenum">
              <a:rPr lang="en-US" dirty="0"/>
              <a:pPr/>
              <a:t>‹N›</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Content Placeholder 2"/>
          <p:cNvSpPr>
            <a:spLocks noGrp="1"/>
          </p:cNvSpPr>
          <p:nvPr>
            <p:ph idx="1"/>
          </p:nvPr>
        </p:nvSpPr>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8A4C08AF-84E6-4329-8E67-FEA434B47075}" type="datetimeFigureOut">
              <a:rPr lang="en-US" dirty="0"/>
              <a:t>12/17/2024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Intestazione sezione">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3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167128" y="1225296"/>
            <a:ext cx="9281160" cy="3520440"/>
          </a:xfrm>
        </p:spPr>
        <p:txBody>
          <a:bodyPr anchor="ctr">
            <a:normAutofit/>
          </a:bodyPr>
          <a:lstStyle>
            <a:lvl1pPr>
              <a:lnSpc>
                <a:spcPct val="85000"/>
              </a:lnSpc>
              <a:defRPr sz="7200" b="1"/>
            </a:lvl1pPr>
          </a:lstStyle>
          <a:p>
            <a:r>
              <a:rPr lang="it-IT"/>
              <a:t>Fare clic per modificare lo stile del titolo</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stili del testo dello schema</a:t>
            </a:r>
          </a:p>
        </p:txBody>
      </p:sp>
      <p:sp>
        <p:nvSpPr>
          <p:cNvPr id="4" name="Date Placeholder 3"/>
          <p:cNvSpPr>
            <a:spLocks noGrp="1"/>
          </p:cNvSpPr>
          <p:nvPr>
            <p:ph type="dt" sz="half" idx="10"/>
          </p:nvPr>
        </p:nvSpPr>
        <p:spPr>
          <a:xfrm>
            <a:off x="8593667" y="6272784"/>
            <a:ext cx="2644309" cy="365125"/>
          </a:xfrm>
        </p:spPr>
        <p:txBody>
          <a:bodyPr/>
          <a:lstStyle/>
          <a:p>
            <a:fld id="{4F6EE328-6AFF-436B-881F-213D56084544}" type="datetimeFigureOut">
              <a:rPr lang="en-US" dirty="0"/>
              <a:t>12/17/2024</a:t>
            </a:fld>
            <a:endParaRPr lang="en-US" dirty="0"/>
          </a:p>
        </p:txBody>
      </p:sp>
      <p:sp>
        <p:nvSpPr>
          <p:cNvPr id="5" name="Footer Placeholder 4"/>
          <p:cNvSpPr>
            <a:spLocks noGrp="1"/>
          </p:cNvSpPr>
          <p:nvPr>
            <p:ph type="ftr" sz="quarter" idx="11"/>
          </p:nvPr>
        </p:nvSpPr>
        <p:spPr>
          <a:xfrm>
            <a:off x="2182708" y="6272784"/>
            <a:ext cx="6327648" cy="365125"/>
          </a:xfrm>
        </p:spPr>
        <p:txBody>
          <a:bodyPr/>
          <a:lstStyle/>
          <a:p>
            <a:endParaRPr lang="en-US" dirty="0"/>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 uri="{28A0092B-C50C-407E-A947-70E740481C1C}">
                    <a14:useLocalDpi xmlns:a14="http://schemas.microsoft.com/office/drawing/2010/main" val="0"/>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4FAB73BC-B049-4115-A692-8D63A059BFB8}" type="slidenum">
              <a:rPr lang="en-US" dirty="0"/>
              <a:pPr/>
              <a:t>‹N›</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AE02069A-09EE-4C7C-86A4-2314A404921D}" type="datetimeFigureOut">
              <a:rPr lang="en-US" dirty="0"/>
              <a:t>12/17/2024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‹N›</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it-IT"/>
              <a:t>Fare clic per modificare lo stile del titolo</a:t>
            </a:r>
            <a:endParaRPr lang="en-US" dirty="0"/>
          </a:p>
        </p:txBody>
      </p:sp>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D56EE7F1-171E-411F-96CA-A251A21496E7}" type="datetimeFigureOut">
              <a:rPr lang="en-US" dirty="0"/>
              <a:t>12/17/2024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‹N›</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it-IT"/>
              <a:t>Fare clic per modificare lo stile del titolo</a:t>
            </a:r>
            <a:endParaRPr lang="en-US" dirty="0"/>
          </a:p>
        </p:txBody>
      </p:sp>
      <p:sp>
        <p:nvSpPr>
          <p:cNvPr id="3" name="Date Placeholder 2"/>
          <p:cNvSpPr>
            <a:spLocks noGrp="1"/>
          </p:cNvSpPr>
          <p:nvPr>
            <p:ph type="dt" sz="half" idx="10"/>
          </p:nvPr>
        </p:nvSpPr>
        <p:spPr/>
        <p:txBody>
          <a:bodyPr/>
          <a:lstStyle/>
          <a:p>
            <a:fld id="{8872C98D-A273-4547-9B92-97D7769F71A6}" type="datetimeFigureOut">
              <a:rPr lang="en-US" dirty="0"/>
              <a:t>12/17/2024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‹N›</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AB7CD67-0644-446C-B2AD-1C09BF34F286}" type="datetimeFigureOut">
              <a:rPr lang="en-US" dirty="0"/>
              <a:t>12/17/2024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to con didascalia">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it-IT"/>
              <a:t>Fare clic per modificare lo stile del titolo</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Date Placeholder 4"/>
          <p:cNvSpPr>
            <a:spLocks noGrp="1"/>
          </p:cNvSpPr>
          <p:nvPr>
            <p:ph type="dt" sz="half" idx="10"/>
          </p:nvPr>
        </p:nvSpPr>
        <p:spPr/>
        <p:txBody>
          <a:bodyPr/>
          <a:lstStyle/>
          <a:p>
            <a:fld id="{81480828-6983-48AD-9E27-CBD3696F837E}" type="datetimeFigureOut">
              <a:rPr lang="en-US" dirty="0"/>
              <a:t>12/17/2024</a:t>
            </a:fld>
            <a:endParaRPr lang="en-US" dirty="0"/>
          </a:p>
        </p:txBody>
      </p:sp>
      <p:sp>
        <p:nvSpPr>
          <p:cNvPr id="6" name="Footer Placeholder 5"/>
          <p:cNvSpPr>
            <a:spLocks noGrp="1"/>
          </p:cNvSpPr>
          <p:nvPr>
            <p:ph type="ftr" sz="quarter" idx="11"/>
          </p:nvPr>
        </p:nvSpPr>
        <p:spPr/>
        <p:txBody>
          <a:bodyPr/>
          <a:lstStyle/>
          <a:p>
            <a:endParaRPr lang="en-US" dirty="0"/>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 uri="{28A0092B-C50C-407E-A947-70E740481C1C}">
                    <a14:useLocalDpi xmlns:a14="http://schemas.microsoft.com/office/drawing/2010/main" val="0"/>
                  </a:ext>
                </a:extLst>
              </a:blip>
              <a:srcRect/>
              <a:tile tx="50800" ty="0" sx="85000" sy="85000" flip="none" algn="tl"/>
            </a:blipFill>
            <a:ln w="25400" cap="flat" cmpd="sng" algn="ctr">
              <a:noFill/>
              <a:prstDash val="solid"/>
            </a:ln>
            <a:effectLst/>
          </p:spPr>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dirty="0"/>
              <a:t>‹N›</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it-IT"/>
              <a:t>Fare clic per modificare lo stile del titolo</a:t>
            </a:r>
            <a:endParaRPr lang="en-US" dirty="0"/>
          </a:p>
        </p:txBody>
      </p:sp>
      <p:sp>
        <p:nvSpPr>
          <p:cNvPr id="3" name="Picture Placeholder 2"/>
          <p:cNvSpPr>
            <a:spLocks noGrp="1" noChangeAspect="1"/>
          </p:cNvSpPr>
          <p:nvPr>
            <p:ph type="pic" idx="1"/>
          </p:nvPr>
        </p:nvSpPr>
        <p:spPr>
          <a:xfrm>
            <a:off x="0" y="0"/>
            <a:ext cx="8303740"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a:t>Fare clic sull'icona per inserire un'immagine</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Date Placeholder 4"/>
          <p:cNvSpPr>
            <a:spLocks noGrp="1"/>
          </p:cNvSpPr>
          <p:nvPr>
            <p:ph type="dt" sz="half" idx="10"/>
          </p:nvPr>
        </p:nvSpPr>
        <p:spPr/>
        <p:txBody>
          <a:bodyPr/>
          <a:lstStyle/>
          <a:p>
            <a:fld id="{2C5EFB91-0324-450E-B17F-36DC0ECCE413}" type="datetimeFigureOut">
              <a:rPr lang="en-US" dirty="0"/>
              <a:t>12/17/2024</a:t>
            </a:fld>
            <a:endParaRPr lang="en-US" dirty="0"/>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 uri="{28A0092B-C50C-407E-A947-70E740481C1C}">
                    <a14:useLocalDpi xmlns:a14="http://schemas.microsoft.com/office/drawing/2010/main" val="0"/>
                  </a:ext>
                </a:extLst>
              </a:blip>
              <a:srcRect/>
              <a:tile tx="50800" ty="0" sx="85000" sy="85000" flip="none" algn="tl"/>
            </a:blipFill>
            <a:ln w="25400" cap="flat" cmpd="sng" algn="ctr">
              <a:noFill/>
              <a:prstDash val="solid"/>
            </a:ln>
            <a:effectLst/>
          </p:spPr>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dirty="0"/>
              <a:t>‹N›</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Vertical Text Placeholder 2"/>
          <p:cNvSpPr>
            <a:spLocks noGrp="1"/>
          </p:cNvSpPr>
          <p:nvPr>
            <p:ph type="body" orient="vert" idx="1"/>
          </p:nvPr>
        </p:nvSpPr>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7E5E0FA7-C445-42F7-AF66-A4F5A6FC8A9C}" type="datetimeFigureOut">
              <a:rPr lang="en-US" dirty="0"/>
              <a:t>12/17/2024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it-IT"/>
              <a:t>Fare clic per modificare lo stile del titolo</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585AC5C5-1A57-4420-8AFB-CE41693A794B}" type="datetimeFigureOut">
              <a:rPr lang="en-US" dirty="0"/>
              <a:t>12/17/2024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3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0834" y="4299696"/>
            <a:ext cx="10222992" cy="80683"/>
          </a:xfrm>
          <a:prstGeom prst="rect">
            <a:avLst/>
          </a:prstGeom>
          <a:blipFill dpi="0" rotWithShape="1">
            <a:blip r:embed="rId2">
              <a:alphaModFix amt="83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920834" y="1484779"/>
            <a:ext cx="10222992" cy="2743200"/>
          </a:xfrm>
          <a:prstGeom prst="rect">
            <a:avLst/>
          </a:prstGeom>
          <a:blipFill dpi="0" rotWithShape="1">
            <a:blip r:embed="rId2">
              <a:alphaModFix amt="83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 uri="{28A0092B-C50C-407E-A947-70E740481C1C}">
                    <a14:useLocalDpi xmlns:a14="http://schemas.microsoft.com/office/drawing/2010/main" val="0"/>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1051560" y="1432223"/>
            <a:ext cx="9966960" cy="3035808"/>
          </a:xfrm>
        </p:spPr>
        <p:txBody>
          <a:bodyPr anchor="ctr">
            <a:noAutofit/>
          </a:bodyPr>
          <a:lstStyle>
            <a:lvl1pPr algn="l">
              <a:lnSpc>
                <a:spcPct val="85000"/>
              </a:lnSpc>
              <a:defRPr sz="7200" b="1" cap="none" baseline="0">
                <a:blipFill dpi="0" rotWithShape="1">
                  <a:blip r:embed="rId4"/>
                  <a:srcRect/>
                  <a:tile tx="6350" ty="-127000" sx="65000" sy="64000" flip="none" algn="tl"/>
                </a:blipFill>
              </a:defRPr>
            </a:lvl1pPr>
          </a:lstStyle>
          <a:p>
            <a:r>
              <a:rPr lang="it-IT"/>
              <a:t>Fare clic per modificare lo stile del titolo</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8B4AF60A-713C-41BA-9788-4C493DDC0A9C}" type="datetimeFigureOut">
              <a:rPr lang="en-US" dirty="0"/>
              <a:t>12/17/2024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592733" y="4289334"/>
            <a:ext cx="1193868" cy="640080"/>
          </a:xfrm>
        </p:spPr>
        <p:txBody>
          <a:bodyPr/>
          <a:lstStyle>
            <a:lvl1pPr>
              <a:defRPr sz="2800" b="1"/>
            </a:lvl1pPr>
          </a:lstStyle>
          <a:p>
            <a:fld id="{4FAB73BC-B049-4115-A692-8D63A059BFB8}" type="slidenum">
              <a:rPr lang="en-US" dirty="0"/>
              <a:pPr/>
              <a:t>‹N›</a:t>
            </a:fld>
            <a:endParaRPr lang="en-US" dirty="0"/>
          </a:p>
        </p:txBody>
      </p:sp>
    </p:spTree>
    <p:extLst>
      <p:ext uri="{BB962C8B-B14F-4D97-AF65-F5344CB8AC3E}">
        <p14:creationId xmlns:p14="http://schemas.microsoft.com/office/powerpoint/2010/main" val="15105880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Content Placeholder 2"/>
          <p:cNvSpPr>
            <a:spLocks noGrp="1"/>
          </p:cNvSpPr>
          <p:nvPr>
            <p:ph idx="1"/>
          </p:nvPr>
        </p:nvSpPr>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8A4C08AF-84E6-4329-8E67-FEA434B47075}" type="datetimeFigureOut">
              <a:rPr lang="en-US" dirty="0"/>
              <a:t>12/17/2024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a:t>
            </a:fld>
            <a:endParaRPr lang="en-US" dirty="0"/>
          </a:p>
        </p:txBody>
      </p:sp>
    </p:spTree>
    <p:extLst>
      <p:ext uri="{BB962C8B-B14F-4D97-AF65-F5344CB8AC3E}">
        <p14:creationId xmlns:p14="http://schemas.microsoft.com/office/powerpoint/2010/main" val="39188923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Intestazione sezione">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3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167128" y="1225296"/>
            <a:ext cx="9281160" cy="3520440"/>
          </a:xfrm>
        </p:spPr>
        <p:txBody>
          <a:bodyPr anchor="ctr">
            <a:normAutofit/>
          </a:bodyPr>
          <a:lstStyle>
            <a:lvl1pPr>
              <a:lnSpc>
                <a:spcPct val="85000"/>
              </a:lnSpc>
              <a:defRPr sz="7200" b="1"/>
            </a:lvl1pPr>
          </a:lstStyle>
          <a:p>
            <a:r>
              <a:rPr lang="it-IT"/>
              <a:t>Fare clic per modificare lo stile del titolo</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stili del testo dello schema</a:t>
            </a:r>
          </a:p>
        </p:txBody>
      </p:sp>
      <p:sp>
        <p:nvSpPr>
          <p:cNvPr id="4" name="Date Placeholder 3"/>
          <p:cNvSpPr>
            <a:spLocks noGrp="1"/>
          </p:cNvSpPr>
          <p:nvPr>
            <p:ph type="dt" sz="half" idx="10"/>
          </p:nvPr>
        </p:nvSpPr>
        <p:spPr>
          <a:xfrm>
            <a:off x="8593667" y="6272784"/>
            <a:ext cx="2644309" cy="365125"/>
          </a:xfrm>
        </p:spPr>
        <p:txBody>
          <a:bodyPr/>
          <a:lstStyle/>
          <a:p>
            <a:fld id="{4F6EE328-6AFF-436B-881F-213D56084544}" type="datetimeFigureOut">
              <a:rPr lang="en-US" dirty="0"/>
              <a:t>12/17/2024</a:t>
            </a:fld>
            <a:endParaRPr lang="en-US" dirty="0"/>
          </a:p>
        </p:txBody>
      </p:sp>
      <p:sp>
        <p:nvSpPr>
          <p:cNvPr id="5" name="Footer Placeholder 4"/>
          <p:cNvSpPr>
            <a:spLocks noGrp="1"/>
          </p:cNvSpPr>
          <p:nvPr>
            <p:ph type="ftr" sz="quarter" idx="11"/>
          </p:nvPr>
        </p:nvSpPr>
        <p:spPr>
          <a:xfrm>
            <a:off x="2182708" y="6272784"/>
            <a:ext cx="6327648" cy="365125"/>
          </a:xfrm>
        </p:spPr>
        <p:txBody>
          <a:bodyPr/>
          <a:lstStyle/>
          <a:p>
            <a:endParaRPr lang="en-US" dirty="0"/>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 uri="{28A0092B-C50C-407E-A947-70E740481C1C}">
                    <a14:useLocalDpi xmlns:a14="http://schemas.microsoft.com/office/drawing/2010/main" val="0"/>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4FAB73BC-B049-4115-A692-8D63A059BFB8}" type="slidenum">
              <a:rPr lang="en-US" dirty="0"/>
              <a:pPr/>
              <a:t>‹N›</a:t>
            </a:fld>
            <a:endParaRPr lang="en-US" dirty="0"/>
          </a:p>
        </p:txBody>
      </p:sp>
    </p:spTree>
    <p:extLst>
      <p:ext uri="{BB962C8B-B14F-4D97-AF65-F5344CB8AC3E}">
        <p14:creationId xmlns:p14="http://schemas.microsoft.com/office/powerpoint/2010/main" val="42106145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AE02069A-09EE-4C7C-86A4-2314A404921D}" type="datetimeFigureOut">
              <a:rPr lang="en-US" dirty="0"/>
              <a:t>12/17/2024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‹N›</a:t>
            </a:fld>
            <a:endParaRPr lang="en-US" dirty="0"/>
          </a:p>
        </p:txBody>
      </p:sp>
    </p:spTree>
    <p:extLst>
      <p:ext uri="{BB962C8B-B14F-4D97-AF65-F5344CB8AC3E}">
        <p14:creationId xmlns:p14="http://schemas.microsoft.com/office/powerpoint/2010/main" val="11070602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it-IT"/>
              <a:t>Fare clic per modificare lo stile del titolo</a:t>
            </a:r>
            <a:endParaRPr lang="en-US" dirty="0"/>
          </a:p>
        </p:txBody>
      </p:sp>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D56EE7F1-171E-411F-96CA-A251A21496E7}" type="datetimeFigureOut">
              <a:rPr lang="en-US" dirty="0"/>
              <a:t>12/17/2024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‹N›</a:t>
            </a:fld>
            <a:endParaRPr lang="en-US" dirty="0"/>
          </a:p>
        </p:txBody>
      </p:sp>
    </p:spTree>
    <p:extLst>
      <p:ext uri="{BB962C8B-B14F-4D97-AF65-F5344CB8AC3E}">
        <p14:creationId xmlns:p14="http://schemas.microsoft.com/office/powerpoint/2010/main" val="304350147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it-IT"/>
              <a:t>Fare clic per modificare lo stile del titolo</a:t>
            </a:r>
            <a:endParaRPr lang="en-US" dirty="0"/>
          </a:p>
        </p:txBody>
      </p:sp>
      <p:sp>
        <p:nvSpPr>
          <p:cNvPr id="3" name="Date Placeholder 2"/>
          <p:cNvSpPr>
            <a:spLocks noGrp="1"/>
          </p:cNvSpPr>
          <p:nvPr>
            <p:ph type="dt" sz="half" idx="10"/>
          </p:nvPr>
        </p:nvSpPr>
        <p:spPr/>
        <p:txBody>
          <a:bodyPr/>
          <a:lstStyle/>
          <a:p>
            <a:fld id="{8872C98D-A273-4547-9B92-97D7769F71A6}" type="datetimeFigureOut">
              <a:rPr lang="en-US" dirty="0"/>
              <a:t>12/17/2024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‹N›</a:t>
            </a:fld>
            <a:endParaRPr lang="en-US" dirty="0"/>
          </a:p>
        </p:txBody>
      </p:sp>
    </p:spTree>
    <p:extLst>
      <p:ext uri="{BB962C8B-B14F-4D97-AF65-F5344CB8AC3E}">
        <p14:creationId xmlns:p14="http://schemas.microsoft.com/office/powerpoint/2010/main" val="35221769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AB7CD67-0644-446C-B2AD-1C09BF34F286}" type="datetimeFigureOut">
              <a:rPr lang="en-US" dirty="0"/>
              <a:t>12/17/2024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‹N›</a:t>
            </a:fld>
            <a:endParaRPr lang="en-US" dirty="0"/>
          </a:p>
        </p:txBody>
      </p:sp>
    </p:spTree>
    <p:extLst>
      <p:ext uri="{BB962C8B-B14F-4D97-AF65-F5344CB8AC3E}">
        <p14:creationId xmlns:p14="http://schemas.microsoft.com/office/powerpoint/2010/main" val="185258374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uto con didascalia">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it-IT"/>
              <a:t>Fare clic per modificare lo stile del titolo</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Date Placeholder 4"/>
          <p:cNvSpPr>
            <a:spLocks noGrp="1"/>
          </p:cNvSpPr>
          <p:nvPr>
            <p:ph type="dt" sz="half" idx="10"/>
          </p:nvPr>
        </p:nvSpPr>
        <p:spPr/>
        <p:txBody>
          <a:bodyPr/>
          <a:lstStyle/>
          <a:p>
            <a:fld id="{81480828-6983-48AD-9E27-CBD3696F837E}" type="datetimeFigureOut">
              <a:rPr lang="en-US" dirty="0"/>
              <a:t>12/17/2024</a:t>
            </a:fld>
            <a:endParaRPr lang="en-US" dirty="0"/>
          </a:p>
        </p:txBody>
      </p:sp>
      <p:sp>
        <p:nvSpPr>
          <p:cNvPr id="6" name="Footer Placeholder 5"/>
          <p:cNvSpPr>
            <a:spLocks noGrp="1"/>
          </p:cNvSpPr>
          <p:nvPr>
            <p:ph type="ftr" sz="quarter" idx="11"/>
          </p:nvPr>
        </p:nvSpPr>
        <p:spPr/>
        <p:txBody>
          <a:bodyPr/>
          <a:lstStyle/>
          <a:p>
            <a:endParaRPr lang="en-US" dirty="0"/>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 uri="{28A0092B-C50C-407E-A947-70E740481C1C}">
                    <a14:useLocalDpi xmlns:a14="http://schemas.microsoft.com/office/drawing/2010/main" val="0"/>
                  </a:ext>
                </a:extLst>
              </a:blip>
              <a:srcRect/>
              <a:tile tx="50800" ty="0" sx="85000" sy="85000" flip="none" algn="tl"/>
            </a:blipFill>
            <a:ln w="25400" cap="flat" cmpd="sng" algn="ctr">
              <a:noFill/>
              <a:prstDash val="solid"/>
            </a:ln>
            <a:effectLst/>
          </p:spPr>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dirty="0"/>
              <a:t>‹N›</a:t>
            </a:fld>
            <a:endParaRPr lang="en-US" dirty="0"/>
          </a:p>
        </p:txBody>
      </p:sp>
    </p:spTree>
    <p:extLst>
      <p:ext uri="{BB962C8B-B14F-4D97-AF65-F5344CB8AC3E}">
        <p14:creationId xmlns:p14="http://schemas.microsoft.com/office/powerpoint/2010/main" val="149294877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it-IT"/>
              <a:t>Fare clic per modificare lo stile del titolo</a:t>
            </a:r>
            <a:endParaRPr lang="en-US" dirty="0"/>
          </a:p>
        </p:txBody>
      </p:sp>
      <p:sp>
        <p:nvSpPr>
          <p:cNvPr id="3" name="Picture Placeholder 2"/>
          <p:cNvSpPr>
            <a:spLocks noGrp="1" noChangeAspect="1"/>
          </p:cNvSpPr>
          <p:nvPr>
            <p:ph type="pic" idx="1"/>
          </p:nvPr>
        </p:nvSpPr>
        <p:spPr>
          <a:xfrm>
            <a:off x="0" y="0"/>
            <a:ext cx="8303740"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a:t>Fare clic sull'icona per inserire un'immagine</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Date Placeholder 4"/>
          <p:cNvSpPr>
            <a:spLocks noGrp="1"/>
          </p:cNvSpPr>
          <p:nvPr>
            <p:ph type="dt" sz="half" idx="10"/>
          </p:nvPr>
        </p:nvSpPr>
        <p:spPr/>
        <p:txBody>
          <a:bodyPr/>
          <a:lstStyle/>
          <a:p>
            <a:fld id="{2C5EFB91-0324-450E-B17F-36DC0ECCE413}" type="datetimeFigureOut">
              <a:rPr lang="en-US" dirty="0"/>
              <a:t>12/17/2024</a:t>
            </a:fld>
            <a:endParaRPr lang="en-US" dirty="0"/>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 uri="{28A0092B-C50C-407E-A947-70E740481C1C}">
                    <a14:useLocalDpi xmlns:a14="http://schemas.microsoft.com/office/drawing/2010/main" val="0"/>
                  </a:ext>
                </a:extLst>
              </a:blip>
              <a:srcRect/>
              <a:tile tx="50800" ty="0" sx="85000" sy="85000" flip="none" algn="tl"/>
            </a:blipFill>
            <a:ln w="25400" cap="flat" cmpd="sng" algn="ctr">
              <a:noFill/>
              <a:prstDash val="solid"/>
            </a:ln>
            <a:effectLst/>
          </p:spPr>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dirty="0"/>
              <a:t>‹N›</a:t>
            </a:fld>
            <a:endParaRPr lang="en-US" dirty="0"/>
          </a:p>
        </p:txBody>
      </p:sp>
    </p:spTree>
    <p:extLst>
      <p:ext uri="{BB962C8B-B14F-4D97-AF65-F5344CB8AC3E}">
        <p14:creationId xmlns:p14="http://schemas.microsoft.com/office/powerpoint/2010/main" val="363851585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Vertical Text Placeholder 2"/>
          <p:cNvSpPr>
            <a:spLocks noGrp="1"/>
          </p:cNvSpPr>
          <p:nvPr>
            <p:ph type="body" orient="vert" idx="1"/>
          </p:nvPr>
        </p:nvSpPr>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7E5E0FA7-C445-42F7-AF66-A4F5A6FC8A9C}" type="datetimeFigureOut">
              <a:rPr lang="en-US" dirty="0"/>
              <a:t>12/17/2024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a:t>
            </a:fld>
            <a:endParaRPr lang="en-US" dirty="0"/>
          </a:p>
        </p:txBody>
      </p:sp>
    </p:spTree>
    <p:extLst>
      <p:ext uri="{BB962C8B-B14F-4D97-AF65-F5344CB8AC3E}">
        <p14:creationId xmlns:p14="http://schemas.microsoft.com/office/powerpoint/2010/main" val="102561243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it-IT"/>
              <a:t>Fare clic per modificare lo stile del titolo</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585AC5C5-1A57-4420-8AFB-CE41693A794B}" type="datetimeFigureOut">
              <a:rPr lang="en-US" dirty="0"/>
              <a:t>12/17/2024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a:t>
            </a:fld>
            <a:endParaRPr lang="en-US" dirty="0"/>
          </a:p>
        </p:txBody>
      </p:sp>
    </p:spTree>
    <p:extLst>
      <p:ext uri="{BB962C8B-B14F-4D97-AF65-F5344CB8AC3E}">
        <p14:creationId xmlns:p14="http://schemas.microsoft.com/office/powerpoint/2010/main" val="14536870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3.pn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it-IT"/>
              <a:t>Fare clic per modificare lo stile del titolo</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52E37674-C1BA-4107-9B06-6D4CAC3A3DF5}" type="datetimeFigureOut">
              <a:rPr lang="en-US" dirty="0"/>
              <a:t>12/17/2024</a:t>
            </a:fld>
            <a:endParaRPr lang="en-US" dirty="0"/>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endParaRPr lang="en-US" dirty="0"/>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 uri="{28A0092B-C50C-407E-A947-70E740481C1C}">
                    <a14:useLocalDpi xmlns:a14="http://schemas.microsoft.com/office/drawing/2010/main" val="0"/>
                  </a:ext>
                </a:extLst>
              </a:blip>
              <a:srcRect/>
              <a:tile tx="50800" ty="0" sx="85000" sy="85000" flip="none" algn="tl"/>
            </a:blipFill>
            <a:ln w="25400" cap="flat" cmpd="sng" algn="ctr">
              <a:noFill/>
              <a:prstDash val="solid"/>
            </a:ln>
            <a:effectLst/>
          </p:spPr>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n-lt"/>
              </a:defRPr>
            </a:lvl1pPr>
          </a:lstStyle>
          <a:p>
            <a:fld id="{4FAB73BC-B049-4115-A692-8D63A059BFB8}" type="slidenum">
              <a:rPr lang="en-US" dirty="0"/>
              <a:pPr/>
              <a:t>‹N›</a:t>
            </a:fld>
            <a:endParaRPr lang="en-US" dirty="0"/>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sldNum="0" hdr="0" ftr="0" dt="0"/>
  <p:txStyles>
    <p:titleStyle>
      <a:lvl1pPr algn="l" defTabSz="914400" rtl="0" eaLnBrk="1" latinLnBrk="0" hangingPunct="1">
        <a:lnSpc>
          <a:spcPct val="90000"/>
        </a:lnSpc>
        <a:spcBef>
          <a:spcPct val="0"/>
        </a:spcBef>
        <a:buNone/>
        <a:defRPr sz="4800" b="1" kern="1200" cap="none"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it-IT"/>
              <a:t>Fare clic per modificare lo stile del titolo</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52E37674-C1BA-4107-9B06-6D4CAC3A3DF5}" type="datetimeFigureOut">
              <a:rPr lang="en-US" dirty="0"/>
              <a:t>12/17/2024</a:t>
            </a:fld>
            <a:endParaRPr lang="en-US" dirty="0"/>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endParaRPr lang="en-US" dirty="0"/>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 uri="{28A0092B-C50C-407E-A947-70E740481C1C}">
                    <a14:useLocalDpi xmlns:a14="http://schemas.microsoft.com/office/drawing/2010/main" val="0"/>
                  </a:ext>
                </a:extLst>
              </a:blip>
              <a:srcRect/>
              <a:tile tx="50800" ty="0" sx="85000" sy="85000" flip="none" algn="tl"/>
            </a:blipFill>
            <a:ln w="25400" cap="flat" cmpd="sng" algn="ctr">
              <a:noFill/>
              <a:prstDash val="solid"/>
            </a:ln>
            <a:effectLst/>
          </p:spPr>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n-lt"/>
              </a:defRPr>
            </a:lvl1pPr>
          </a:lstStyle>
          <a:p>
            <a:fld id="{4FAB73BC-B049-4115-A692-8D63A059BFB8}" type="slidenum">
              <a:rPr lang="en-US" dirty="0"/>
              <a:pPr/>
              <a:t>‹N›</a:t>
            </a:fld>
            <a:endParaRPr lang="en-US" dirty="0"/>
          </a:p>
        </p:txBody>
      </p:sp>
    </p:spTree>
    <p:extLst>
      <p:ext uri="{BB962C8B-B14F-4D97-AF65-F5344CB8AC3E}">
        <p14:creationId xmlns:p14="http://schemas.microsoft.com/office/powerpoint/2010/main" val="153062342"/>
      </p:ext>
    </p:extLst>
  </p:cSld>
  <p:clrMap bg1="lt1" tx1="dk1" bg2="lt2" tx2="dk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0" r:id="rId8"/>
    <p:sldLayoutId id="2147483861" r:id="rId9"/>
    <p:sldLayoutId id="2147483862" r:id="rId10"/>
    <p:sldLayoutId id="2147483863" r:id="rId11"/>
  </p:sldLayoutIdLst>
  <p:hf sldNum="0" hdr="0" ftr="0" dt="0"/>
  <p:txStyles>
    <p:titleStyle>
      <a:lvl1pPr algn="l" defTabSz="914400" rtl="0" eaLnBrk="1" latinLnBrk="0" hangingPunct="1">
        <a:lnSpc>
          <a:spcPct val="90000"/>
        </a:lnSpc>
        <a:spcBef>
          <a:spcPct val="0"/>
        </a:spcBef>
        <a:buNone/>
        <a:defRPr sz="4800" b="1" kern="1200" cap="none"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Layout" Target="../slideLayouts/slideLayout15.xml"/><Relationship Id="rId5" Type="http://schemas.microsoft.com/office/2007/relationships/hdphoto" Target="../media/hdphoto1.wdp"/><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Layout" Target="../slideLayouts/slideLayout4.xml"/><Relationship Id="rId6" Type="http://schemas.openxmlformats.org/officeDocument/2006/relationships/image" Target="../media/image6.png"/><Relationship Id="rId5" Type="http://schemas.microsoft.com/office/2007/relationships/hdphoto" Target="../media/hdphoto1.wdp"/><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1051560" y="1432223"/>
            <a:ext cx="9966960" cy="2843563"/>
          </a:xfrm>
        </p:spPr>
        <p:txBody>
          <a:bodyPr/>
          <a:lstStyle/>
          <a:p>
            <a:r>
              <a:rPr lang="it-IT" sz="3200" i="0" u="sng" dirty="0">
                <a:solidFill>
                  <a:schemeClr val="tx1"/>
                </a:solidFill>
                <a:effectLst/>
                <a:latin typeface="Open sans" panose="020B0606030504020204" pitchFamily="34" charset="0"/>
              </a:rPr>
              <a:t>Istanze di autorità e relazioni tra le comunità cristiane delle origini nell'area mediterranea</a:t>
            </a:r>
            <a:br>
              <a:rPr lang="it-IT" sz="4800" b="1" dirty="0">
                <a:effectLst/>
                <a:latin typeface="Calibri" panose="020F0502020204030204" pitchFamily="34" charset="0"/>
                <a:ea typeface="Calibri" panose="020F0502020204030204" pitchFamily="34" charset="0"/>
                <a:cs typeface="Times New Roman" panose="02020603050405020304" pitchFamily="18" charset="0"/>
              </a:rPr>
            </a:br>
            <a:br>
              <a:rPr lang="it-IT" sz="4800" b="1" dirty="0">
                <a:effectLst/>
                <a:latin typeface="Calibri" panose="020F0502020204030204" pitchFamily="34" charset="0"/>
                <a:ea typeface="Calibri" panose="020F0502020204030204" pitchFamily="34" charset="0"/>
                <a:cs typeface="Times New Roman" panose="02020603050405020304" pitchFamily="18" charset="0"/>
              </a:rPr>
            </a:br>
            <a:endParaRPr lang="it-IT" sz="2800" dirty="0"/>
          </a:p>
        </p:txBody>
      </p:sp>
      <p:sp>
        <p:nvSpPr>
          <p:cNvPr id="3" name="Sottotitolo 2"/>
          <p:cNvSpPr>
            <a:spLocks noGrp="1"/>
          </p:cNvSpPr>
          <p:nvPr>
            <p:ph type="subTitle" idx="1"/>
          </p:nvPr>
        </p:nvSpPr>
        <p:spPr>
          <a:xfrm>
            <a:off x="1051560" y="5512157"/>
            <a:ext cx="7891272" cy="719543"/>
          </a:xfrm>
          <a:solidFill>
            <a:srgbClr val="FFC000"/>
          </a:solidFill>
        </p:spPr>
        <p:txBody>
          <a:bodyPr/>
          <a:lstStyle/>
          <a:p>
            <a:r>
              <a:rPr lang="it-IT" dirty="0"/>
              <a:t>Dario Garribba</a:t>
            </a:r>
          </a:p>
        </p:txBody>
      </p:sp>
      <p:sp>
        <p:nvSpPr>
          <p:cNvPr id="4" name="Sottotitolo 2"/>
          <p:cNvSpPr txBox="1">
            <a:spLocks/>
          </p:cNvSpPr>
          <p:nvPr/>
        </p:nvSpPr>
        <p:spPr>
          <a:xfrm>
            <a:off x="1051560" y="4792614"/>
            <a:ext cx="7891272" cy="719543"/>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200"/>
              </a:spcBef>
              <a:buClr>
                <a:schemeClr val="accent1">
                  <a:lumMod val="75000"/>
                </a:schemeClr>
              </a:buClr>
              <a:buSzPct val="85000"/>
              <a:buFont typeface="Wingdings" pitchFamily="2" charset="2"/>
              <a:buNone/>
              <a:defRPr sz="2200" kern="1200">
                <a:solidFill>
                  <a:schemeClr val="tx1"/>
                </a:solidFill>
                <a:latin typeface="+mn-lt"/>
                <a:ea typeface="+mn-ea"/>
                <a:cs typeface="+mn-cs"/>
              </a:defRPr>
            </a:lvl1pPr>
            <a:lvl2pPr marL="4572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200" kern="1200">
                <a:solidFill>
                  <a:schemeClr val="tx1"/>
                </a:solidFill>
                <a:latin typeface="+mn-lt"/>
                <a:ea typeface="+mn-ea"/>
                <a:cs typeface="+mn-cs"/>
              </a:defRPr>
            </a:lvl2pPr>
            <a:lvl3pPr marL="9144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200" kern="1200">
                <a:solidFill>
                  <a:schemeClr val="tx1"/>
                </a:solidFill>
                <a:latin typeface="+mn-lt"/>
                <a:ea typeface="+mn-ea"/>
                <a:cs typeface="+mn-cs"/>
              </a:defRPr>
            </a:lvl3pPr>
            <a:lvl4pPr marL="13716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4pPr>
            <a:lvl5pPr marL="18288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5pPr>
            <a:lvl6pPr marL="22860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6pPr>
            <a:lvl7pPr marL="27432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7pPr>
            <a:lvl8pPr marL="32004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8pPr>
            <a:lvl9pPr marL="36576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9pPr>
          </a:lstStyle>
          <a:p>
            <a:r>
              <a:rPr lang="it-IT" u="sng" dirty="0"/>
              <a:t>Lezione 11</a:t>
            </a:r>
          </a:p>
        </p:txBody>
      </p:sp>
    </p:spTree>
    <p:extLst>
      <p:ext uri="{BB962C8B-B14F-4D97-AF65-F5344CB8AC3E}">
        <p14:creationId xmlns:p14="http://schemas.microsoft.com/office/powerpoint/2010/main" val="13695347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7FF3271-664D-1038-9C84-923B3EC33997}"/>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9A3D0CE2-91FF-49B3-A5D8-181E900D75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a:p>
        </p:txBody>
      </p:sp>
      <p:sp>
        <p:nvSpPr>
          <p:cNvPr id="11" name="Rectangle 10">
            <a:extLst>
              <a:ext uri="{FF2B5EF4-FFF2-40B4-BE49-F238E27FC236}">
                <a16:creationId xmlns:a16="http://schemas.microsoft.com/office/drawing/2014/main" id="{58AEBD96-C315-4F53-9D9E-0E20E993EB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a:p>
        </p:txBody>
      </p:sp>
      <p:sp>
        <p:nvSpPr>
          <p:cNvPr id="13" name="Rectangle 12">
            <a:extLst>
              <a:ext uri="{FF2B5EF4-FFF2-40B4-BE49-F238E27FC236}">
                <a16:creationId xmlns:a16="http://schemas.microsoft.com/office/drawing/2014/main" id="{78916AAA-66F6-4DFA-88ED-7E27CF6B8D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a:p>
        </p:txBody>
      </p:sp>
      <p:grpSp>
        <p:nvGrpSpPr>
          <p:cNvPr id="15" name="Group 14">
            <a:extLst>
              <a:ext uri="{FF2B5EF4-FFF2-40B4-BE49-F238E27FC236}">
                <a16:creationId xmlns:a16="http://schemas.microsoft.com/office/drawing/2014/main" id="{A137D43F-BAD6-47F1-AA65-AEEA38A2FF3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49215" y="4068923"/>
            <a:ext cx="1080904" cy="1080902"/>
            <a:chOff x="9685338" y="4460675"/>
            <a:chExt cx="1080904" cy="1080902"/>
          </a:xfrm>
        </p:grpSpPr>
        <p:sp>
          <p:nvSpPr>
            <p:cNvPr id="16" name="Oval 15">
              <a:extLst>
                <a:ext uri="{FF2B5EF4-FFF2-40B4-BE49-F238E27FC236}">
                  <a16:creationId xmlns:a16="http://schemas.microsoft.com/office/drawing/2014/main" id="{D512C9B2-6B22-4211-A940-FCD7C2CD0B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a:lstStyle/>
            <a:p>
              <a:endParaRPr lang="it-IT"/>
            </a:p>
          </p:txBody>
        </p:sp>
        <p:sp>
          <p:nvSpPr>
            <p:cNvPr id="17" name="Oval 16">
              <a:extLst>
                <a:ext uri="{FF2B5EF4-FFF2-40B4-BE49-F238E27FC236}">
                  <a16:creationId xmlns:a16="http://schemas.microsoft.com/office/drawing/2014/main" id="{85F7DB84-CDE7-46F8-90DD-9D048A7D52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txBody>
            <a:bodyPr/>
            <a:lstStyle/>
            <a:p>
              <a:endParaRPr lang="it-IT"/>
            </a:p>
          </p:txBody>
        </p:sp>
      </p:grpSp>
      <p:sp useBgFill="1">
        <p:nvSpPr>
          <p:cNvPr id="19" name="Rectangle 18">
            <a:extLst>
              <a:ext uri="{FF2B5EF4-FFF2-40B4-BE49-F238E27FC236}">
                <a16:creationId xmlns:a16="http://schemas.microsoft.com/office/drawing/2014/main" id="{C3D25154-9EF7-4C33-9AAC-7B3BE089FE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88952"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4" name="Titolo 1">
            <a:extLst>
              <a:ext uri="{FF2B5EF4-FFF2-40B4-BE49-F238E27FC236}">
                <a16:creationId xmlns:a16="http://schemas.microsoft.com/office/drawing/2014/main" id="{0F47D8CF-4D57-5BA8-C3FC-B55139FF3A17}"/>
              </a:ext>
            </a:extLst>
          </p:cNvPr>
          <p:cNvSpPr>
            <a:spLocks noGrp="1"/>
          </p:cNvSpPr>
          <p:nvPr>
            <p:ph type="title"/>
          </p:nvPr>
        </p:nvSpPr>
        <p:spPr>
          <a:xfrm>
            <a:off x="1051560" y="643468"/>
            <a:ext cx="9966960" cy="3592432"/>
          </a:xfrm>
        </p:spPr>
        <p:txBody>
          <a:bodyPr vert="horz" lIns="91440" tIns="45720" rIns="91440" bIns="45720" rtlCol="0" anchor="ctr">
            <a:normAutofit/>
          </a:bodyPr>
          <a:lstStyle/>
          <a:p>
            <a:pPr fontAlgn="auto">
              <a:lnSpc>
                <a:spcPct val="80000"/>
              </a:lnSpc>
              <a:spcAft>
                <a:spcPts val="0"/>
              </a:spcAft>
              <a:defRPr/>
            </a:pPr>
            <a:r>
              <a:rPr lang="en-US" sz="3800" cap="all" dirty="0">
                <a:blipFill dpi="0" rotWithShape="1">
                  <a:blip r:embed="rId4"/>
                  <a:srcRect/>
                  <a:tile tx="6350" ty="-127000" sx="65000" sy="64000" flip="none" algn="tl"/>
                </a:blipFill>
              </a:rPr>
              <a:t>Cosa </a:t>
            </a:r>
            <a:r>
              <a:rPr lang="en-US" sz="3800" cap="all" dirty="0" err="1">
                <a:blipFill dpi="0" rotWithShape="1">
                  <a:blip r:embed="rId4"/>
                  <a:srcRect/>
                  <a:tile tx="6350" ty="-127000" sx="65000" sy="64000" flip="none" algn="tl"/>
                </a:blipFill>
              </a:rPr>
              <a:t>sono</a:t>
            </a:r>
            <a:r>
              <a:rPr lang="en-US" sz="3800" cap="all" dirty="0">
                <a:blipFill dpi="0" rotWithShape="1">
                  <a:blip r:embed="rId4"/>
                  <a:srcRect/>
                  <a:tile tx="6350" ty="-127000" sx="65000" sy="64000" flip="none" algn="tl"/>
                </a:blipFill>
              </a:rPr>
              <a:t> le </a:t>
            </a:r>
            <a:r>
              <a:rPr lang="en-US" sz="3800" cap="all" dirty="0" err="1">
                <a:blipFill dpi="0" rotWithShape="1">
                  <a:blip r:embed="rId4"/>
                  <a:srcRect/>
                  <a:tile tx="6350" ty="-127000" sx="65000" sy="64000" flip="none" algn="tl"/>
                </a:blipFill>
              </a:rPr>
              <a:t>Lettere</a:t>
            </a:r>
            <a:r>
              <a:rPr lang="en-US" sz="3800" cap="all" dirty="0">
                <a:blipFill dpi="0" rotWithShape="1">
                  <a:blip r:embed="rId4"/>
                  <a:srcRect/>
                  <a:tile tx="6350" ty="-127000" sx="65000" sy="64000" flip="none" algn="tl"/>
                </a:blipFill>
              </a:rPr>
              <a:t> di Paolo?</a:t>
            </a:r>
            <a:br>
              <a:rPr lang="en-US" sz="3800" cap="all" dirty="0">
                <a:blipFill dpi="0" rotWithShape="1">
                  <a:blip r:embed="rId4"/>
                  <a:srcRect/>
                  <a:tile tx="6350" ty="-127000" sx="65000" sy="64000" flip="none" algn="tl"/>
                </a:blipFill>
              </a:rPr>
            </a:br>
            <a:r>
              <a:rPr lang="en-US" sz="3800" cap="all" dirty="0">
                <a:blipFill dpi="0" rotWithShape="1">
                  <a:blip r:embed="rId4"/>
                  <a:srcRect/>
                  <a:tile tx="6350" ty="-127000" sx="65000" sy="64000" flip="none" algn="tl"/>
                </a:blipFill>
              </a:rPr>
              <a:t> </a:t>
            </a:r>
            <a:br>
              <a:rPr lang="en-US" sz="3800" cap="all" dirty="0">
                <a:blipFill dpi="0" rotWithShape="1">
                  <a:blip r:embed="rId4"/>
                  <a:srcRect/>
                  <a:tile tx="6350" ty="-127000" sx="65000" sy="64000" flip="none" algn="tl"/>
                </a:blipFill>
              </a:rPr>
            </a:br>
            <a:r>
              <a:rPr lang="en-US" sz="3800" cap="all" dirty="0" err="1">
                <a:blipFill dpi="0" rotWithShape="1">
                  <a:blip r:embed="rId4"/>
                  <a:srcRect/>
                  <a:tile tx="6350" ty="-127000" sx="65000" sy="64000" flip="none" algn="tl"/>
                </a:blipFill>
              </a:rPr>
              <a:t>Perchè</a:t>
            </a:r>
            <a:r>
              <a:rPr lang="en-US" sz="3800" cap="all" dirty="0">
                <a:blipFill dpi="0" rotWithShape="1">
                  <a:blip r:embed="rId4"/>
                  <a:srcRect/>
                  <a:tile tx="6350" ty="-127000" sx="65000" sy="64000" flip="none" algn="tl"/>
                </a:blipFill>
              </a:rPr>
              <a:t> </a:t>
            </a:r>
            <a:r>
              <a:rPr lang="en-US" sz="3800" cap="all" dirty="0" err="1">
                <a:blipFill dpi="0" rotWithShape="1">
                  <a:blip r:embed="rId4"/>
                  <a:srcRect/>
                  <a:tile tx="6350" ty="-127000" sx="65000" sy="64000" flip="none" algn="tl"/>
                </a:blipFill>
              </a:rPr>
              <a:t>sono</a:t>
            </a:r>
            <a:r>
              <a:rPr lang="en-US" sz="3800" cap="all" dirty="0">
                <a:blipFill dpi="0" rotWithShape="1">
                  <a:blip r:embed="rId4"/>
                  <a:srcRect/>
                  <a:tile tx="6350" ty="-127000" sx="65000" sy="64000" flip="none" algn="tl"/>
                </a:blipFill>
              </a:rPr>
              <a:t> state </a:t>
            </a:r>
            <a:r>
              <a:rPr lang="en-US" sz="3800" cap="all" dirty="0" err="1">
                <a:blipFill dpi="0" rotWithShape="1">
                  <a:blip r:embed="rId4"/>
                  <a:srcRect/>
                  <a:tile tx="6350" ty="-127000" sx="65000" sy="64000" flip="none" algn="tl"/>
                </a:blipFill>
              </a:rPr>
              <a:t>scritte</a:t>
            </a:r>
            <a:r>
              <a:rPr lang="en-US" sz="3800" cap="all" dirty="0">
                <a:blipFill dpi="0" rotWithShape="1">
                  <a:blip r:embed="rId4"/>
                  <a:srcRect/>
                  <a:tile tx="6350" ty="-127000" sx="65000" sy="64000" flip="none" algn="tl"/>
                </a:blipFill>
              </a:rPr>
              <a:t>?</a:t>
            </a:r>
            <a:br>
              <a:rPr lang="en-US" sz="3800" cap="all" dirty="0">
                <a:blipFill dpi="0" rotWithShape="1">
                  <a:blip r:embed="rId4"/>
                  <a:srcRect/>
                  <a:tile tx="6350" ty="-127000" sx="65000" sy="64000" flip="none" algn="tl"/>
                </a:blipFill>
              </a:rPr>
            </a:br>
            <a:br>
              <a:rPr lang="en-US" sz="3800" cap="all" dirty="0">
                <a:blipFill dpi="0" rotWithShape="1">
                  <a:blip r:embed="rId4"/>
                  <a:srcRect/>
                  <a:tile tx="6350" ty="-127000" sx="65000" sy="64000" flip="none" algn="tl"/>
                </a:blipFill>
              </a:rPr>
            </a:br>
            <a:r>
              <a:rPr lang="en-US" sz="3800" cap="all" dirty="0" err="1">
                <a:blipFill dpi="0" rotWithShape="1">
                  <a:blip r:embed="rId4"/>
                  <a:srcRect/>
                  <a:tile tx="6350" ty="-127000" sx="65000" sy="64000" flip="none" algn="tl"/>
                </a:blipFill>
              </a:rPr>
              <a:t>Perchè</a:t>
            </a:r>
            <a:r>
              <a:rPr lang="en-US" sz="3800" cap="all" dirty="0">
                <a:blipFill dpi="0" rotWithShape="1">
                  <a:blip r:embed="rId4"/>
                  <a:srcRect/>
                  <a:tile tx="6350" ty="-127000" sx="65000" sy="64000" flip="none" algn="tl"/>
                </a:blipFill>
              </a:rPr>
              <a:t> </a:t>
            </a:r>
            <a:r>
              <a:rPr lang="en-US" sz="3800" cap="all" dirty="0" err="1">
                <a:blipFill dpi="0" rotWithShape="1">
                  <a:blip r:embed="rId4"/>
                  <a:srcRect/>
                  <a:tile tx="6350" ty="-127000" sx="65000" sy="64000" flip="none" algn="tl"/>
                </a:blipFill>
              </a:rPr>
              <a:t>sono</a:t>
            </a:r>
            <a:r>
              <a:rPr lang="en-US" sz="3800" cap="all" dirty="0">
                <a:blipFill dpi="0" rotWithShape="1">
                  <a:blip r:embed="rId4"/>
                  <a:srcRect/>
                  <a:tile tx="6350" ty="-127000" sx="65000" sy="64000" flip="none" algn="tl"/>
                </a:blipFill>
              </a:rPr>
              <a:t> </a:t>
            </a:r>
            <a:r>
              <a:rPr lang="en-US" sz="3800" cap="all" dirty="0" err="1">
                <a:blipFill dpi="0" rotWithShape="1">
                  <a:blip r:embed="rId4"/>
                  <a:srcRect/>
                  <a:tile tx="6350" ty="-127000" sx="65000" sy="64000" flip="none" algn="tl"/>
                </a:blipFill>
              </a:rPr>
              <a:t>diventate</a:t>
            </a:r>
            <a:r>
              <a:rPr lang="en-US" sz="3800" cap="all" dirty="0">
                <a:blipFill dpi="0" rotWithShape="1">
                  <a:blip r:embed="rId4"/>
                  <a:srcRect/>
                  <a:tile tx="6350" ty="-127000" sx="65000" sy="64000" flip="none" algn="tl"/>
                </a:blipFill>
              </a:rPr>
              <a:t> un </a:t>
            </a:r>
            <a:r>
              <a:rPr lang="en-US" sz="3800" cap="all" dirty="0" err="1">
                <a:blipFill dpi="0" rotWithShape="1">
                  <a:blip r:embed="rId4"/>
                  <a:srcRect/>
                  <a:tile tx="6350" ty="-127000" sx="65000" sy="64000" flip="none" algn="tl"/>
                </a:blipFill>
              </a:rPr>
              <a:t>riferimento</a:t>
            </a:r>
            <a:r>
              <a:rPr lang="en-US" sz="3800" cap="all" dirty="0">
                <a:blipFill dpi="0" rotWithShape="1">
                  <a:blip r:embed="rId4"/>
                  <a:srcRect/>
                  <a:tile tx="6350" ty="-127000" sx="65000" sy="64000" flip="none" algn="tl"/>
                </a:blipFill>
              </a:rPr>
              <a:t> per I Cristiani? </a:t>
            </a:r>
            <a:endParaRPr lang="en-US" sz="3800" b="0" cap="all" dirty="0">
              <a:blipFill dpi="0" rotWithShape="1">
                <a:blip r:embed="rId4"/>
                <a:srcRect/>
                <a:tile tx="6350" ty="-127000" sx="65000" sy="64000" flip="none" algn="tl"/>
              </a:blipFill>
            </a:endParaRPr>
          </a:p>
        </p:txBody>
      </p:sp>
      <p:sp>
        <p:nvSpPr>
          <p:cNvPr id="21" name="Rectangle 20">
            <a:extLst>
              <a:ext uri="{FF2B5EF4-FFF2-40B4-BE49-F238E27FC236}">
                <a16:creationId xmlns:a16="http://schemas.microsoft.com/office/drawing/2014/main" id="{1604E8C0-C927-4C06-A96A-BF3323BA76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572000"/>
            <a:ext cx="12192000" cy="2295831"/>
          </a:xfrm>
          <a:prstGeom prst="rect">
            <a:avLst/>
          </a:prstGeom>
          <a:blipFill dpi="0" rotWithShape="1">
            <a:blip r:embed="rId2">
              <a:alphaModFix amt="85000"/>
              <a:lum bright="70000" contrast="-70000"/>
              <a:extLs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3" name="Group 22">
            <a:extLst>
              <a:ext uri="{FF2B5EF4-FFF2-40B4-BE49-F238E27FC236}">
                <a16:creationId xmlns:a16="http://schemas.microsoft.com/office/drawing/2014/main" id="{9DCECFD5-4C30-4892-9FF0-540E17955A5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245590" y="5111496"/>
            <a:ext cx="1080904" cy="1080902"/>
            <a:chOff x="10245590" y="5111496"/>
            <a:chExt cx="1080904" cy="1080902"/>
          </a:xfrm>
        </p:grpSpPr>
        <p:sp>
          <p:nvSpPr>
            <p:cNvPr id="24" name="Oval 23">
              <a:extLst>
                <a:ext uri="{FF2B5EF4-FFF2-40B4-BE49-F238E27FC236}">
                  <a16:creationId xmlns:a16="http://schemas.microsoft.com/office/drawing/2014/main" id="{95C67F70-EAFE-425C-8422-591620A96D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45590" y="5111496"/>
              <a:ext cx="1080904" cy="1080902"/>
            </a:xfrm>
            <a:prstGeom prst="ellipse">
              <a:avLst/>
            </a:prstGeom>
            <a:blipFill dpi="0" rotWithShape="1">
              <a:blip r:embed="rId4">
                <a:duotone>
                  <a:schemeClr val="accent1">
                    <a:shade val="45000"/>
                    <a:satMod val="135000"/>
                  </a:schemeClr>
                  <a:prstClr val="white"/>
                </a:duotone>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25" name="Oval 24">
              <a:extLst>
                <a:ext uri="{FF2B5EF4-FFF2-40B4-BE49-F238E27FC236}">
                  <a16:creationId xmlns:a16="http://schemas.microsoft.com/office/drawing/2014/main" id="{D47FA16B-C217-4D91-84EA-5B0846BDDA9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53681" y="5219586"/>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3" name="CasellaDiTesto 2">
            <a:extLst>
              <a:ext uri="{FF2B5EF4-FFF2-40B4-BE49-F238E27FC236}">
                <a16:creationId xmlns:a16="http://schemas.microsoft.com/office/drawing/2014/main" id="{6413A338-18DE-498F-0BAA-E917D347BFD7}"/>
              </a:ext>
            </a:extLst>
          </p:cNvPr>
          <p:cNvSpPr txBox="1"/>
          <p:nvPr/>
        </p:nvSpPr>
        <p:spPr>
          <a:xfrm>
            <a:off x="382279" y="2121408"/>
            <a:ext cx="6743845" cy="4050792"/>
          </a:xfrm>
          <a:prstGeom prst="rect">
            <a:avLst/>
          </a:prstGeom>
        </p:spPr>
        <p:txBody>
          <a:bodyPr vert="horz" lIns="91440" tIns="45720" rIns="91440" bIns="45720" rtlCol="0">
            <a:normAutofit/>
          </a:bodyPr>
          <a:lstStyle/>
          <a:p>
            <a:pPr marL="102870" defTabSz="914400" fontAlgn="auto">
              <a:lnSpc>
                <a:spcPct val="90000"/>
              </a:lnSpc>
              <a:spcBef>
                <a:spcPts val="0"/>
              </a:spcBef>
              <a:spcAft>
                <a:spcPts val="600"/>
              </a:spcAft>
              <a:buClr>
                <a:schemeClr val="accent1">
                  <a:lumMod val="75000"/>
                </a:schemeClr>
              </a:buClr>
              <a:buSzPct val="85000"/>
              <a:defRPr/>
            </a:pPr>
            <a:endParaRPr lang="en-US" dirty="0"/>
          </a:p>
          <a:p>
            <a:pPr marL="102870" defTabSz="914400" fontAlgn="auto">
              <a:lnSpc>
                <a:spcPct val="90000"/>
              </a:lnSpc>
              <a:spcBef>
                <a:spcPts val="0"/>
              </a:spcBef>
              <a:spcAft>
                <a:spcPts val="600"/>
              </a:spcAft>
              <a:buClr>
                <a:schemeClr val="accent1">
                  <a:lumMod val="75000"/>
                </a:schemeClr>
              </a:buClr>
              <a:buSzPct val="85000"/>
              <a:defRPr/>
            </a:pPr>
            <a:endParaRPr lang="en-US" dirty="0"/>
          </a:p>
          <a:p>
            <a:pPr marL="102870" defTabSz="914400" fontAlgn="auto">
              <a:lnSpc>
                <a:spcPct val="90000"/>
              </a:lnSpc>
              <a:spcBef>
                <a:spcPts val="0"/>
              </a:spcBef>
              <a:spcAft>
                <a:spcPts val="600"/>
              </a:spcAft>
              <a:buClr>
                <a:schemeClr val="accent1">
                  <a:lumMod val="75000"/>
                </a:schemeClr>
              </a:buClr>
              <a:buSzPct val="85000"/>
              <a:defRPr/>
            </a:pPr>
            <a:endParaRPr lang="en-US" dirty="0"/>
          </a:p>
          <a:p>
            <a:pPr marL="285750" indent="-182880" defTabSz="914400" fontAlgn="auto">
              <a:lnSpc>
                <a:spcPct val="90000"/>
              </a:lnSpc>
              <a:spcBef>
                <a:spcPts val="0"/>
              </a:spcBef>
              <a:spcAft>
                <a:spcPts val="600"/>
              </a:spcAft>
              <a:buClr>
                <a:schemeClr val="accent1">
                  <a:lumMod val="75000"/>
                </a:schemeClr>
              </a:buClr>
              <a:buSzPct val="85000"/>
              <a:buFont typeface="Wingdings" pitchFamily="2" charset="2"/>
              <a:buChar char="§"/>
              <a:defRPr/>
            </a:pPr>
            <a:endParaRPr lang="en-US" dirty="0"/>
          </a:p>
        </p:txBody>
      </p:sp>
      <p:sp>
        <p:nvSpPr>
          <p:cNvPr id="2" name="CasellaDiTesto 1">
            <a:extLst>
              <a:ext uri="{FF2B5EF4-FFF2-40B4-BE49-F238E27FC236}">
                <a16:creationId xmlns:a16="http://schemas.microsoft.com/office/drawing/2014/main" id="{4A65792C-CD8C-B749-7B5E-303444A7DD0D}"/>
              </a:ext>
            </a:extLst>
          </p:cNvPr>
          <p:cNvSpPr txBox="1"/>
          <p:nvPr/>
        </p:nvSpPr>
        <p:spPr>
          <a:xfrm rot="20306527">
            <a:off x="3825522" y="4746726"/>
            <a:ext cx="7313077" cy="738664"/>
          </a:xfrm>
          <a:custGeom>
            <a:avLst/>
            <a:gdLst>
              <a:gd name="connsiteX0" fmla="*/ 0 w 7313077"/>
              <a:gd name="connsiteY0" fmla="*/ 0 h 738664"/>
              <a:gd name="connsiteX1" fmla="*/ 416283 w 7313077"/>
              <a:gd name="connsiteY1" fmla="*/ 0 h 738664"/>
              <a:gd name="connsiteX2" fmla="*/ 1051958 w 7313077"/>
              <a:gd name="connsiteY2" fmla="*/ 0 h 738664"/>
              <a:gd name="connsiteX3" fmla="*/ 1468241 w 7313077"/>
              <a:gd name="connsiteY3" fmla="*/ 0 h 738664"/>
              <a:gd name="connsiteX4" fmla="*/ 1884524 w 7313077"/>
              <a:gd name="connsiteY4" fmla="*/ 0 h 738664"/>
              <a:gd name="connsiteX5" fmla="*/ 2520199 w 7313077"/>
              <a:gd name="connsiteY5" fmla="*/ 0 h 738664"/>
              <a:gd name="connsiteX6" fmla="*/ 3009612 w 7313077"/>
              <a:gd name="connsiteY6" fmla="*/ 0 h 738664"/>
              <a:gd name="connsiteX7" fmla="*/ 3572157 w 7313077"/>
              <a:gd name="connsiteY7" fmla="*/ 0 h 738664"/>
              <a:gd name="connsiteX8" fmla="*/ 3988440 w 7313077"/>
              <a:gd name="connsiteY8" fmla="*/ 0 h 738664"/>
              <a:gd name="connsiteX9" fmla="*/ 4477853 w 7313077"/>
              <a:gd name="connsiteY9" fmla="*/ 0 h 738664"/>
              <a:gd name="connsiteX10" fmla="*/ 4821005 w 7313077"/>
              <a:gd name="connsiteY10" fmla="*/ 0 h 738664"/>
              <a:gd name="connsiteX11" fmla="*/ 5237288 w 7313077"/>
              <a:gd name="connsiteY11" fmla="*/ 0 h 738664"/>
              <a:gd name="connsiteX12" fmla="*/ 5580440 w 7313077"/>
              <a:gd name="connsiteY12" fmla="*/ 0 h 738664"/>
              <a:gd name="connsiteX13" fmla="*/ 6216115 w 7313077"/>
              <a:gd name="connsiteY13" fmla="*/ 0 h 738664"/>
              <a:gd name="connsiteX14" fmla="*/ 6559268 w 7313077"/>
              <a:gd name="connsiteY14" fmla="*/ 0 h 738664"/>
              <a:gd name="connsiteX15" fmla="*/ 7313077 w 7313077"/>
              <a:gd name="connsiteY15" fmla="*/ 0 h 738664"/>
              <a:gd name="connsiteX16" fmla="*/ 7313077 w 7313077"/>
              <a:gd name="connsiteY16" fmla="*/ 354559 h 738664"/>
              <a:gd name="connsiteX17" fmla="*/ 7313077 w 7313077"/>
              <a:gd name="connsiteY17" fmla="*/ 738664 h 738664"/>
              <a:gd name="connsiteX18" fmla="*/ 6823663 w 7313077"/>
              <a:gd name="connsiteY18" fmla="*/ 738664 h 738664"/>
              <a:gd name="connsiteX19" fmla="*/ 6114857 w 7313077"/>
              <a:gd name="connsiteY19" fmla="*/ 738664 h 738664"/>
              <a:gd name="connsiteX20" fmla="*/ 5698575 w 7313077"/>
              <a:gd name="connsiteY20" fmla="*/ 738664 h 738664"/>
              <a:gd name="connsiteX21" fmla="*/ 5209161 w 7313077"/>
              <a:gd name="connsiteY21" fmla="*/ 738664 h 738664"/>
              <a:gd name="connsiteX22" fmla="*/ 4500355 w 7313077"/>
              <a:gd name="connsiteY22" fmla="*/ 738664 h 738664"/>
              <a:gd name="connsiteX23" fmla="*/ 3791549 w 7313077"/>
              <a:gd name="connsiteY23" fmla="*/ 738664 h 738664"/>
              <a:gd name="connsiteX24" fmla="*/ 3155874 w 7313077"/>
              <a:gd name="connsiteY24" fmla="*/ 738664 h 738664"/>
              <a:gd name="connsiteX25" fmla="*/ 2593330 w 7313077"/>
              <a:gd name="connsiteY25" fmla="*/ 738664 h 738664"/>
              <a:gd name="connsiteX26" fmla="*/ 2103916 w 7313077"/>
              <a:gd name="connsiteY26" fmla="*/ 738664 h 738664"/>
              <a:gd name="connsiteX27" fmla="*/ 1760764 w 7313077"/>
              <a:gd name="connsiteY27" fmla="*/ 738664 h 738664"/>
              <a:gd name="connsiteX28" fmla="*/ 1125089 w 7313077"/>
              <a:gd name="connsiteY28" fmla="*/ 738664 h 738664"/>
              <a:gd name="connsiteX29" fmla="*/ 635675 w 7313077"/>
              <a:gd name="connsiteY29" fmla="*/ 738664 h 738664"/>
              <a:gd name="connsiteX30" fmla="*/ 0 w 7313077"/>
              <a:gd name="connsiteY30" fmla="*/ 738664 h 738664"/>
              <a:gd name="connsiteX31" fmla="*/ 0 w 7313077"/>
              <a:gd name="connsiteY31" fmla="*/ 361945 h 738664"/>
              <a:gd name="connsiteX32" fmla="*/ 0 w 7313077"/>
              <a:gd name="connsiteY32" fmla="*/ 0 h 738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7313077" h="738664" extrusionOk="0">
                <a:moveTo>
                  <a:pt x="0" y="0"/>
                </a:moveTo>
                <a:cubicBezTo>
                  <a:pt x="116246" y="-30254"/>
                  <a:pt x="282187" y="3446"/>
                  <a:pt x="416283" y="0"/>
                </a:cubicBezTo>
                <a:cubicBezTo>
                  <a:pt x="550379" y="-3446"/>
                  <a:pt x="830086" y="64323"/>
                  <a:pt x="1051958" y="0"/>
                </a:cubicBezTo>
                <a:cubicBezTo>
                  <a:pt x="1273831" y="-64323"/>
                  <a:pt x="1261224" y="26871"/>
                  <a:pt x="1468241" y="0"/>
                </a:cubicBezTo>
                <a:cubicBezTo>
                  <a:pt x="1675258" y="-26871"/>
                  <a:pt x="1768287" y="2165"/>
                  <a:pt x="1884524" y="0"/>
                </a:cubicBezTo>
                <a:cubicBezTo>
                  <a:pt x="2000761" y="-2165"/>
                  <a:pt x="2302575" y="12689"/>
                  <a:pt x="2520199" y="0"/>
                </a:cubicBezTo>
                <a:cubicBezTo>
                  <a:pt x="2737824" y="-12689"/>
                  <a:pt x="2910976" y="13679"/>
                  <a:pt x="3009612" y="0"/>
                </a:cubicBezTo>
                <a:cubicBezTo>
                  <a:pt x="3108248" y="-13679"/>
                  <a:pt x="3376631" y="48461"/>
                  <a:pt x="3572157" y="0"/>
                </a:cubicBezTo>
                <a:cubicBezTo>
                  <a:pt x="3767684" y="-48461"/>
                  <a:pt x="3795526" y="33881"/>
                  <a:pt x="3988440" y="0"/>
                </a:cubicBezTo>
                <a:cubicBezTo>
                  <a:pt x="4181354" y="-33881"/>
                  <a:pt x="4296518" y="18036"/>
                  <a:pt x="4477853" y="0"/>
                </a:cubicBezTo>
                <a:cubicBezTo>
                  <a:pt x="4659188" y="-18036"/>
                  <a:pt x="4694921" y="41113"/>
                  <a:pt x="4821005" y="0"/>
                </a:cubicBezTo>
                <a:cubicBezTo>
                  <a:pt x="4947089" y="-41113"/>
                  <a:pt x="5104437" y="24794"/>
                  <a:pt x="5237288" y="0"/>
                </a:cubicBezTo>
                <a:cubicBezTo>
                  <a:pt x="5370139" y="-24794"/>
                  <a:pt x="5466826" y="19159"/>
                  <a:pt x="5580440" y="0"/>
                </a:cubicBezTo>
                <a:cubicBezTo>
                  <a:pt x="5694054" y="-19159"/>
                  <a:pt x="6083071" y="36314"/>
                  <a:pt x="6216115" y="0"/>
                </a:cubicBezTo>
                <a:cubicBezTo>
                  <a:pt x="6349159" y="-36314"/>
                  <a:pt x="6390605" y="8406"/>
                  <a:pt x="6559268" y="0"/>
                </a:cubicBezTo>
                <a:cubicBezTo>
                  <a:pt x="6727931" y="-8406"/>
                  <a:pt x="7037333" y="5491"/>
                  <a:pt x="7313077" y="0"/>
                </a:cubicBezTo>
                <a:cubicBezTo>
                  <a:pt x="7343964" y="125171"/>
                  <a:pt x="7300473" y="178854"/>
                  <a:pt x="7313077" y="354559"/>
                </a:cubicBezTo>
                <a:cubicBezTo>
                  <a:pt x="7325681" y="530264"/>
                  <a:pt x="7302408" y="611059"/>
                  <a:pt x="7313077" y="738664"/>
                </a:cubicBezTo>
                <a:cubicBezTo>
                  <a:pt x="7093994" y="775246"/>
                  <a:pt x="7045872" y="706934"/>
                  <a:pt x="6823663" y="738664"/>
                </a:cubicBezTo>
                <a:cubicBezTo>
                  <a:pt x="6601454" y="770394"/>
                  <a:pt x="6345221" y="708477"/>
                  <a:pt x="6114857" y="738664"/>
                </a:cubicBezTo>
                <a:cubicBezTo>
                  <a:pt x="5884493" y="768851"/>
                  <a:pt x="5854284" y="714770"/>
                  <a:pt x="5698575" y="738664"/>
                </a:cubicBezTo>
                <a:cubicBezTo>
                  <a:pt x="5542866" y="762558"/>
                  <a:pt x="5392996" y="700201"/>
                  <a:pt x="5209161" y="738664"/>
                </a:cubicBezTo>
                <a:cubicBezTo>
                  <a:pt x="5025326" y="777127"/>
                  <a:pt x="4807542" y="695719"/>
                  <a:pt x="4500355" y="738664"/>
                </a:cubicBezTo>
                <a:cubicBezTo>
                  <a:pt x="4193168" y="781609"/>
                  <a:pt x="3975772" y="734984"/>
                  <a:pt x="3791549" y="738664"/>
                </a:cubicBezTo>
                <a:cubicBezTo>
                  <a:pt x="3607326" y="742344"/>
                  <a:pt x="3299176" y="738648"/>
                  <a:pt x="3155874" y="738664"/>
                </a:cubicBezTo>
                <a:cubicBezTo>
                  <a:pt x="3012573" y="738680"/>
                  <a:pt x="2825131" y="681905"/>
                  <a:pt x="2593330" y="738664"/>
                </a:cubicBezTo>
                <a:cubicBezTo>
                  <a:pt x="2361529" y="795423"/>
                  <a:pt x="2300936" y="690027"/>
                  <a:pt x="2103916" y="738664"/>
                </a:cubicBezTo>
                <a:cubicBezTo>
                  <a:pt x="1906896" y="787301"/>
                  <a:pt x="1858130" y="714240"/>
                  <a:pt x="1760764" y="738664"/>
                </a:cubicBezTo>
                <a:cubicBezTo>
                  <a:pt x="1663398" y="763088"/>
                  <a:pt x="1439107" y="676636"/>
                  <a:pt x="1125089" y="738664"/>
                </a:cubicBezTo>
                <a:cubicBezTo>
                  <a:pt x="811071" y="800692"/>
                  <a:pt x="786485" y="699596"/>
                  <a:pt x="635675" y="738664"/>
                </a:cubicBezTo>
                <a:cubicBezTo>
                  <a:pt x="484865" y="777732"/>
                  <a:pt x="216665" y="714488"/>
                  <a:pt x="0" y="738664"/>
                </a:cubicBezTo>
                <a:cubicBezTo>
                  <a:pt x="-31097" y="588953"/>
                  <a:pt x="35210" y="462826"/>
                  <a:pt x="0" y="361945"/>
                </a:cubicBezTo>
                <a:cubicBezTo>
                  <a:pt x="-35210" y="261064"/>
                  <a:pt x="21091" y="179458"/>
                  <a:pt x="0" y="0"/>
                </a:cubicBezTo>
                <a:close/>
              </a:path>
            </a:pathLst>
          </a:custGeom>
          <a:noFill/>
          <a:ln w="76200">
            <a:solidFill>
              <a:schemeClr val="tx2">
                <a:lumMod val="60000"/>
                <a:lumOff val="40000"/>
              </a:schemeClr>
            </a:solidFill>
            <a:extLst>
              <a:ext uri="{C807C97D-BFC1-408E-A445-0C87EB9F89A2}">
                <ask:lineSketchStyleProps xmlns:ask="http://schemas.microsoft.com/office/drawing/2018/sketchyshapes" sd="2059699258">
                  <a:prstGeom prst="rect">
                    <a:avLst/>
                  </a:prstGeom>
                  <ask:type>
                    <ask:lineSketchScribble/>
                  </ask:type>
                </ask:lineSketchStyleProps>
              </a:ext>
            </a:extLst>
          </a:ln>
          <a:effectLst>
            <a:outerShdw blurRad="152400" dist="317500" dir="5400000" sx="90000" sy="-19000" rotWithShape="0">
              <a:prstClr val="black">
                <a:alpha val="15000"/>
              </a:prstClr>
            </a:outerShdw>
          </a:effectLst>
        </p:spPr>
        <p:txBody>
          <a:bodyPr wrap="square" rtlCol="0">
            <a:spAutoFit/>
          </a:bodyPr>
          <a:lstStyle/>
          <a:p>
            <a:r>
              <a:rPr lang="it-IT" sz="4200" dirty="0">
                <a:latin typeface="Consolas" panose="020B0609020204030204" pitchFamily="49" charset="0"/>
              </a:rPr>
              <a:t>… nella scorsa lezione…</a:t>
            </a:r>
          </a:p>
        </p:txBody>
      </p:sp>
    </p:spTree>
    <p:extLst>
      <p:ext uri="{BB962C8B-B14F-4D97-AF65-F5344CB8AC3E}">
        <p14:creationId xmlns:p14="http://schemas.microsoft.com/office/powerpoint/2010/main" val="21468171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6B6D9B4-3AAD-F3F6-CF3D-896F50F23DDF}"/>
            </a:ext>
          </a:extLst>
        </p:cNvPr>
        <p:cNvGrpSpPr/>
        <p:nvPr/>
      </p:nvGrpSpPr>
      <p:grpSpPr>
        <a:xfrm>
          <a:off x="0" y="0"/>
          <a:ext cx="0" cy="0"/>
          <a:chOff x="0" y="0"/>
          <a:chExt cx="0" cy="0"/>
        </a:xfrm>
      </p:grpSpPr>
      <p:sp>
        <p:nvSpPr>
          <p:cNvPr id="33" name="Rectangle 8">
            <a:extLst>
              <a:ext uri="{FF2B5EF4-FFF2-40B4-BE49-F238E27FC236}">
                <a16:creationId xmlns:a16="http://schemas.microsoft.com/office/drawing/2014/main" id="{C69DB769-6731-8122-DDAC-119D61FE87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346946"/>
            <a:ext cx="10222992" cy="80683"/>
          </a:xfrm>
          <a:prstGeom prst="rect">
            <a:avLst/>
          </a:prstGeom>
          <a:blipFill dpi="0" rotWithShape="1">
            <a:blip r:embed="rId2">
              <a:alphaModFix amt="83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10">
            <a:extLst>
              <a:ext uri="{FF2B5EF4-FFF2-40B4-BE49-F238E27FC236}">
                <a16:creationId xmlns:a16="http://schemas.microsoft.com/office/drawing/2014/main" id="{910916E3-4214-9181-F08A-1523BDA0B9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4299696"/>
            <a:ext cx="10222992" cy="80683"/>
          </a:xfrm>
          <a:prstGeom prst="rect">
            <a:avLst/>
          </a:prstGeom>
          <a:blipFill dpi="0" rotWithShape="1">
            <a:blip r:embed="rId2">
              <a:alphaModFix amt="83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12">
            <a:extLst>
              <a:ext uri="{FF2B5EF4-FFF2-40B4-BE49-F238E27FC236}">
                <a16:creationId xmlns:a16="http://schemas.microsoft.com/office/drawing/2014/main" id="{547C5DA4-6612-FDD5-0331-7DE276B6F4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484779"/>
            <a:ext cx="10222992" cy="2743200"/>
          </a:xfrm>
          <a:prstGeom prst="rect">
            <a:avLst/>
          </a:prstGeom>
          <a:blipFill dpi="0" rotWithShape="1">
            <a:blip r:embed="rId2">
              <a:alphaModFix amt="83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6" name="Group 14">
            <a:extLst>
              <a:ext uri="{FF2B5EF4-FFF2-40B4-BE49-F238E27FC236}">
                <a16:creationId xmlns:a16="http://schemas.microsoft.com/office/drawing/2014/main" id="{CBCD8C10-EAC4-D880-8280-00A9EBBABA2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49215" y="4068923"/>
            <a:ext cx="1080904" cy="1080902"/>
            <a:chOff x="9685338" y="4460675"/>
            <a:chExt cx="1080904" cy="1080902"/>
          </a:xfrm>
        </p:grpSpPr>
        <p:sp>
          <p:nvSpPr>
            <p:cNvPr id="37" name="Oval 15">
              <a:extLst>
                <a:ext uri="{FF2B5EF4-FFF2-40B4-BE49-F238E27FC236}">
                  <a16:creationId xmlns:a16="http://schemas.microsoft.com/office/drawing/2014/main" id="{E2C261FE-1402-5481-F499-F7FFD19AF5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38" name="Oval 16">
              <a:extLst>
                <a:ext uri="{FF2B5EF4-FFF2-40B4-BE49-F238E27FC236}">
                  <a16:creationId xmlns:a16="http://schemas.microsoft.com/office/drawing/2014/main" id="{48851523-526A-5566-DBF3-4B3F55406F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39" name="Rectangle 18">
            <a:extLst>
              <a:ext uri="{FF2B5EF4-FFF2-40B4-BE49-F238E27FC236}">
                <a16:creationId xmlns:a16="http://schemas.microsoft.com/office/drawing/2014/main" id="{55CD15D7-269A-BB31-0818-7017876987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88952" cy="6858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40" name="Rectangle 20">
            <a:extLst>
              <a:ext uri="{FF2B5EF4-FFF2-40B4-BE49-F238E27FC236}">
                <a16:creationId xmlns:a16="http://schemas.microsoft.com/office/drawing/2014/main" id="{1C25CAE7-D621-8C36-93FF-5FE5D82157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928117"/>
            <a:ext cx="10351008"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22">
            <a:extLst>
              <a:ext uri="{FF2B5EF4-FFF2-40B4-BE49-F238E27FC236}">
                <a16:creationId xmlns:a16="http://schemas.microsoft.com/office/drawing/2014/main" id="{A6B89C8E-D47E-8FD4-078E-74B8AEB75D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85470" y="1110053"/>
            <a:ext cx="3386371" cy="4580301"/>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olo 1">
            <a:extLst>
              <a:ext uri="{FF2B5EF4-FFF2-40B4-BE49-F238E27FC236}">
                <a16:creationId xmlns:a16="http://schemas.microsoft.com/office/drawing/2014/main" id="{A52CDC9F-BEC0-05DE-2B70-6FAC86CE3C19}"/>
              </a:ext>
            </a:extLst>
          </p:cNvPr>
          <p:cNvSpPr>
            <a:spLocks noGrp="1"/>
          </p:cNvSpPr>
          <p:nvPr>
            <p:ph type="title"/>
          </p:nvPr>
        </p:nvSpPr>
        <p:spPr>
          <a:xfrm>
            <a:off x="7987004" y="1116775"/>
            <a:ext cx="3031515" cy="4580300"/>
          </a:xfrm>
        </p:spPr>
        <p:txBody>
          <a:bodyPr vert="horz" lIns="91440" tIns="45720" rIns="91440" bIns="45720" rtlCol="0" anchor="ctr">
            <a:normAutofit/>
          </a:bodyPr>
          <a:lstStyle/>
          <a:p>
            <a:pPr marL="285750" indent="-285750" fontAlgn="auto">
              <a:lnSpc>
                <a:spcPct val="85000"/>
              </a:lnSpc>
              <a:spcAft>
                <a:spcPts val="0"/>
              </a:spcAft>
              <a:defRPr/>
            </a:pPr>
            <a:br>
              <a:rPr lang="en-US" sz="1500" dirty="0">
                <a:blipFill dpi="0" rotWithShape="1">
                  <a:blip r:embed="rId4"/>
                  <a:srcRect/>
                  <a:tile tx="6350" ty="-127000" sx="65000" sy="64000" flip="none" algn="tl"/>
                </a:blipFill>
              </a:rPr>
            </a:br>
            <a:br>
              <a:rPr lang="en-US" sz="1500" dirty="0">
                <a:blipFill dpi="0" rotWithShape="1">
                  <a:blip r:embed="rId4"/>
                  <a:srcRect/>
                  <a:tile tx="6350" ty="-127000" sx="65000" sy="64000" flip="none" algn="tl"/>
                </a:blipFill>
              </a:rPr>
            </a:br>
            <a:r>
              <a:rPr lang="en-US" sz="1500" dirty="0" err="1">
                <a:blipFill dpi="0" rotWithShape="1">
                  <a:blip r:embed="rId4"/>
                  <a:srcRect/>
                  <a:tile tx="6350" ty="-127000" sx="65000" sy="64000" flip="none" algn="tl"/>
                </a:blipFill>
              </a:rPr>
              <a:t>Quando</a:t>
            </a:r>
            <a:r>
              <a:rPr lang="en-US" sz="1500" dirty="0">
                <a:blipFill dpi="0" rotWithShape="1">
                  <a:blip r:embed="rId4"/>
                  <a:srcRect/>
                  <a:tile tx="6350" ty="-127000" sx="65000" sy="64000" flip="none" algn="tl"/>
                </a:blipFill>
              </a:rPr>
              <a:t> le </a:t>
            </a:r>
            <a:r>
              <a:rPr lang="en-US" sz="1500" dirty="0" err="1">
                <a:blipFill dpi="0" rotWithShape="1">
                  <a:blip r:embed="rId4"/>
                  <a:srcRect/>
                  <a:tile tx="6350" ty="-127000" sx="65000" sy="64000" flip="none" algn="tl"/>
                </a:blipFill>
              </a:rPr>
              <a:t>Lettere</a:t>
            </a:r>
            <a:r>
              <a:rPr lang="en-US" sz="1500" dirty="0">
                <a:blipFill dpi="0" rotWithShape="1">
                  <a:blip r:embed="rId4"/>
                  <a:srcRect/>
                  <a:tile tx="6350" ty="-127000" sx="65000" sy="64000" flip="none" algn="tl"/>
                </a:blipFill>
              </a:rPr>
              <a:t> di Paolo </a:t>
            </a:r>
            <a:r>
              <a:rPr lang="en-US" sz="1500" dirty="0" err="1">
                <a:blipFill dpi="0" rotWithShape="1">
                  <a:blip r:embed="rId4"/>
                  <a:srcRect/>
                  <a:tile tx="6350" ty="-127000" sx="65000" sy="64000" flip="none" algn="tl"/>
                </a:blipFill>
              </a:rPr>
              <a:t>sono</a:t>
            </a:r>
            <a:r>
              <a:rPr lang="en-US" sz="1500" dirty="0">
                <a:blipFill dpi="0" rotWithShape="1">
                  <a:blip r:embed="rId4"/>
                  <a:srcRect/>
                  <a:tile tx="6350" ty="-127000" sx="65000" sy="64000" flip="none" algn="tl"/>
                </a:blipFill>
              </a:rPr>
              <a:t> </a:t>
            </a:r>
            <a:r>
              <a:rPr lang="en-US" sz="1500" dirty="0" err="1">
                <a:blipFill dpi="0" rotWithShape="1">
                  <a:blip r:embed="rId4"/>
                  <a:srcRect/>
                  <a:tile tx="6350" ty="-127000" sx="65000" sy="64000" flip="none" algn="tl"/>
                </a:blipFill>
              </a:rPr>
              <a:t>riconosciute</a:t>
            </a:r>
            <a:r>
              <a:rPr lang="en-US" sz="1500" dirty="0">
                <a:blipFill dpi="0" rotWithShape="1">
                  <a:blip r:embed="rId4"/>
                  <a:srcRect/>
                  <a:tile tx="6350" ty="-127000" sx="65000" sy="64000" flip="none" algn="tl"/>
                </a:blipFill>
              </a:rPr>
              <a:t> </a:t>
            </a:r>
            <a:r>
              <a:rPr lang="en-US" sz="1500" dirty="0" err="1">
                <a:blipFill dpi="0" rotWithShape="1">
                  <a:blip r:embed="rId4"/>
                  <a:srcRect/>
                  <a:tile tx="6350" ty="-127000" sx="65000" sy="64000" flip="none" algn="tl"/>
                </a:blipFill>
              </a:rPr>
              <a:t>importanti</a:t>
            </a:r>
            <a:r>
              <a:rPr lang="en-US" sz="1500" dirty="0">
                <a:blipFill dpi="0" rotWithShape="1">
                  <a:blip r:embed="rId4"/>
                  <a:srcRect/>
                  <a:tile tx="6350" ty="-127000" sx="65000" sy="64000" flip="none" algn="tl"/>
                </a:blipFill>
              </a:rPr>
              <a:t>?</a:t>
            </a:r>
            <a:br>
              <a:rPr lang="en-US" sz="1500" dirty="0">
                <a:blipFill dpi="0" rotWithShape="1">
                  <a:blip r:embed="rId4"/>
                  <a:srcRect/>
                  <a:tile tx="6350" ty="-127000" sx="65000" sy="64000" flip="none" algn="tl"/>
                </a:blipFill>
              </a:rPr>
            </a:br>
            <a:br>
              <a:rPr lang="en-US" sz="1500" dirty="0">
                <a:blipFill dpi="0" rotWithShape="1">
                  <a:blip r:embed="rId4"/>
                  <a:srcRect/>
                  <a:tile tx="6350" ty="-127000" sx="65000" sy="64000" flip="none" algn="tl"/>
                </a:blipFill>
              </a:rPr>
            </a:br>
            <a:endParaRPr lang="en-US" sz="1500" dirty="0">
              <a:blipFill dpi="0" rotWithShape="1">
                <a:blip r:embed="rId4"/>
                <a:srcRect/>
                <a:tile tx="6350" ty="-127000" sx="65000" sy="64000" flip="none" algn="tl"/>
              </a:blipFill>
            </a:endParaRPr>
          </a:p>
        </p:txBody>
      </p:sp>
      <p:pic>
        <p:nvPicPr>
          <p:cNvPr id="3" name="Immagine 2">
            <a:extLst>
              <a:ext uri="{FF2B5EF4-FFF2-40B4-BE49-F238E27FC236}">
                <a16:creationId xmlns:a16="http://schemas.microsoft.com/office/drawing/2014/main" id="{3ADBAF04-9DE6-7588-D2B2-AA58969C206C}"/>
              </a:ext>
            </a:extLst>
          </p:cNvPr>
          <p:cNvPicPr>
            <a:picLocks noChangeAspect="1"/>
          </p:cNvPicPr>
          <p:nvPr/>
        </p:nvPicPr>
        <p:blipFill>
          <a:blip r:embed="rId6"/>
          <a:stretch>
            <a:fillRect/>
          </a:stretch>
        </p:blipFill>
        <p:spPr>
          <a:xfrm>
            <a:off x="1535330" y="1388911"/>
            <a:ext cx="5402751" cy="4011543"/>
          </a:xfrm>
          <a:prstGeom prst="rect">
            <a:avLst/>
          </a:prstGeom>
        </p:spPr>
      </p:pic>
      <p:sp>
        <p:nvSpPr>
          <p:cNvPr id="42" name="Rectangle 24">
            <a:extLst>
              <a:ext uri="{FF2B5EF4-FFF2-40B4-BE49-F238E27FC236}">
                <a16:creationId xmlns:a16="http://schemas.microsoft.com/office/drawing/2014/main" id="{C064216C-6FAA-DDDF-8292-94218C8A72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5780565"/>
            <a:ext cx="10351008"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3" name="Group 26">
            <a:extLst>
              <a:ext uri="{FF2B5EF4-FFF2-40B4-BE49-F238E27FC236}">
                <a16:creationId xmlns:a16="http://schemas.microsoft.com/office/drawing/2014/main" id="{23147200-B4F9-FB98-BA59-3CAC1922CA6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46920" y="5257800"/>
            <a:ext cx="1080904" cy="1080902"/>
            <a:chOff x="9685338" y="4460675"/>
            <a:chExt cx="1080904" cy="1080902"/>
          </a:xfrm>
        </p:grpSpPr>
        <p:sp>
          <p:nvSpPr>
            <p:cNvPr id="28" name="Oval 27">
              <a:extLst>
                <a:ext uri="{FF2B5EF4-FFF2-40B4-BE49-F238E27FC236}">
                  <a16:creationId xmlns:a16="http://schemas.microsoft.com/office/drawing/2014/main" id="{D615E8F4-CEA0-DD58-1C3F-03D7B8820E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85338" y="4460675"/>
              <a:ext cx="1080904" cy="1080902"/>
            </a:xfrm>
            <a:prstGeom prst="ellipse">
              <a:avLst/>
            </a:prstGeom>
            <a:blipFill dpi="0" rotWithShape="1">
              <a:blip r:embed="rId4">
                <a:duotone>
                  <a:schemeClr val="accent1">
                    <a:shade val="45000"/>
                    <a:satMod val="135000"/>
                  </a:schemeClr>
                  <a:prstClr val="white"/>
                </a:duotone>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44" name="Oval 28">
              <a:extLst>
                <a:ext uri="{FF2B5EF4-FFF2-40B4-BE49-F238E27FC236}">
                  <a16:creationId xmlns:a16="http://schemas.microsoft.com/office/drawing/2014/main" id="{6A5267D8-60F0-4905-35D9-7C672D3126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Tree>
    <p:extLst>
      <p:ext uri="{BB962C8B-B14F-4D97-AF65-F5344CB8AC3E}">
        <p14:creationId xmlns:p14="http://schemas.microsoft.com/office/powerpoint/2010/main" val="38080493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B1670B-B9BA-DAC8-4C29-C2BE1A8D1452}"/>
            </a:ext>
          </a:extLst>
        </p:cNvPr>
        <p:cNvGrpSpPr/>
        <p:nvPr/>
      </p:nvGrpSpPr>
      <p:grpSpPr>
        <a:xfrm>
          <a:off x="0" y="0"/>
          <a:ext cx="0" cy="0"/>
          <a:chOff x="0" y="0"/>
          <a:chExt cx="0" cy="0"/>
        </a:xfrm>
      </p:grpSpPr>
      <p:sp>
        <p:nvSpPr>
          <p:cNvPr id="4" name="Titolo 1">
            <a:extLst>
              <a:ext uri="{FF2B5EF4-FFF2-40B4-BE49-F238E27FC236}">
                <a16:creationId xmlns:a16="http://schemas.microsoft.com/office/drawing/2014/main" id="{DAB7E7D4-1A24-2CFD-63AB-DD9C407C9166}"/>
              </a:ext>
            </a:extLst>
          </p:cNvPr>
          <p:cNvSpPr>
            <a:spLocks noGrp="1"/>
          </p:cNvSpPr>
          <p:nvPr>
            <p:ph type="title"/>
          </p:nvPr>
        </p:nvSpPr>
        <p:spPr>
          <a:xfrm>
            <a:off x="382280" y="484631"/>
            <a:ext cx="11809720" cy="5347001"/>
          </a:xfrm>
        </p:spPr>
        <p:txBody>
          <a:bodyPr vert="horz" lIns="91440" tIns="45720" rIns="91440" bIns="45720" rtlCol="0" anchor="t">
            <a:normAutofit/>
          </a:bodyPr>
          <a:lstStyle/>
          <a:p>
            <a:pPr fontAlgn="auto">
              <a:spcAft>
                <a:spcPts val="0"/>
              </a:spcAft>
              <a:defRPr/>
            </a:pPr>
            <a:br>
              <a:rPr lang="en-US" sz="2400" b="0" dirty="0">
                <a:latin typeface="ADLaM Display" panose="02010000000000000000" pitchFamily="2" charset="0"/>
                <a:ea typeface="ADLaM Display" panose="02010000000000000000" pitchFamily="2" charset="0"/>
                <a:cs typeface="ADLaM Display" panose="02010000000000000000" pitchFamily="2" charset="0"/>
              </a:rPr>
            </a:br>
            <a:br>
              <a:rPr lang="en-US" sz="2400" b="0" dirty="0">
                <a:latin typeface="ADLaM Display" panose="02010000000000000000" pitchFamily="2" charset="0"/>
                <a:ea typeface="ADLaM Display" panose="02010000000000000000" pitchFamily="2" charset="0"/>
                <a:cs typeface="ADLaM Display" panose="02010000000000000000" pitchFamily="2" charset="0"/>
              </a:rPr>
            </a:br>
            <a:br>
              <a:rPr lang="en-US" sz="2400" b="0" dirty="0">
                <a:latin typeface="ADLaM Display" panose="02010000000000000000" pitchFamily="2" charset="0"/>
                <a:ea typeface="ADLaM Display" panose="02010000000000000000" pitchFamily="2" charset="0"/>
                <a:cs typeface="ADLaM Display" panose="02010000000000000000" pitchFamily="2" charset="0"/>
              </a:rPr>
            </a:br>
            <a:r>
              <a:rPr lang="en-US" sz="2400" b="0" dirty="0" err="1">
                <a:latin typeface="ADLaM Display" panose="02010000000000000000" pitchFamily="2" charset="0"/>
                <a:ea typeface="ADLaM Display" panose="02010000000000000000" pitchFamily="2" charset="0"/>
                <a:cs typeface="ADLaM Display" panose="02010000000000000000" pitchFamily="2" charset="0"/>
              </a:rPr>
              <a:t>Dobbiamo</a:t>
            </a:r>
            <a:r>
              <a:rPr lang="en-US" sz="2400" b="0" dirty="0">
                <a:latin typeface="ADLaM Display" panose="02010000000000000000" pitchFamily="2" charset="0"/>
                <a:ea typeface="ADLaM Display" panose="02010000000000000000" pitchFamily="2" charset="0"/>
                <a:cs typeface="ADLaM Display" panose="02010000000000000000" pitchFamily="2" charset="0"/>
              </a:rPr>
              <a:t> </a:t>
            </a:r>
            <a:r>
              <a:rPr lang="en-US" sz="2400" b="0" dirty="0" err="1">
                <a:latin typeface="ADLaM Display" panose="02010000000000000000" pitchFamily="2" charset="0"/>
                <a:ea typeface="ADLaM Display" panose="02010000000000000000" pitchFamily="2" charset="0"/>
                <a:cs typeface="ADLaM Display" panose="02010000000000000000" pitchFamily="2" charset="0"/>
              </a:rPr>
              <a:t>distinguere</a:t>
            </a:r>
            <a:r>
              <a:rPr lang="en-US" sz="2400" b="0" dirty="0">
                <a:latin typeface="ADLaM Display" panose="02010000000000000000" pitchFamily="2" charset="0"/>
                <a:ea typeface="ADLaM Display" panose="02010000000000000000" pitchFamily="2" charset="0"/>
                <a:cs typeface="ADLaM Display" panose="02010000000000000000" pitchFamily="2" charset="0"/>
              </a:rPr>
              <a:t> </a:t>
            </a:r>
            <a:r>
              <a:rPr lang="en-US" sz="2400" b="0" dirty="0" err="1">
                <a:latin typeface="ADLaM Display" panose="02010000000000000000" pitchFamily="2" charset="0"/>
                <a:ea typeface="ADLaM Display" panose="02010000000000000000" pitchFamily="2" charset="0"/>
                <a:cs typeface="ADLaM Display" panose="02010000000000000000" pitchFamily="2" charset="0"/>
              </a:rPr>
              <a:t>tra</a:t>
            </a:r>
            <a:r>
              <a:rPr lang="en-US" sz="2400" b="0" dirty="0">
                <a:latin typeface="ADLaM Display" panose="02010000000000000000" pitchFamily="2" charset="0"/>
                <a:ea typeface="ADLaM Display" panose="02010000000000000000" pitchFamily="2" charset="0"/>
                <a:cs typeface="ADLaM Display" panose="02010000000000000000" pitchFamily="2" charset="0"/>
              </a:rPr>
              <a:t> la </a:t>
            </a:r>
            <a:r>
              <a:rPr lang="en-US" sz="2400" b="0" dirty="0" err="1">
                <a:latin typeface="ADLaM Display" panose="02010000000000000000" pitchFamily="2" charset="0"/>
                <a:ea typeface="ADLaM Display" panose="02010000000000000000" pitchFamily="2" charset="0"/>
                <a:cs typeface="ADLaM Display" panose="02010000000000000000" pitchFamily="2" charset="0"/>
              </a:rPr>
              <a:t>funzione</a:t>
            </a:r>
            <a:r>
              <a:rPr lang="en-US" sz="2400" b="0" dirty="0">
                <a:latin typeface="ADLaM Display" panose="02010000000000000000" pitchFamily="2" charset="0"/>
                <a:ea typeface="ADLaM Display" panose="02010000000000000000" pitchFamily="2" charset="0"/>
                <a:cs typeface="ADLaM Display" panose="02010000000000000000" pitchFamily="2" charset="0"/>
              </a:rPr>
              <a:t> </a:t>
            </a:r>
            <a:r>
              <a:rPr lang="en-US" sz="2400" b="0" dirty="0" err="1">
                <a:latin typeface="ADLaM Display" panose="02010000000000000000" pitchFamily="2" charset="0"/>
                <a:ea typeface="ADLaM Display" panose="02010000000000000000" pitchFamily="2" charset="0"/>
                <a:cs typeface="ADLaM Display" panose="02010000000000000000" pitchFamily="2" charset="0"/>
              </a:rPr>
              <a:t>delle</a:t>
            </a:r>
            <a:r>
              <a:rPr lang="en-US" sz="2400" b="0" dirty="0">
                <a:latin typeface="ADLaM Display" panose="02010000000000000000" pitchFamily="2" charset="0"/>
                <a:ea typeface="ADLaM Display" panose="02010000000000000000" pitchFamily="2" charset="0"/>
                <a:cs typeface="ADLaM Display" panose="02010000000000000000" pitchFamily="2" charset="0"/>
              </a:rPr>
              <a:t> </a:t>
            </a:r>
            <a:r>
              <a:rPr lang="en-US" sz="2400" b="0" dirty="0" err="1">
                <a:latin typeface="ADLaM Display" panose="02010000000000000000" pitchFamily="2" charset="0"/>
                <a:ea typeface="ADLaM Display" panose="02010000000000000000" pitchFamily="2" charset="0"/>
                <a:cs typeface="ADLaM Display" panose="02010000000000000000" pitchFamily="2" charset="0"/>
              </a:rPr>
              <a:t>lettere</a:t>
            </a:r>
            <a:r>
              <a:rPr lang="en-US" sz="2400" b="0" dirty="0">
                <a:latin typeface="ADLaM Display" panose="02010000000000000000" pitchFamily="2" charset="0"/>
                <a:ea typeface="ADLaM Display" panose="02010000000000000000" pitchFamily="2" charset="0"/>
                <a:cs typeface="ADLaM Display" panose="02010000000000000000" pitchFamily="2" charset="0"/>
              </a:rPr>
              <a:t> prima e dopo la </a:t>
            </a:r>
            <a:r>
              <a:rPr lang="en-US" sz="2400" b="0" dirty="0" err="1">
                <a:latin typeface="ADLaM Display" panose="02010000000000000000" pitchFamily="2" charset="0"/>
                <a:ea typeface="ADLaM Display" panose="02010000000000000000" pitchFamily="2" charset="0"/>
                <a:cs typeface="ADLaM Display" panose="02010000000000000000" pitchFamily="2" charset="0"/>
              </a:rPr>
              <a:t>morte</a:t>
            </a:r>
            <a:r>
              <a:rPr lang="en-US" sz="2400" b="0" dirty="0">
                <a:latin typeface="ADLaM Display" panose="02010000000000000000" pitchFamily="2" charset="0"/>
                <a:ea typeface="ADLaM Display" panose="02010000000000000000" pitchFamily="2" charset="0"/>
                <a:cs typeface="ADLaM Display" panose="02010000000000000000" pitchFamily="2" charset="0"/>
              </a:rPr>
              <a:t> di Paolo… il </a:t>
            </a:r>
            <a:r>
              <a:rPr lang="en-US" sz="2400" b="0" dirty="0" err="1">
                <a:latin typeface="ADLaM Display" panose="02010000000000000000" pitchFamily="2" charset="0"/>
                <a:ea typeface="ADLaM Display" panose="02010000000000000000" pitchFamily="2" charset="0"/>
                <a:cs typeface="ADLaM Display" panose="02010000000000000000" pitchFamily="2" charset="0"/>
              </a:rPr>
              <a:t>caso</a:t>
            </a:r>
            <a:r>
              <a:rPr lang="en-US" sz="2400" b="0" dirty="0">
                <a:latin typeface="ADLaM Display" panose="02010000000000000000" pitchFamily="2" charset="0"/>
                <a:ea typeface="ADLaM Display" panose="02010000000000000000" pitchFamily="2" charset="0"/>
                <a:cs typeface="ADLaM Display" panose="02010000000000000000" pitchFamily="2" charset="0"/>
              </a:rPr>
              <a:t> </a:t>
            </a:r>
            <a:r>
              <a:rPr lang="en-US" sz="2400" b="0" dirty="0" err="1">
                <a:latin typeface="ADLaM Display" panose="02010000000000000000" pitchFamily="2" charset="0"/>
                <a:ea typeface="ADLaM Display" panose="02010000000000000000" pitchFamily="2" charset="0"/>
                <a:cs typeface="ADLaM Display" panose="02010000000000000000" pitchFamily="2" charset="0"/>
              </a:rPr>
              <a:t>della</a:t>
            </a:r>
            <a:r>
              <a:rPr lang="en-US" sz="2400" b="0" dirty="0">
                <a:latin typeface="ADLaM Display" panose="02010000000000000000" pitchFamily="2" charset="0"/>
                <a:ea typeface="ADLaM Display" panose="02010000000000000000" pitchFamily="2" charset="0"/>
                <a:cs typeface="ADLaM Display" panose="02010000000000000000" pitchFamily="2" charset="0"/>
              </a:rPr>
              <a:t> </a:t>
            </a:r>
            <a:r>
              <a:rPr lang="en-US" sz="2400" b="0" dirty="0" err="1">
                <a:latin typeface="ADLaM Display" panose="02010000000000000000" pitchFamily="2" charset="0"/>
                <a:ea typeface="ADLaM Display" panose="02010000000000000000" pitchFamily="2" charset="0"/>
                <a:cs typeface="ADLaM Display" panose="02010000000000000000" pitchFamily="2" charset="0"/>
              </a:rPr>
              <a:t>psuedoepigrafia</a:t>
            </a:r>
            <a:r>
              <a:rPr lang="en-US" sz="2400" b="0" dirty="0">
                <a:latin typeface="ADLaM Display" panose="02010000000000000000" pitchFamily="2" charset="0"/>
                <a:ea typeface="ADLaM Display" panose="02010000000000000000" pitchFamily="2" charset="0"/>
                <a:cs typeface="ADLaM Display" panose="02010000000000000000" pitchFamily="2" charset="0"/>
              </a:rPr>
              <a:t>… </a:t>
            </a:r>
          </a:p>
        </p:txBody>
      </p:sp>
    </p:spTree>
    <p:extLst>
      <p:ext uri="{BB962C8B-B14F-4D97-AF65-F5344CB8AC3E}">
        <p14:creationId xmlns:p14="http://schemas.microsoft.com/office/powerpoint/2010/main" val="40097469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6A0D67-4D2D-898F-F59D-E3314A3F8D1A}"/>
            </a:ext>
          </a:extLst>
        </p:cNvPr>
        <p:cNvGrpSpPr/>
        <p:nvPr/>
      </p:nvGrpSpPr>
      <p:grpSpPr>
        <a:xfrm>
          <a:off x="0" y="0"/>
          <a:ext cx="0" cy="0"/>
          <a:chOff x="0" y="0"/>
          <a:chExt cx="0" cy="0"/>
        </a:xfrm>
      </p:grpSpPr>
      <p:sp>
        <p:nvSpPr>
          <p:cNvPr id="4" name="Titolo 1">
            <a:extLst>
              <a:ext uri="{FF2B5EF4-FFF2-40B4-BE49-F238E27FC236}">
                <a16:creationId xmlns:a16="http://schemas.microsoft.com/office/drawing/2014/main" id="{FC4E1D41-8273-7743-CA19-107EF88352AB}"/>
              </a:ext>
            </a:extLst>
          </p:cNvPr>
          <p:cNvSpPr>
            <a:spLocks noGrp="1"/>
          </p:cNvSpPr>
          <p:nvPr>
            <p:ph type="title"/>
          </p:nvPr>
        </p:nvSpPr>
        <p:spPr>
          <a:xfrm>
            <a:off x="382280" y="484631"/>
            <a:ext cx="11809720" cy="5347001"/>
          </a:xfrm>
        </p:spPr>
        <p:txBody>
          <a:bodyPr vert="horz" lIns="91440" tIns="45720" rIns="91440" bIns="45720" rtlCol="0" anchor="t">
            <a:normAutofit/>
          </a:bodyPr>
          <a:lstStyle/>
          <a:p>
            <a:pPr fontAlgn="auto">
              <a:spcAft>
                <a:spcPts val="0"/>
              </a:spcAft>
              <a:defRPr/>
            </a:pPr>
            <a:br>
              <a:rPr lang="en-US" sz="2400" b="0" dirty="0">
                <a:latin typeface="ADLaM Display" panose="02010000000000000000" pitchFamily="2" charset="0"/>
                <a:ea typeface="ADLaM Display" panose="02010000000000000000" pitchFamily="2" charset="0"/>
                <a:cs typeface="ADLaM Display" panose="02010000000000000000" pitchFamily="2" charset="0"/>
              </a:rPr>
            </a:br>
            <a:br>
              <a:rPr lang="en-US" sz="2400" b="0" dirty="0">
                <a:latin typeface="ADLaM Display" panose="02010000000000000000" pitchFamily="2" charset="0"/>
                <a:ea typeface="ADLaM Display" panose="02010000000000000000" pitchFamily="2" charset="0"/>
                <a:cs typeface="ADLaM Display" panose="02010000000000000000" pitchFamily="2" charset="0"/>
              </a:rPr>
            </a:br>
            <a:br>
              <a:rPr lang="en-US" sz="2400" b="0" dirty="0">
                <a:latin typeface="ADLaM Display" panose="02010000000000000000" pitchFamily="2" charset="0"/>
                <a:ea typeface="ADLaM Display" panose="02010000000000000000" pitchFamily="2" charset="0"/>
                <a:cs typeface="ADLaM Display" panose="02010000000000000000" pitchFamily="2" charset="0"/>
              </a:rPr>
            </a:br>
            <a:r>
              <a:rPr lang="en-US" sz="2400" b="0" dirty="0">
                <a:latin typeface="ADLaM Display" panose="02010000000000000000" pitchFamily="2" charset="0"/>
                <a:ea typeface="ADLaM Display" panose="02010000000000000000" pitchFamily="2" charset="0"/>
                <a:cs typeface="ADLaM Display" panose="02010000000000000000" pitchFamily="2" charset="0"/>
              </a:rPr>
              <a:t>Da </a:t>
            </a:r>
            <a:r>
              <a:rPr lang="en-US" sz="2400" b="0" dirty="0" err="1">
                <a:latin typeface="ADLaM Display" panose="02010000000000000000" pitchFamily="2" charset="0"/>
                <a:ea typeface="ADLaM Display" panose="02010000000000000000" pitchFamily="2" charset="0"/>
                <a:cs typeface="ADLaM Display" panose="02010000000000000000" pitchFamily="2" charset="0"/>
              </a:rPr>
              <a:t>lettere</a:t>
            </a:r>
            <a:r>
              <a:rPr lang="en-US" sz="2400" b="0" dirty="0">
                <a:latin typeface="ADLaM Display" panose="02010000000000000000" pitchFamily="2" charset="0"/>
                <a:ea typeface="ADLaM Display" panose="02010000000000000000" pitchFamily="2" charset="0"/>
                <a:cs typeface="ADLaM Display" panose="02010000000000000000" pitchFamily="2" charset="0"/>
              </a:rPr>
              <a:t> </a:t>
            </a:r>
            <a:r>
              <a:rPr lang="en-US" sz="2400" b="0" dirty="0" err="1">
                <a:latin typeface="ADLaM Display" panose="02010000000000000000" pitchFamily="2" charset="0"/>
                <a:ea typeface="ADLaM Display" panose="02010000000000000000" pitchFamily="2" charset="0"/>
                <a:cs typeface="ADLaM Display" panose="02010000000000000000" pitchFamily="2" charset="0"/>
              </a:rPr>
              <a:t>rivolte</a:t>
            </a:r>
            <a:r>
              <a:rPr lang="en-US" sz="2400" b="0" dirty="0">
                <a:latin typeface="ADLaM Display" panose="02010000000000000000" pitchFamily="2" charset="0"/>
                <a:ea typeface="ADLaM Display" panose="02010000000000000000" pitchFamily="2" charset="0"/>
                <a:cs typeface="ADLaM Display" panose="02010000000000000000" pitchFamily="2" charset="0"/>
              </a:rPr>
              <a:t> a </a:t>
            </a:r>
            <a:r>
              <a:rPr lang="en-US" sz="2400" b="0" dirty="0" err="1">
                <a:latin typeface="ADLaM Display" panose="02010000000000000000" pitchFamily="2" charset="0"/>
                <a:ea typeface="ADLaM Display" panose="02010000000000000000" pitchFamily="2" charset="0"/>
                <a:cs typeface="ADLaM Display" panose="02010000000000000000" pitchFamily="2" charset="0"/>
              </a:rPr>
              <a:t>singole</a:t>
            </a:r>
            <a:r>
              <a:rPr lang="en-US" sz="2400" b="0" dirty="0">
                <a:latin typeface="ADLaM Display" panose="02010000000000000000" pitchFamily="2" charset="0"/>
                <a:ea typeface="ADLaM Display" panose="02010000000000000000" pitchFamily="2" charset="0"/>
                <a:cs typeface="ADLaM Display" panose="02010000000000000000" pitchFamily="2" charset="0"/>
              </a:rPr>
              <a:t> </a:t>
            </a:r>
            <a:r>
              <a:rPr lang="en-US" sz="2400" b="0" dirty="0" err="1">
                <a:latin typeface="ADLaM Display" panose="02010000000000000000" pitchFamily="2" charset="0"/>
                <a:ea typeface="ADLaM Display" panose="02010000000000000000" pitchFamily="2" charset="0"/>
                <a:cs typeface="ADLaM Display" panose="02010000000000000000" pitchFamily="2" charset="0"/>
              </a:rPr>
              <a:t>comunità</a:t>
            </a:r>
            <a:r>
              <a:rPr lang="en-US" sz="2400" b="0" dirty="0">
                <a:latin typeface="ADLaM Display" panose="02010000000000000000" pitchFamily="2" charset="0"/>
                <a:ea typeface="ADLaM Display" panose="02010000000000000000" pitchFamily="2" charset="0"/>
                <a:cs typeface="ADLaM Display" panose="02010000000000000000" pitchFamily="2" charset="0"/>
              </a:rPr>
              <a:t> a </a:t>
            </a:r>
            <a:r>
              <a:rPr lang="en-US" sz="2400" b="0" dirty="0" err="1">
                <a:latin typeface="ADLaM Display" panose="02010000000000000000" pitchFamily="2" charset="0"/>
                <a:ea typeface="ADLaM Display" panose="02010000000000000000" pitchFamily="2" charset="0"/>
                <a:cs typeface="ADLaM Display" panose="02010000000000000000" pitchFamily="2" charset="0"/>
              </a:rPr>
              <a:t>lettere</a:t>
            </a:r>
            <a:r>
              <a:rPr lang="en-US" sz="2400" b="0" dirty="0">
                <a:latin typeface="ADLaM Display" panose="02010000000000000000" pitchFamily="2" charset="0"/>
                <a:ea typeface="ADLaM Display" panose="02010000000000000000" pitchFamily="2" charset="0"/>
                <a:cs typeface="ADLaM Display" panose="02010000000000000000" pitchFamily="2" charset="0"/>
              </a:rPr>
              <a:t> di carattere </a:t>
            </a:r>
            <a:r>
              <a:rPr lang="en-US" sz="2400" b="0" dirty="0" err="1">
                <a:latin typeface="ADLaM Display" panose="02010000000000000000" pitchFamily="2" charset="0"/>
                <a:ea typeface="ADLaM Display" panose="02010000000000000000" pitchFamily="2" charset="0"/>
                <a:cs typeface="ADLaM Display" panose="02010000000000000000" pitchFamily="2" charset="0"/>
              </a:rPr>
              <a:t>universale</a:t>
            </a:r>
            <a:br>
              <a:rPr lang="en-US" sz="2400" b="0" dirty="0">
                <a:latin typeface="ADLaM Display" panose="02010000000000000000" pitchFamily="2" charset="0"/>
                <a:ea typeface="ADLaM Display" panose="02010000000000000000" pitchFamily="2" charset="0"/>
                <a:cs typeface="ADLaM Display" panose="02010000000000000000" pitchFamily="2" charset="0"/>
              </a:rPr>
            </a:br>
            <a:br>
              <a:rPr lang="en-US" sz="2400" b="0" dirty="0">
                <a:latin typeface="ADLaM Display" panose="02010000000000000000" pitchFamily="2" charset="0"/>
                <a:ea typeface="ADLaM Display" panose="02010000000000000000" pitchFamily="2" charset="0"/>
                <a:cs typeface="ADLaM Display" panose="02010000000000000000" pitchFamily="2" charset="0"/>
              </a:rPr>
            </a:br>
            <a:r>
              <a:rPr lang="en-US" sz="2400" b="0" dirty="0">
                <a:solidFill>
                  <a:srgbClr val="0070C0"/>
                </a:solidFill>
                <a:latin typeface="ADLaM Display" panose="02010000000000000000" pitchFamily="2" charset="0"/>
                <a:ea typeface="ADLaM Display" panose="02010000000000000000" pitchFamily="2" charset="0"/>
                <a:cs typeface="ADLaM Display" panose="02010000000000000000" pitchFamily="2" charset="0"/>
              </a:rPr>
              <a:t>Paolo, </a:t>
            </a:r>
            <a:r>
              <a:rPr lang="en-US" sz="2400" b="0" dirty="0" err="1">
                <a:solidFill>
                  <a:srgbClr val="0070C0"/>
                </a:solidFill>
                <a:latin typeface="ADLaM Display" panose="02010000000000000000" pitchFamily="2" charset="0"/>
                <a:ea typeface="ADLaM Display" panose="02010000000000000000" pitchFamily="2" charset="0"/>
                <a:cs typeface="ADLaM Display" panose="02010000000000000000" pitchFamily="2" charset="0"/>
              </a:rPr>
              <a:t>ampiamente</a:t>
            </a:r>
            <a:r>
              <a:rPr lang="en-US" sz="2400" b="0" dirty="0">
                <a:solidFill>
                  <a:srgbClr val="0070C0"/>
                </a:solidFill>
                <a:latin typeface="ADLaM Display" panose="02010000000000000000" pitchFamily="2" charset="0"/>
                <a:ea typeface="ADLaM Display" panose="02010000000000000000" pitchFamily="2" charset="0"/>
                <a:cs typeface="ADLaM Display" panose="02010000000000000000" pitchFamily="2" charset="0"/>
              </a:rPr>
              <a:t> </a:t>
            </a:r>
            <a:r>
              <a:rPr lang="en-US" sz="2400" b="0" dirty="0" err="1">
                <a:solidFill>
                  <a:srgbClr val="0070C0"/>
                </a:solidFill>
                <a:latin typeface="ADLaM Display" panose="02010000000000000000" pitchFamily="2" charset="0"/>
                <a:ea typeface="ADLaM Display" panose="02010000000000000000" pitchFamily="2" charset="0"/>
                <a:cs typeface="ADLaM Display" panose="02010000000000000000" pitchFamily="2" charset="0"/>
              </a:rPr>
              <a:t>contestato</a:t>
            </a:r>
            <a:r>
              <a:rPr lang="en-US" sz="2400" b="0" dirty="0">
                <a:solidFill>
                  <a:srgbClr val="0070C0"/>
                </a:solidFill>
                <a:latin typeface="ADLaM Display" panose="02010000000000000000" pitchFamily="2" charset="0"/>
                <a:ea typeface="ADLaM Display" panose="02010000000000000000" pitchFamily="2" charset="0"/>
                <a:cs typeface="ADLaM Display" panose="02010000000000000000" pitchFamily="2" charset="0"/>
              </a:rPr>
              <a:t> in vita, </a:t>
            </a:r>
            <a:r>
              <a:rPr lang="en-US" sz="2400" b="0" dirty="0" err="1">
                <a:solidFill>
                  <a:srgbClr val="0070C0"/>
                </a:solidFill>
                <a:latin typeface="ADLaM Display" panose="02010000000000000000" pitchFamily="2" charset="0"/>
                <a:ea typeface="ADLaM Display" panose="02010000000000000000" pitchFamily="2" charset="0"/>
                <a:cs typeface="ADLaM Display" panose="02010000000000000000" pitchFamily="2" charset="0"/>
              </a:rPr>
              <a:t>fornisce</a:t>
            </a:r>
            <a:r>
              <a:rPr lang="en-US" sz="2400" b="0" dirty="0">
                <a:solidFill>
                  <a:srgbClr val="0070C0"/>
                </a:solidFill>
                <a:latin typeface="ADLaM Display" panose="02010000000000000000" pitchFamily="2" charset="0"/>
                <a:ea typeface="ADLaM Display" panose="02010000000000000000" pitchFamily="2" charset="0"/>
                <a:cs typeface="ADLaM Display" panose="02010000000000000000" pitchFamily="2" charset="0"/>
              </a:rPr>
              <a:t> un </a:t>
            </a:r>
            <a:r>
              <a:rPr lang="en-US" sz="2400" b="0" dirty="0" err="1">
                <a:solidFill>
                  <a:srgbClr val="0070C0"/>
                </a:solidFill>
                <a:latin typeface="ADLaM Display" panose="02010000000000000000" pitchFamily="2" charset="0"/>
                <a:ea typeface="ADLaM Display" panose="02010000000000000000" pitchFamily="2" charset="0"/>
                <a:cs typeface="ADLaM Display" panose="02010000000000000000" pitchFamily="2" charset="0"/>
              </a:rPr>
              <a:t>modello</a:t>
            </a:r>
            <a:r>
              <a:rPr lang="en-US" sz="2400" b="0" dirty="0">
                <a:solidFill>
                  <a:srgbClr val="0070C0"/>
                </a:solidFill>
                <a:latin typeface="ADLaM Display" panose="02010000000000000000" pitchFamily="2" charset="0"/>
                <a:ea typeface="ADLaM Display" panose="02010000000000000000" pitchFamily="2" charset="0"/>
                <a:cs typeface="ADLaM Display" panose="02010000000000000000" pitchFamily="2" charset="0"/>
              </a:rPr>
              <a:t> di </a:t>
            </a:r>
            <a:r>
              <a:rPr lang="en-US" sz="2400" b="0" dirty="0" err="1">
                <a:solidFill>
                  <a:srgbClr val="0070C0"/>
                </a:solidFill>
                <a:latin typeface="ADLaM Display" panose="02010000000000000000" pitchFamily="2" charset="0"/>
                <a:ea typeface="ADLaM Display" panose="02010000000000000000" pitchFamily="2" charset="0"/>
                <a:cs typeface="ADLaM Display" panose="02010000000000000000" pitchFamily="2" charset="0"/>
              </a:rPr>
              <a:t>interpretazione</a:t>
            </a:r>
            <a:r>
              <a:rPr lang="en-US" sz="2400" b="0" dirty="0">
                <a:solidFill>
                  <a:srgbClr val="0070C0"/>
                </a:solidFill>
                <a:latin typeface="ADLaM Display" panose="02010000000000000000" pitchFamily="2" charset="0"/>
                <a:ea typeface="ADLaM Display" panose="02010000000000000000" pitchFamily="2" charset="0"/>
                <a:cs typeface="ADLaM Display" panose="02010000000000000000" pitchFamily="2" charset="0"/>
              </a:rPr>
              <a:t> di Gesù </a:t>
            </a:r>
            <a:r>
              <a:rPr lang="en-US" sz="2400" b="0" dirty="0" err="1">
                <a:solidFill>
                  <a:srgbClr val="0070C0"/>
                </a:solidFill>
                <a:latin typeface="ADLaM Display" panose="02010000000000000000" pitchFamily="2" charset="0"/>
                <a:ea typeface="ADLaM Display" panose="02010000000000000000" pitchFamily="2" charset="0"/>
                <a:cs typeface="ADLaM Display" panose="02010000000000000000" pitchFamily="2" charset="0"/>
              </a:rPr>
              <a:t>che</a:t>
            </a:r>
            <a:r>
              <a:rPr lang="en-US" sz="2400" b="0" dirty="0">
                <a:solidFill>
                  <a:srgbClr val="0070C0"/>
                </a:solidFill>
                <a:latin typeface="ADLaM Display" panose="02010000000000000000" pitchFamily="2" charset="0"/>
                <a:ea typeface="ADLaM Display" panose="02010000000000000000" pitchFamily="2" charset="0"/>
                <a:cs typeface="ADLaM Display" panose="02010000000000000000" pitchFamily="2" charset="0"/>
              </a:rPr>
              <a:t> </a:t>
            </a:r>
            <a:r>
              <a:rPr lang="en-US" sz="2400" b="0" dirty="0" err="1">
                <a:solidFill>
                  <a:srgbClr val="0070C0"/>
                </a:solidFill>
                <a:latin typeface="ADLaM Display" panose="02010000000000000000" pitchFamily="2" charset="0"/>
                <a:ea typeface="ADLaM Display" panose="02010000000000000000" pitchFamily="2" charset="0"/>
                <a:cs typeface="ADLaM Display" panose="02010000000000000000" pitchFamily="2" charset="0"/>
              </a:rPr>
              <a:t>svincolava</a:t>
            </a:r>
            <a:r>
              <a:rPr lang="en-US" sz="2400" b="0" dirty="0">
                <a:solidFill>
                  <a:srgbClr val="0070C0"/>
                </a:solidFill>
                <a:latin typeface="ADLaM Display" panose="02010000000000000000" pitchFamily="2" charset="0"/>
                <a:ea typeface="ADLaM Display" panose="02010000000000000000" pitchFamily="2" charset="0"/>
                <a:cs typeface="ADLaM Display" panose="02010000000000000000" pitchFamily="2" charset="0"/>
              </a:rPr>
              <a:t> dal </a:t>
            </a:r>
            <a:r>
              <a:rPr lang="en-US" sz="2400" b="0" dirty="0" err="1">
                <a:solidFill>
                  <a:srgbClr val="0070C0"/>
                </a:solidFill>
                <a:latin typeface="ADLaM Display" panose="02010000000000000000" pitchFamily="2" charset="0"/>
                <a:ea typeface="ADLaM Display" panose="02010000000000000000" pitchFamily="2" charset="0"/>
                <a:cs typeface="ADLaM Display" panose="02010000000000000000" pitchFamily="2" charset="0"/>
              </a:rPr>
              <a:t>legame</a:t>
            </a:r>
            <a:r>
              <a:rPr lang="en-US" sz="2400" b="0" dirty="0">
                <a:solidFill>
                  <a:srgbClr val="0070C0"/>
                </a:solidFill>
                <a:latin typeface="ADLaM Display" panose="02010000000000000000" pitchFamily="2" charset="0"/>
                <a:ea typeface="ADLaM Display" panose="02010000000000000000" pitchFamily="2" charset="0"/>
                <a:cs typeface="ADLaM Display" panose="02010000000000000000" pitchFamily="2" charset="0"/>
              </a:rPr>
              <a:t> </a:t>
            </a:r>
            <a:r>
              <a:rPr lang="en-US" sz="2400" b="0" dirty="0" err="1">
                <a:solidFill>
                  <a:srgbClr val="0070C0"/>
                </a:solidFill>
                <a:latin typeface="ADLaM Display" panose="02010000000000000000" pitchFamily="2" charset="0"/>
                <a:ea typeface="ADLaM Display" panose="02010000000000000000" pitchFamily="2" charset="0"/>
                <a:cs typeface="ADLaM Display" panose="02010000000000000000" pitchFamily="2" charset="0"/>
              </a:rPr>
              <a:t>etnico</a:t>
            </a:r>
            <a:br>
              <a:rPr lang="en-US" sz="2400" b="0" dirty="0">
                <a:solidFill>
                  <a:srgbClr val="0070C0"/>
                </a:solidFill>
                <a:latin typeface="ADLaM Display" panose="02010000000000000000" pitchFamily="2" charset="0"/>
                <a:ea typeface="ADLaM Display" panose="02010000000000000000" pitchFamily="2" charset="0"/>
                <a:cs typeface="ADLaM Display" panose="02010000000000000000" pitchFamily="2" charset="0"/>
              </a:rPr>
            </a:br>
            <a:br>
              <a:rPr lang="en-US" sz="2400" b="0" dirty="0">
                <a:solidFill>
                  <a:srgbClr val="0070C0"/>
                </a:solidFill>
                <a:latin typeface="ADLaM Display" panose="02010000000000000000" pitchFamily="2" charset="0"/>
                <a:ea typeface="ADLaM Display" panose="02010000000000000000" pitchFamily="2" charset="0"/>
                <a:cs typeface="ADLaM Display" panose="02010000000000000000" pitchFamily="2" charset="0"/>
              </a:rPr>
            </a:br>
            <a:r>
              <a:rPr lang="en-US" sz="2400" b="0" dirty="0">
                <a:solidFill>
                  <a:srgbClr val="0070C0"/>
                </a:solidFill>
                <a:latin typeface="ADLaM Display" panose="02010000000000000000" pitchFamily="2" charset="0"/>
                <a:ea typeface="ADLaM Display" panose="02010000000000000000" pitchFamily="2" charset="0"/>
                <a:cs typeface="ADLaM Display" panose="02010000000000000000" pitchFamily="2" charset="0"/>
              </a:rPr>
              <a:t>Le </a:t>
            </a:r>
            <a:r>
              <a:rPr lang="en-US" sz="2400" b="0" dirty="0" err="1">
                <a:solidFill>
                  <a:srgbClr val="0070C0"/>
                </a:solidFill>
                <a:latin typeface="ADLaM Display" panose="02010000000000000000" pitchFamily="2" charset="0"/>
                <a:ea typeface="ADLaM Display" panose="02010000000000000000" pitchFamily="2" charset="0"/>
                <a:cs typeface="ADLaM Display" panose="02010000000000000000" pitchFamily="2" charset="0"/>
              </a:rPr>
              <a:t>comunità</a:t>
            </a:r>
            <a:r>
              <a:rPr lang="en-US" sz="2400" b="0" dirty="0">
                <a:solidFill>
                  <a:srgbClr val="0070C0"/>
                </a:solidFill>
                <a:latin typeface="ADLaM Display" panose="02010000000000000000" pitchFamily="2" charset="0"/>
                <a:ea typeface="ADLaM Display" panose="02010000000000000000" pitchFamily="2" charset="0"/>
                <a:cs typeface="ADLaM Display" panose="02010000000000000000" pitchFamily="2" charset="0"/>
              </a:rPr>
              <a:t> </a:t>
            </a:r>
            <a:r>
              <a:rPr lang="en-US" sz="2400" b="0" dirty="0" err="1">
                <a:solidFill>
                  <a:srgbClr val="0070C0"/>
                </a:solidFill>
                <a:latin typeface="ADLaM Display" panose="02010000000000000000" pitchFamily="2" charset="0"/>
                <a:ea typeface="ADLaM Display" panose="02010000000000000000" pitchFamily="2" charset="0"/>
                <a:cs typeface="ADLaM Display" panose="02010000000000000000" pitchFamily="2" charset="0"/>
              </a:rPr>
              <a:t>paoline</a:t>
            </a:r>
            <a:r>
              <a:rPr lang="en-US" sz="2400" b="0" dirty="0">
                <a:solidFill>
                  <a:srgbClr val="0070C0"/>
                </a:solidFill>
                <a:latin typeface="ADLaM Display" panose="02010000000000000000" pitchFamily="2" charset="0"/>
                <a:ea typeface="ADLaM Display" panose="02010000000000000000" pitchFamily="2" charset="0"/>
                <a:cs typeface="ADLaM Display" panose="02010000000000000000" pitchFamily="2" charset="0"/>
              </a:rPr>
              <a:t> </a:t>
            </a:r>
            <a:r>
              <a:rPr lang="en-US" sz="2400" b="0" dirty="0" err="1">
                <a:solidFill>
                  <a:srgbClr val="0070C0"/>
                </a:solidFill>
                <a:latin typeface="ADLaM Display" panose="02010000000000000000" pitchFamily="2" charset="0"/>
                <a:ea typeface="ADLaM Display" panose="02010000000000000000" pitchFamily="2" charset="0"/>
                <a:cs typeface="ADLaM Display" panose="02010000000000000000" pitchFamily="2" charset="0"/>
              </a:rPr>
              <a:t>si</a:t>
            </a:r>
            <a:r>
              <a:rPr lang="en-US" sz="2400" b="0" dirty="0">
                <a:solidFill>
                  <a:srgbClr val="0070C0"/>
                </a:solidFill>
                <a:latin typeface="ADLaM Display" panose="02010000000000000000" pitchFamily="2" charset="0"/>
                <a:ea typeface="ADLaM Display" panose="02010000000000000000" pitchFamily="2" charset="0"/>
                <a:cs typeface="ADLaM Display" panose="02010000000000000000" pitchFamily="2" charset="0"/>
              </a:rPr>
              <a:t> </a:t>
            </a:r>
            <a:r>
              <a:rPr lang="en-US" sz="2400" b="0" dirty="0" err="1">
                <a:solidFill>
                  <a:srgbClr val="0070C0"/>
                </a:solidFill>
                <a:latin typeface="ADLaM Display" panose="02010000000000000000" pitchFamily="2" charset="0"/>
                <a:ea typeface="ADLaM Display" panose="02010000000000000000" pitchFamily="2" charset="0"/>
                <a:cs typeface="ADLaM Display" panose="02010000000000000000" pitchFamily="2" charset="0"/>
              </a:rPr>
              <a:t>rivelano</a:t>
            </a:r>
            <a:r>
              <a:rPr lang="en-US" sz="2400" b="0" dirty="0">
                <a:solidFill>
                  <a:srgbClr val="0070C0"/>
                </a:solidFill>
                <a:latin typeface="ADLaM Display" panose="02010000000000000000" pitchFamily="2" charset="0"/>
                <a:ea typeface="ADLaM Display" panose="02010000000000000000" pitchFamily="2" charset="0"/>
                <a:cs typeface="ADLaM Display" panose="02010000000000000000" pitchFamily="2" charset="0"/>
              </a:rPr>
              <a:t> </a:t>
            </a:r>
            <a:r>
              <a:rPr lang="en-US" sz="2400" b="0" dirty="0" err="1">
                <a:solidFill>
                  <a:srgbClr val="0070C0"/>
                </a:solidFill>
                <a:latin typeface="ADLaM Display" panose="02010000000000000000" pitchFamily="2" charset="0"/>
                <a:ea typeface="ADLaM Display" panose="02010000000000000000" pitchFamily="2" charset="0"/>
                <a:cs typeface="ADLaM Display" panose="02010000000000000000" pitchFamily="2" charset="0"/>
              </a:rPr>
              <a:t>capaci</a:t>
            </a:r>
            <a:r>
              <a:rPr lang="en-US" sz="2400" b="0" dirty="0">
                <a:solidFill>
                  <a:srgbClr val="0070C0"/>
                </a:solidFill>
                <a:latin typeface="ADLaM Display" panose="02010000000000000000" pitchFamily="2" charset="0"/>
                <a:ea typeface="ADLaM Display" panose="02010000000000000000" pitchFamily="2" charset="0"/>
                <a:cs typeface="ADLaM Display" panose="02010000000000000000" pitchFamily="2" charset="0"/>
              </a:rPr>
              <a:t> di </a:t>
            </a:r>
            <a:r>
              <a:rPr lang="en-US" sz="2400" b="0" dirty="0" err="1">
                <a:solidFill>
                  <a:srgbClr val="0070C0"/>
                </a:solidFill>
                <a:latin typeface="ADLaM Display" panose="02010000000000000000" pitchFamily="2" charset="0"/>
                <a:ea typeface="ADLaM Display" panose="02010000000000000000" pitchFamily="2" charset="0"/>
                <a:cs typeface="ADLaM Display" panose="02010000000000000000" pitchFamily="2" charset="0"/>
              </a:rPr>
              <a:t>mantenere</a:t>
            </a:r>
            <a:r>
              <a:rPr lang="en-US" sz="2400" b="0" dirty="0">
                <a:solidFill>
                  <a:srgbClr val="0070C0"/>
                </a:solidFill>
                <a:latin typeface="ADLaM Display" panose="02010000000000000000" pitchFamily="2" charset="0"/>
                <a:ea typeface="ADLaM Display" panose="02010000000000000000" pitchFamily="2" charset="0"/>
                <a:cs typeface="ADLaM Display" panose="02010000000000000000" pitchFamily="2" charset="0"/>
              </a:rPr>
              <a:t> </a:t>
            </a:r>
            <a:r>
              <a:rPr lang="en-US" sz="2400" b="0" dirty="0" err="1">
                <a:solidFill>
                  <a:srgbClr val="0070C0"/>
                </a:solidFill>
                <a:latin typeface="ADLaM Display" panose="02010000000000000000" pitchFamily="2" charset="0"/>
                <a:ea typeface="ADLaM Display" panose="02010000000000000000" pitchFamily="2" charset="0"/>
                <a:cs typeface="ADLaM Display" panose="02010000000000000000" pitchFamily="2" charset="0"/>
              </a:rPr>
              <a:t>salda</a:t>
            </a:r>
            <a:r>
              <a:rPr lang="en-US" sz="2400" b="0" dirty="0">
                <a:solidFill>
                  <a:srgbClr val="0070C0"/>
                </a:solidFill>
                <a:latin typeface="ADLaM Display" panose="02010000000000000000" pitchFamily="2" charset="0"/>
                <a:ea typeface="ADLaM Display" panose="02010000000000000000" pitchFamily="2" charset="0"/>
                <a:cs typeface="ADLaM Display" panose="02010000000000000000" pitchFamily="2" charset="0"/>
              </a:rPr>
              <a:t> la propria </a:t>
            </a:r>
            <a:r>
              <a:rPr lang="en-US" sz="2400" b="0" dirty="0" err="1">
                <a:solidFill>
                  <a:srgbClr val="0070C0"/>
                </a:solidFill>
                <a:latin typeface="ADLaM Display" panose="02010000000000000000" pitchFamily="2" charset="0"/>
                <a:ea typeface="ADLaM Display" panose="02010000000000000000" pitchFamily="2" charset="0"/>
                <a:cs typeface="ADLaM Display" panose="02010000000000000000" pitchFamily="2" charset="0"/>
              </a:rPr>
              <a:t>identità</a:t>
            </a:r>
            <a:r>
              <a:rPr lang="en-US" sz="2400" b="0" dirty="0">
                <a:solidFill>
                  <a:srgbClr val="0070C0"/>
                </a:solidFill>
                <a:latin typeface="ADLaM Display" panose="02010000000000000000" pitchFamily="2" charset="0"/>
                <a:ea typeface="ADLaM Display" panose="02010000000000000000" pitchFamily="2" charset="0"/>
                <a:cs typeface="ADLaM Display" panose="02010000000000000000" pitchFamily="2" charset="0"/>
              </a:rPr>
              <a:t> di </a:t>
            </a:r>
            <a:r>
              <a:rPr lang="en-US" sz="2400" b="0" dirty="0" err="1">
                <a:solidFill>
                  <a:srgbClr val="0070C0"/>
                </a:solidFill>
                <a:latin typeface="ADLaM Display" panose="02010000000000000000" pitchFamily="2" charset="0"/>
                <a:ea typeface="ADLaM Display" panose="02010000000000000000" pitchFamily="2" charset="0"/>
                <a:cs typeface="ADLaM Display" panose="02010000000000000000" pitchFamily="2" charset="0"/>
              </a:rPr>
              <a:t>seguaci</a:t>
            </a:r>
            <a:r>
              <a:rPr lang="en-US" sz="2400" b="0" dirty="0">
                <a:solidFill>
                  <a:srgbClr val="0070C0"/>
                </a:solidFill>
                <a:latin typeface="ADLaM Display" panose="02010000000000000000" pitchFamily="2" charset="0"/>
                <a:ea typeface="ADLaM Display" panose="02010000000000000000" pitchFamily="2" charset="0"/>
                <a:cs typeface="ADLaM Display" panose="02010000000000000000" pitchFamily="2" charset="0"/>
              </a:rPr>
              <a:t> di Gesù </a:t>
            </a:r>
            <a:r>
              <a:rPr lang="en-US" sz="2400" b="0" dirty="0" err="1">
                <a:solidFill>
                  <a:srgbClr val="0070C0"/>
                </a:solidFill>
                <a:latin typeface="ADLaM Display" panose="02010000000000000000" pitchFamily="2" charset="0"/>
                <a:ea typeface="ADLaM Display" panose="02010000000000000000" pitchFamily="2" charset="0"/>
                <a:cs typeface="ADLaM Display" panose="02010000000000000000" pitchFamily="2" charset="0"/>
              </a:rPr>
              <a:t>nel</a:t>
            </a:r>
            <a:r>
              <a:rPr lang="en-US" sz="2400" b="0" dirty="0">
                <a:solidFill>
                  <a:srgbClr val="0070C0"/>
                </a:solidFill>
                <a:latin typeface="ADLaM Display" panose="02010000000000000000" pitchFamily="2" charset="0"/>
                <a:ea typeface="ADLaM Display" panose="02010000000000000000" pitchFamily="2" charset="0"/>
                <a:cs typeface="ADLaM Display" panose="02010000000000000000" pitchFamily="2" charset="0"/>
              </a:rPr>
              <a:t> tempo</a:t>
            </a:r>
          </a:p>
        </p:txBody>
      </p:sp>
    </p:spTree>
    <p:extLst>
      <p:ext uri="{BB962C8B-B14F-4D97-AF65-F5344CB8AC3E}">
        <p14:creationId xmlns:p14="http://schemas.microsoft.com/office/powerpoint/2010/main" val="20060908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93C3CD-2B73-7926-2037-B31CB650C2E6}"/>
            </a:ext>
          </a:extLst>
        </p:cNvPr>
        <p:cNvGrpSpPr/>
        <p:nvPr/>
      </p:nvGrpSpPr>
      <p:grpSpPr>
        <a:xfrm>
          <a:off x="0" y="0"/>
          <a:ext cx="0" cy="0"/>
          <a:chOff x="0" y="0"/>
          <a:chExt cx="0" cy="0"/>
        </a:xfrm>
      </p:grpSpPr>
      <p:sp>
        <p:nvSpPr>
          <p:cNvPr id="4" name="Titolo 1">
            <a:extLst>
              <a:ext uri="{FF2B5EF4-FFF2-40B4-BE49-F238E27FC236}">
                <a16:creationId xmlns:a16="http://schemas.microsoft.com/office/drawing/2014/main" id="{9FAA1C82-A4A1-6245-13A6-252846772F73}"/>
              </a:ext>
            </a:extLst>
          </p:cNvPr>
          <p:cNvSpPr>
            <a:spLocks noGrp="1"/>
          </p:cNvSpPr>
          <p:nvPr>
            <p:ph type="title"/>
          </p:nvPr>
        </p:nvSpPr>
        <p:spPr>
          <a:xfrm>
            <a:off x="382280" y="484631"/>
            <a:ext cx="11809720" cy="5347001"/>
          </a:xfrm>
        </p:spPr>
        <p:txBody>
          <a:bodyPr vert="horz" lIns="91440" tIns="45720" rIns="91440" bIns="45720" rtlCol="0" anchor="t">
            <a:normAutofit/>
          </a:bodyPr>
          <a:lstStyle/>
          <a:p>
            <a:pPr fontAlgn="auto">
              <a:spcAft>
                <a:spcPts val="0"/>
              </a:spcAft>
              <a:defRPr/>
            </a:pPr>
            <a:r>
              <a:rPr lang="en-US" sz="1600" b="0" dirty="0" err="1">
                <a:highlight>
                  <a:srgbClr val="FFFF00"/>
                </a:highlight>
                <a:latin typeface="ADLaM Display" panose="02010000000000000000" pitchFamily="2" charset="0"/>
                <a:ea typeface="ADLaM Display" panose="02010000000000000000" pitchFamily="2" charset="0"/>
                <a:cs typeface="ADLaM Display" panose="02010000000000000000" pitchFamily="2" charset="0"/>
              </a:rPr>
              <a:t>Superamento</a:t>
            </a:r>
            <a:r>
              <a:rPr lang="en-US" sz="1600" b="0" dirty="0">
                <a:highlight>
                  <a:srgbClr val="FFFF00"/>
                </a:highlight>
                <a:latin typeface="ADLaM Display" panose="02010000000000000000" pitchFamily="2" charset="0"/>
                <a:ea typeface="ADLaM Display" panose="02010000000000000000" pitchFamily="2" charset="0"/>
                <a:cs typeface="ADLaM Display" panose="02010000000000000000" pitchFamily="2" charset="0"/>
              </a:rPr>
              <a:t> </a:t>
            </a:r>
            <a:r>
              <a:rPr lang="en-US" sz="1600" b="0" dirty="0" err="1">
                <a:highlight>
                  <a:srgbClr val="FFFF00"/>
                </a:highlight>
                <a:latin typeface="ADLaM Display" panose="02010000000000000000" pitchFamily="2" charset="0"/>
                <a:ea typeface="ADLaM Display" panose="02010000000000000000" pitchFamily="2" charset="0"/>
                <a:cs typeface="ADLaM Display" panose="02010000000000000000" pitchFamily="2" charset="0"/>
              </a:rPr>
              <a:t>della</a:t>
            </a:r>
            <a:r>
              <a:rPr lang="en-US" sz="1600" b="0" dirty="0">
                <a:highlight>
                  <a:srgbClr val="FFFF00"/>
                </a:highlight>
                <a:latin typeface="ADLaM Display" panose="02010000000000000000" pitchFamily="2" charset="0"/>
                <a:ea typeface="ADLaM Display" panose="02010000000000000000" pitchFamily="2" charset="0"/>
                <a:cs typeface="ADLaM Display" panose="02010000000000000000" pitchFamily="2" charset="0"/>
              </a:rPr>
              <a:t> </a:t>
            </a:r>
            <a:r>
              <a:rPr lang="en-US" sz="1600" b="0" dirty="0" err="1">
                <a:highlight>
                  <a:srgbClr val="FFFF00"/>
                </a:highlight>
                <a:latin typeface="ADLaM Display" panose="02010000000000000000" pitchFamily="2" charset="0"/>
                <a:ea typeface="ADLaM Display" panose="02010000000000000000" pitchFamily="2" charset="0"/>
                <a:cs typeface="ADLaM Display" panose="02010000000000000000" pitchFamily="2" charset="0"/>
              </a:rPr>
              <a:t>dimensione</a:t>
            </a:r>
            <a:r>
              <a:rPr lang="en-US" sz="1600" b="0" dirty="0">
                <a:highlight>
                  <a:srgbClr val="FFFF00"/>
                </a:highlight>
                <a:latin typeface="ADLaM Display" panose="02010000000000000000" pitchFamily="2" charset="0"/>
                <a:ea typeface="ADLaM Display" panose="02010000000000000000" pitchFamily="2" charset="0"/>
                <a:cs typeface="ADLaM Display" panose="02010000000000000000" pitchFamily="2" charset="0"/>
              </a:rPr>
              <a:t> </a:t>
            </a:r>
            <a:r>
              <a:rPr lang="en-US" sz="1600" b="0" dirty="0" err="1">
                <a:highlight>
                  <a:srgbClr val="FFFF00"/>
                </a:highlight>
                <a:latin typeface="ADLaM Display" panose="02010000000000000000" pitchFamily="2" charset="0"/>
                <a:ea typeface="ADLaM Display" panose="02010000000000000000" pitchFamily="2" charset="0"/>
                <a:cs typeface="ADLaM Display" panose="02010000000000000000" pitchFamily="2" charset="0"/>
              </a:rPr>
              <a:t>etnica</a:t>
            </a:r>
            <a:r>
              <a:rPr lang="en-US" sz="1600" b="0" dirty="0">
                <a:highlight>
                  <a:srgbClr val="FFFF00"/>
                </a:highlight>
                <a:latin typeface="ADLaM Display" panose="02010000000000000000" pitchFamily="2" charset="0"/>
                <a:ea typeface="ADLaM Display" panose="02010000000000000000" pitchFamily="2" charset="0"/>
                <a:cs typeface="ADLaM Display" panose="02010000000000000000" pitchFamily="2" charset="0"/>
              </a:rPr>
              <a:t> </a:t>
            </a:r>
            <a:r>
              <a:rPr lang="en-US" sz="1600" b="0" dirty="0" err="1">
                <a:highlight>
                  <a:srgbClr val="FFFF00"/>
                </a:highlight>
                <a:latin typeface="ADLaM Display" panose="02010000000000000000" pitchFamily="2" charset="0"/>
                <a:ea typeface="ADLaM Display" panose="02010000000000000000" pitchFamily="2" charset="0"/>
                <a:cs typeface="ADLaM Display" panose="02010000000000000000" pitchFamily="2" charset="0"/>
              </a:rPr>
              <a:t>nel</a:t>
            </a:r>
            <a:r>
              <a:rPr lang="en-US" sz="1600" b="0" dirty="0">
                <a:highlight>
                  <a:srgbClr val="FFFF00"/>
                </a:highlight>
                <a:latin typeface="ADLaM Display" panose="02010000000000000000" pitchFamily="2" charset="0"/>
                <a:ea typeface="ADLaM Display" panose="02010000000000000000" pitchFamily="2" charset="0"/>
                <a:cs typeface="ADLaM Display" panose="02010000000000000000" pitchFamily="2" charset="0"/>
              </a:rPr>
              <a:t> piano </a:t>
            </a:r>
            <a:r>
              <a:rPr lang="en-US" sz="1600" b="0" dirty="0" err="1">
                <a:highlight>
                  <a:srgbClr val="FFFF00"/>
                </a:highlight>
                <a:latin typeface="ADLaM Display" panose="02010000000000000000" pitchFamily="2" charset="0"/>
                <a:ea typeface="ADLaM Display" panose="02010000000000000000" pitchFamily="2" charset="0"/>
                <a:cs typeface="ADLaM Display" panose="02010000000000000000" pitchFamily="2" charset="0"/>
              </a:rPr>
              <a:t>della</a:t>
            </a:r>
            <a:r>
              <a:rPr lang="en-US" sz="1600" b="0" dirty="0">
                <a:highlight>
                  <a:srgbClr val="FFFF00"/>
                </a:highlight>
                <a:latin typeface="ADLaM Display" panose="02010000000000000000" pitchFamily="2" charset="0"/>
                <a:ea typeface="ADLaM Display" panose="02010000000000000000" pitchFamily="2" charset="0"/>
                <a:cs typeface="ADLaM Display" panose="02010000000000000000" pitchFamily="2" charset="0"/>
              </a:rPr>
              <a:t> </a:t>
            </a:r>
            <a:r>
              <a:rPr lang="en-US" sz="1600" b="0" dirty="0" err="1">
                <a:highlight>
                  <a:srgbClr val="FFFF00"/>
                </a:highlight>
                <a:latin typeface="ADLaM Display" panose="02010000000000000000" pitchFamily="2" charset="0"/>
                <a:ea typeface="ADLaM Display" panose="02010000000000000000" pitchFamily="2" charset="0"/>
                <a:cs typeface="ADLaM Display" panose="02010000000000000000" pitchFamily="2" charset="0"/>
              </a:rPr>
              <a:t>salvezza</a:t>
            </a:r>
            <a:br>
              <a:rPr lang="it-IT" sz="1600" b="0" dirty="0">
                <a:latin typeface="ADLaM Display" panose="02010000000000000000" pitchFamily="2" charset="0"/>
                <a:ea typeface="ADLaM Display" panose="02010000000000000000" pitchFamily="2" charset="0"/>
                <a:cs typeface="ADLaM Display" panose="02010000000000000000" pitchFamily="2" charset="0"/>
              </a:rPr>
            </a:br>
            <a:r>
              <a:rPr lang="it-IT" sz="1600" b="0" dirty="0">
                <a:latin typeface="ADLaM Display" panose="02010000000000000000" pitchFamily="2" charset="0"/>
                <a:ea typeface="ADLaM Display" panose="02010000000000000000" pitchFamily="2" charset="0"/>
                <a:cs typeface="ADLaM Display" panose="02010000000000000000" pitchFamily="2" charset="0"/>
              </a:rPr>
              <a:t>1 </a:t>
            </a:r>
            <a:r>
              <a:rPr lang="it-IT" sz="1600" b="0" dirty="0" err="1">
                <a:latin typeface="ADLaM Display" panose="02010000000000000000" pitchFamily="2" charset="0"/>
                <a:ea typeface="ADLaM Display" panose="02010000000000000000" pitchFamily="2" charset="0"/>
                <a:cs typeface="ADLaM Display" panose="02010000000000000000" pitchFamily="2" charset="0"/>
              </a:rPr>
              <a:t>Cor</a:t>
            </a:r>
            <a:r>
              <a:rPr lang="it-IT" sz="1600" b="0" dirty="0">
                <a:latin typeface="ADLaM Display" panose="02010000000000000000" pitchFamily="2" charset="0"/>
                <a:ea typeface="ADLaM Display" panose="02010000000000000000" pitchFamily="2" charset="0"/>
                <a:cs typeface="ADLaM Display" panose="02010000000000000000" pitchFamily="2" charset="0"/>
              </a:rPr>
              <a:t> 18-25</a:t>
            </a:r>
            <a:br>
              <a:rPr lang="it-IT" sz="1600" b="0" dirty="0">
                <a:latin typeface="ADLaM Display" panose="02010000000000000000" pitchFamily="2" charset="0"/>
                <a:ea typeface="ADLaM Display" panose="02010000000000000000" pitchFamily="2" charset="0"/>
                <a:cs typeface="ADLaM Display" panose="02010000000000000000" pitchFamily="2" charset="0"/>
              </a:rPr>
            </a:br>
            <a:br>
              <a:rPr lang="it-IT" sz="1600" b="0" dirty="0">
                <a:latin typeface="ADLaM Display" panose="02010000000000000000" pitchFamily="2" charset="0"/>
                <a:ea typeface="ADLaM Display" panose="02010000000000000000" pitchFamily="2" charset="0"/>
                <a:cs typeface="ADLaM Display" panose="02010000000000000000" pitchFamily="2" charset="0"/>
              </a:rPr>
            </a:br>
            <a:r>
              <a:rPr lang="it-IT" sz="1600" b="0" dirty="0">
                <a:latin typeface="ADLaM Display" panose="02010000000000000000" pitchFamily="2" charset="0"/>
                <a:ea typeface="ADLaM Display" panose="02010000000000000000" pitchFamily="2" charset="0"/>
                <a:cs typeface="ADLaM Display" panose="02010000000000000000" pitchFamily="2" charset="0"/>
              </a:rPr>
              <a:t>La parola della croce infatti è stoltezza per quelli che si perdono, ma per quelli che si salvano, ossia per noi, è potenza di Dio. Sta scritto infatti:</a:t>
            </a:r>
            <a:br>
              <a:rPr lang="it-IT" sz="1600" b="0" dirty="0">
                <a:latin typeface="ADLaM Display" panose="02010000000000000000" pitchFamily="2" charset="0"/>
                <a:ea typeface="ADLaM Display" panose="02010000000000000000" pitchFamily="2" charset="0"/>
                <a:cs typeface="ADLaM Display" panose="02010000000000000000" pitchFamily="2" charset="0"/>
              </a:rPr>
            </a:br>
            <a:br>
              <a:rPr lang="it-IT" sz="1600" b="0" dirty="0">
                <a:latin typeface="ADLaM Display" panose="02010000000000000000" pitchFamily="2" charset="0"/>
                <a:ea typeface="ADLaM Display" panose="02010000000000000000" pitchFamily="2" charset="0"/>
                <a:cs typeface="ADLaM Display" panose="02010000000000000000" pitchFamily="2" charset="0"/>
              </a:rPr>
            </a:br>
            <a:r>
              <a:rPr lang="it-IT" sz="1600" b="0" dirty="0">
                <a:latin typeface="ADLaM Display" panose="02010000000000000000" pitchFamily="2" charset="0"/>
                <a:ea typeface="ADLaM Display" panose="02010000000000000000" pitchFamily="2" charset="0"/>
                <a:cs typeface="ADLaM Display" panose="02010000000000000000" pitchFamily="2" charset="0"/>
              </a:rPr>
              <a:t>Distruggerò la sapienza dei sapienti</a:t>
            </a:r>
            <a:br>
              <a:rPr lang="it-IT" sz="1600" b="0" dirty="0">
                <a:latin typeface="ADLaM Display" panose="02010000000000000000" pitchFamily="2" charset="0"/>
                <a:ea typeface="ADLaM Display" panose="02010000000000000000" pitchFamily="2" charset="0"/>
                <a:cs typeface="ADLaM Display" panose="02010000000000000000" pitchFamily="2" charset="0"/>
              </a:rPr>
            </a:br>
            <a:r>
              <a:rPr lang="it-IT" sz="1600" b="0" dirty="0">
                <a:latin typeface="ADLaM Display" panose="02010000000000000000" pitchFamily="2" charset="0"/>
                <a:ea typeface="ADLaM Display" panose="02010000000000000000" pitchFamily="2" charset="0"/>
                <a:cs typeface="ADLaM Display" panose="02010000000000000000" pitchFamily="2" charset="0"/>
              </a:rPr>
              <a:t>e annullerò l'intelligenza degli intelligenti.</a:t>
            </a:r>
            <a:br>
              <a:rPr lang="it-IT" sz="1600" b="0" dirty="0">
                <a:latin typeface="ADLaM Display" panose="02010000000000000000" pitchFamily="2" charset="0"/>
                <a:ea typeface="ADLaM Display" panose="02010000000000000000" pitchFamily="2" charset="0"/>
                <a:cs typeface="ADLaM Display" panose="02010000000000000000" pitchFamily="2" charset="0"/>
              </a:rPr>
            </a:br>
            <a:br>
              <a:rPr lang="it-IT" sz="1600" b="0" dirty="0">
                <a:latin typeface="ADLaM Display" panose="02010000000000000000" pitchFamily="2" charset="0"/>
                <a:ea typeface="ADLaM Display" panose="02010000000000000000" pitchFamily="2" charset="0"/>
                <a:cs typeface="ADLaM Display" panose="02010000000000000000" pitchFamily="2" charset="0"/>
              </a:rPr>
            </a:br>
            <a:r>
              <a:rPr lang="it-IT" sz="1600" b="0" dirty="0">
                <a:latin typeface="ADLaM Display" panose="02010000000000000000" pitchFamily="2" charset="0"/>
                <a:ea typeface="ADLaM Display" panose="02010000000000000000" pitchFamily="2" charset="0"/>
                <a:cs typeface="ADLaM Display" panose="02010000000000000000" pitchFamily="2" charset="0"/>
              </a:rPr>
              <a:t>Dov'è il sapiente? Dov'è il dotto? Dov'è il sottile ragionatore di questo mondo? Dio non ha forse dimostrato stolta la sapienza del mondo? Poiché infatti, nel disegno sapiente di Dio, il mondo, con tutta la sua sapienza, non ha conosciuto Dio, è piaciuto a Dio salvare i credenti con la stoltezza della predicazione. Mentre i Giudei chiedono segni e i Greci cercano sapienza, noi invece annunciamo Cristo crocifisso: scandalo per i Giudei e stoltezza per i pagani; ma per coloro che sono chiamati, sia Giudei che Greci, Cristo è potenza di Dio e sapienza di Dio. Infatti ciò che è stoltezza di Dio è più sapiente degli uomini, e ciò che è debolezza di Dio è più forte degli uomini.</a:t>
            </a:r>
            <a:br>
              <a:rPr lang="it-IT" sz="1600" b="0" dirty="0">
                <a:latin typeface="ADLaM Display" panose="02010000000000000000" pitchFamily="2" charset="0"/>
                <a:ea typeface="ADLaM Display" panose="02010000000000000000" pitchFamily="2" charset="0"/>
                <a:cs typeface="ADLaM Display" panose="02010000000000000000" pitchFamily="2" charset="0"/>
              </a:rPr>
            </a:br>
            <a:r>
              <a:rPr lang="it-IT" sz="1600" b="0" dirty="0">
                <a:latin typeface="ADLaM Display" panose="02010000000000000000" pitchFamily="2" charset="0"/>
                <a:ea typeface="ADLaM Display" panose="02010000000000000000" pitchFamily="2" charset="0"/>
                <a:cs typeface="ADLaM Display" panose="02010000000000000000" pitchFamily="2" charset="0"/>
              </a:rPr>
              <a:t>Considerate infatti la vostra chiamata, fratelli: non ci sono fra voi molti sapienti dal punto di vista umano, né molti potenti, né molti nobili. Ma quello che è stolto per il mondo, Dio lo ha scelto per confondere i sapienti; quello che è debole per il mondo, Dio lo ha scelto per confondere i forti; quello che è ignobile e disprezzato per il mondo, quello che è nulla, Dio lo ha scelto per ridurre al nulla le cose che sono, perché nessuno possa vantarsi di fronte a Dio. Grazie a lui voi siete in Cristo Gesù, il quale per noi è diventato sapienza per opera di Dio, giustizia, santificazione e redenzione, perché, come sta scritto, chi si vanta, si </a:t>
            </a:r>
            <a:r>
              <a:rPr lang="it-IT" sz="1400" b="0" dirty="0">
                <a:latin typeface="ADLaM Display" panose="02010000000000000000" pitchFamily="2" charset="0"/>
                <a:ea typeface="ADLaM Display" panose="02010000000000000000" pitchFamily="2" charset="0"/>
                <a:cs typeface="ADLaM Display" panose="02010000000000000000" pitchFamily="2" charset="0"/>
              </a:rPr>
              <a:t>vanti nel Signore</a:t>
            </a:r>
            <a:r>
              <a:rPr lang="it-IT" sz="2400" b="0" dirty="0">
                <a:latin typeface="ADLaM Display" panose="02010000000000000000" pitchFamily="2" charset="0"/>
                <a:ea typeface="ADLaM Display" panose="02010000000000000000" pitchFamily="2" charset="0"/>
                <a:cs typeface="ADLaM Display" panose="02010000000000000000" pitchFamily="2" charset="0"/>
              </a:rPr>
              <a:t>.</a:t>
            </a:r>
            <a:endParaRPr lang="en-US" sz="2400" b="0" dirty="0">
              <a:latin typeface="ADLaM Display" panose="02010000000000000000" pitchFamily="2" charset="0"/>
              <a:ea typeface="ADLaM Display" panose="02010000000000000000" pitchFamily="2" charset="0"/>
              <a:cs typeface="ADLaM Display" panose="02010000000000000000" pitchFamily="2" charset="0"/>
            </a:endParaRPr>
          </a:p>
        </p:txBody>
      </p:sp>
    </p:spTree>
    <p:extLst>
      <p:ext uri="{BB962C8B-B14F-4D97-AF65-F5344CB8AC3E}">
        <p14:creationId xmlns:p14="http://schemas.microsoft.com/office/powerpoint/2010/main" val="24373354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046C09-51B0-89A9-A7C4-9C708F953EB4}"/>
            </a:ext>
          </a:extLst>
        </p:cNvPr>
        <p:cNvGrpSpPr/>
        <p:nvPr/>
      </p:nvGrpSpPr>
      <p:grpSpPr>
        <a:xfrm>
          <a:off x="0" y="0"/>
          <a:ext cx="0" cy="0"/>
          <a:chOff x="0" y="0"/>
          <a:chExt cx="0" cy="0"/>
        </a:xfrm>
      </p:grpSpPr>
      <p:sp>
        <p:nvSpPr>
          <p:cNvPr id="4" name="Titolo 1">
            <a:extLst>
              <a:ext uri="{FF2B5EF4-FFF2-40B4-BE49-F238E27FC236}">
                <a16:creationId xmlns:a16="http://schemas.microsoft.com/office/drawing/2014/main" id="{5567AD19-5C9E-EBC9-31D3-40C0BCBE2C35}"/>
              </a:ext>
            </a:extLst>
          </p:cNvPr>
          <p:cNvSpPr>
            <a:spLocks noGrp="1"/>
          </p:cNvSpPr>
          <p:nvPr>
            <p:ph type="title"/>
          </p:nvPr>
        </p:nvSpPr>
        <p:spPr>
          <a:xfrm>
            <a:off x="382280" y="484631"/>
            <a:ext cx="11809720" cy="5347001"/>
          </a:xfrm>
        </p:spPr>
        <p:txBody>
          <a:bodyPr vert="horz" lIns="91440" tIns="45720" rIns="91440" bIns="45720" rtlCol="0" anchor="t">
            <a:normAutofit/>
          </a:bodyPr>
          <a:lstStyle/>
          <a:p>
            <a:pPr fontAlgn="auto">
              <a:spcAft>
                <a:spcPts val="0"/>
              </a:spcAft>
              <a:defRPr/>
            </a:pPr>
            <a:r>
              <a:rPr lang="en-US" sz="2400" b="0" dirty="0">
                <a:latin typeface="ADLaM Display" panose="02010000000000000000" pitchFamily="2" charset="0"/>
                <a:ea typeface="ADLaM Display" panose="02010000000000000000" pitchFamily="2" charset="0"/>
                <a:cs typeface="ADLaM Display" panose="02010000000000000000" pitchFamily="2" charset="0"/>
              </a:rPr>
              <a:t>Cosa </a:t>
            </a:r>
            <a:r>
              <a:rPr lang="en-US" sz="2400" b="0" dirty="0" err="1">
                <a:latin typeface="ADLaM Display" panose="02010000000000000000" pitchFamily="2" charset="0"/>
                <a:ea typeface="ADLaM Display" panose="02010000000000000000" pitchFamily="2" charset="0"/>
                <a:cs typeface="ADLaM Display" panose="02010000000000000000" pitchFamily="2" charset="0"/>
              </a:rPr>
              <a:t>accade</a:t>
            </a:r>
            <a:r>
              <a:rPr lang="en-US" sz="2400" b="0" dirty="0">
                <a:latin typeface="ADLaM Display" panose="02010000000000000000" pitchFamily="2" charset="0"/>
                <a:ea typeface="ADLaM Display" panose="02010000000000000000" pitchFamily="2" charset="0"/>
                <a:cs typeface="ADLaM Display" panose="02010000000000000000" pitchFamily="2" charset="0"/>
              </a:rPr>
              <a:t> dopo la </a:t>
            </a:r>
            <a:r>
              <a:rPr lang="en-US" sz="2400" b="0" dirty="0" err="1">
                <a:latin typeface="ADLaM Display" panose="02010000000000000000" pitchFamily="2" charset="0"/>
                <a:ea typeface="ADLaM Display" panose="02010000000000000000" pitchFamily="2" charset="0"/>
                <a:cs typeface="ADLaM Display" panose="02010000000000000000" pitchFamily="2" charset="0"/>
              </a:rPr>
              <a:t>morte</a:t>
            </a:r>
            <a:r>
              <a:rPr lang="en-US" sz="2400" b="0" dirty="0">
                <a:latin typeface="ADLaM Display" panose="02010000000000000000" pitchFamily="2" charset="0"/>
                <a:ea typeface="ADLaM Display" panose="02010000000000000000" pitchFamily="2" charset="0"/>
                <a:cs typeface="ADLaM Display" panose="02010000000000000000" pitchFamily="2" charset="0"/>
              </a:rPr>
              <a:t> di Paolo</a:t>
            </a:r>
            <a:br>
              <a:rPr lang="en-US" sz="2400" b="0" dirty="0">
                <a:latin typeface="ADLaM Display" panose="02010000000000000000" pitchFamily="2" charset="0"/>
                <a:ea typeface="ADLaM Display" panose="02010000000000000000" pitchFamily="2" charset="0"/>
                <a:cs typeface="ADLaM Display" panose="02010000000000000000" pitchFamily="2" charset="0"/>
              </a:rPr>
            </a:br>
            <a:br>
              <a:rPr lang="en-US" sz="2400" b="0" dirty="0">
                <a:latin typeface="ADLaM Display" panose="02010000000000000000" pitchFamily="2" charset="0"/>
                <a:ea typeface="ADLaM Display" panose="02010000000000000000" pitchFamily="2" charset="0"/>
                <a:cs typeface="ADLaM Display" panose="02010000000000000000" pitchFamily="2" charset="0"/>
              </a:rPr>
            </a:br>
            <a:r>
              <a:rPr lang="en-US" sz="2400" b="0" dirty="0">
                <a:latin typeface="ADLaM Display" panose="02010000000000000000" pitchFamily="2" charset="0"/>
                <a:ea typeface="ADLaM Display" panose="02010000000000000000" pitchFamily="2" charset="0"/>
                <a:cs typeface="ADLaM Display" panose="02010000000000000000" pitchFamily="2" charset="0"/>
              </a:rPr>
              <a:t>Le </a:t>
            </a:r>
            <a:r>
              <a:rPr lang="en-US" sz="2400" b="0" dirty="0" err="1">
                <a:latin typeface="ADLaM Display" panose="02010000000000000000" pitchFamily="2" charset="0"/>
                <a:ea typeface="ADLaM Display" panose="02010000000000000000" pitchFamily="2" charset="0"/>
                <a:cs typeface="ADLaM Display" panose="02010000000000000000" pitchFamily="2" charset="0"/>
              </a:rPr>
              <a:t>lettere</a:t>
            </a:r>
            <a:r>
              <a:rPr lang="en-US" sz="2400" b="0" dirty="0">
                <a:latin typeface="ADLaM Display" panose="02010000000000000000" pitchFamily="2" charset="0"/>
                <a:ea typeface="ADLaM Display" panose="02010000000000000000" pitchFamily="2" charset="0"/>
                <a:cs typeface="ADLaM Display" panose="02010000000000000000" pitchFamily="2" charset="0"/>
              </a:rPr>
              <a:t> </a:t>
            </a:r>
            <a:r>
              <a:rPr lang="en-US" sz="2400" b="0" dirty="0" err="1">
                <a:latin typeface="ADLaM Display" panose="02010000000000000000" pitchFamily="2" charset="0"/>
                <a:ea typeface="ADLaM Display" panose="02010000000000000000" pitchFamily="2" charset="0"/>
                <a:cs typeface="ADLaM Display" panose="02010000000000000000" pitchFamily="2" charset="0"/>
              </a:rPr>
              <a:t>vengono</a:t>
            </a:r>
            <a:r>
              <a:rPr lang="en-US" sz="2400" b="0" dirty="0">
                <a:latin typeface="ADLaM Display" panose="02010000000000000000" pitchFamily="2" charset="0"/>
                <a:ea typeface="ADLaM Display" panose="02010000000000000000" pitchFamily="2" charset="0"/>
                <a:cs typeface="ADLaM Display" panose="02010000000000000000" pitchFamily="2" charset="0"/>
              </a:rPr>
              <a:t> </a:t>
            </a:r>
            <a:r>
              <a:rPr lang="en-US" sz="2400" b="0" dirty="0" err="1">
                <a:latin typeface="ADLaM Display" panose="02010000000000000000" pitchFamily="2" charset="0"/>
                <a:ea typeface="ADLaM Display" panose="02010000000000000000" pitchFamily="2" charset="0"/>
                <a:cs typeface="ADLaM Display" panose="02010000000000000000" pitchFamily="2" charset="0"/>
              </a:rPr>
              <a:t>raccolte</a:t>
            </a:r>
            <a:r>
              <a:rPr lang="en-US" sz="2400" b="0" dirty="0">
                <a:latin typeface="ADLaM Display" panose="02010000000000000000" pitchFamily="2" charset="0"/>
                <a:ea typeface="ADLaM Display" panose="02010000000000000000" pitchFamily="2" charset="0"/>
                <a:cs typeface="ADLaM Display" panose="02010000000000000000" pitchFamily="2" charset="0"/>
              </a:rPr>
              <a:t>, conservate e </a:t>
            </a:r>
            <a:r>
              <a:rPr lang="en-US" sz="2400" b="0" dirty="0" err="1">
                <a:latin typeface="ADLaM Display" panose="02010000000000000000" pitchFamily="2" charset="0"/>
                <a:ea typeface="ADLaM Display" panose="02010000000000000000" pitchFamily="2" charset="0"/>
                <a:cs typeface="ADLaM Display" panose="02010000000000000000" pitchFamily="2" charset="0"/>
              </a:rPr>
              <a:t>fatte</a:t>
            </a:r>
            <a:r>
              <a:rPr lang="en-US" sz="2400" b="0" dirty="0">
                <a:latin typeface="ADLaM Display" panose="02010000000000000000" pitchFamily="2" charset="0"/>
                <a:ea typeface="ADLaM Display" panose="02010000000000000000" pitchFamily="2" charset="0"/>
                <a:cs typeface="ADLaM Display" panose="02010000000000000000" pitchFamily="2" charset="0"/>
              </a:rPr>
              <a:t> poi </a:t>
            </a:r>
            <a:r>
              <a:rPr lang="en-US" sz="2400" b="0" dirty="0" err="1">
                <a:latin typeface="ADLaM Display" panose="02010000000000000000" pitchFamily="2" charset="0"/>
                <a:ea typeface="ADLaM Display" panose="02010000000000000000" pitchFamily="2" charset="0"/>
                <a:cs typeface="ADLaM Display" panose="02010000000000000000" pitchFamily="2" charset="0"/>
              </a:rPr>
              <a:t>circolare</a:t>
            </a:r>
            <a:r>
              <a:rPr lang="en-US" sz="2400" b="0" dirty="0">
                <a:latin typeface="ADLaM Display" panose="02010000000000000000" pitchFamily="2" charset="0"/>
                <a:ea typeface="ADLaM Display" panose="02010000000000000000" pitchFamily="2" charset="0"/>
                <a:cs typeface="ADLaM Display" panose="02010000000000000000" pitchFamily="2" charset="0"/>
              </a:rPr>
              <a:t> </a:t>
            </a:r>
            <a:r>
              <a:rPr lang="en-US" sz="2400" b="0" dirty="0" err="1">
                <a:latin typeface="ADLaM Display" panose="02010000000000000000" pitchFamily="2" charset="0"/>
                <a:ea typeface="ADLaM Display" panose="02010000000000000000" pitchFamily="2" charset="0"/>
                <a:cs typeface="ADLaM Display" panose="02010000000000000000" pitchFamily="2" charset="0"/>
              </a:rPr>
              <a:t>anche</a:t>
            </a:r>
            <a:r>
              <a:rPr lang="en-US" sz="2400" b="0" dirty="0">
                <a:latin typeface="ADLaM Display" panose="02010000000000000000" pitchFamily="2" charset="0"/>
                <a:ea typeface="ADLaM Display" panose="02010000000000000000" pitchFamily="2" charset="0"/>
                <a:cs typeface="ADLaM Display" panose="02010000000000000000" pitchFamily="2" charset="0"/>
              </a:rPr>
              <a:t> in </a:t>
            </a:r>
            <a:r>
              <a:rPr lang="en-US" sz="2400" b="0" dirty="0" err="1">
                <a:latin typeface="ADLaM Display" panose="02010000000000000000" pitchFamily="2" charset="0"/>
                <a:ea typeface="ADLaM Display" panose="02010000000000000000" pitchFamily="2" charset="0"/>
                <a:cs typeface="ADLaM Display" panose="02010000000000000000" pitchFamily="2" charset="0"/>
              </a:rPr>
              <a:t>altre</a:t>
            </a:r>
            <a:r>
              <a:rPr lang="en-US" sz="2400" b="0" dirty="0">
                <a:latin typeface="ADLaM Display" panose="02010000000000000000" pitchFamily="2" charset="0"/>
                <a:ea typeface="ADLaM Display" panose="02010000000000000000" pitchFamily="2" charset="0"/>
                <a:cs typeface="ADLaM Display" panose="02010000000000000000" pitchFamily="2" charset="0"/>
              </a:rPr>
              <a:t> </a:t>
            </a:r>
            <a:r>
              <a:rPr lang="en-US" sz="2400" b="0" dirty="0" err="1">
                <a:latin typeface="ADLaM Display" panose="02010000000000000000" pitchFamily="2" charset="0"/>
                <a:ea typeface="ADLaM Display" panose="02010000000000000000" pitchFamily="2" charset="0"/>
                <a:cs typeface="ADLaM Display" panose="02010000000000000000" pitchFamily="2" charset="0"/>
              </a:rPr>
              <a:t>comunità</a:t>
            </a:r>
            <a:r>
              <a:rPr lang="en-US" sz="2400" b="0" dirty="0">
                <a:latin typeface="ADLaM Display" panose="02010000000000000000" pitchFamily="2" charset="0"/>
                <a:ea typeface="ADLaM Display" panose="02010000000000000000" pitchFamily="2" charset="0"/>
                <a:cs typeface="ADLaM Display" panose="02010000000000000000" pitchFamily="2" charset="0"/>
              </a:rPr>
              <a:t> non </a:t>
            </a:r>
            <a:r>
              <a:rPr lang="en-US" sz="2400" b="0" dirty="0" err="1">
                <a:latin typeface="ADLaM Display" panose="02010000000000000000" pitchFamily="2" charset="0"/>
                <a:ea typeface="ADLaM Display" panose="02010000000000000000" pitchFamily="2" charset="0"/>
                <a:cs typeface="ADLaM Display" panose="02010000000000000000" pitchFamily="2" charset="0"/>
              </a:rPr>
              <a:t>più</a:t>
            </a:r>
            <a:r>
              <a:rPr lang="en-US" sz="2400" b="0" dirty="0">
                <a:latin typeface="ADLaM Display" panose="02010000000000000000" pitchFamily="2" charset="0"/>
                <a:ea typeface="ADLaM Display" panose="02010000000000000000" pitchFamily="2" charset="0"/>
                <a:cs typeface="ADLaM Display" panose="02010000000000000000" pitchFamily="2" charset="0"/>
              </a:rPr>
              <a:t> solo per </a:t>
            </a:r>
            <a:r>
              <a:rPr lang="en-US" sz="2400" b="0" dirty="0" err="1">
                <a:latin typeface="ADLaM Display" panose="02010000000000000000" pitchFamily="2" charset="0"/>
                <a:ea typeface="ADLaM Display" panose="02010000000000000000" pitchFamily="2" charset="0"/>
                <a:cs typeface="ADLaM Display" panose="02010000000000000000" pitchFamily="2" charset="0"/>
              </a:rPr>
              <a:t>rispondere</a:t>
            </a:r>
            <a:r>
              <a:rPr lang="en-US" sz="2400" b="0" dirty="0">
                <a:latin typeface="ADLaM Display" panose="02010000000000000000" pitchFamily="2" charset="0"/>
                <a:ea typeface="ADLaM Display" panose="02010000000000000000" pitchFamily="2" charset="0"/>
                <a:cs typeface="ADLaM Display" panose="02010000000000000000" pitchFamily="2" charset="0"/>
              </a:rPr>
              <a:t> a </a:t>
            </a:r>
            <a:r>
              <a:rPr lang="en-US" sz="2400" b="0" dirty="0" err="1">
                <a:latin typeface="ADLaM Display" panose="02010000000000000000" pitchFamily="2" charset="0"/>
                <a:ea typeface="ADLaM Display" panose="02010000000000000000" pitchFamily="2" charset="0"/>
                <a:cs typeface="ADLaM Display" panose="02010000000000000000" pitchFamily="2" charset="0"/>
              </a:rPr>
              <a:t>esigenze</a:t>
            </a:r>
            <a:r>
              <a:rPr lang="en-US" sz="2400" b="0" dirty="0">
                <a:latin typeface="ADLaM Display" panose="02010000000000000000" pitchFamily="2" charset="0"/>
                <a:ea typeface="ADLaM Display" panose="02010000000000000000" pitchFamily="2" charset="0"/>
                <a:cs typeface="ADLaM Display" panose="02010000000000000000" pitchFamily="2" charset="0"/>
              </a:rPr>
              <a:t> </a:t>
            </a:r>
            <a:r>
              <a:rPr lang="en-US" sz="2400" b="0" dirty="0" err="1">
                <a:latin typeface="ADLaM Display" panose="02010000000000000000" pitchFamily="2" charset="0"/>
                <a:ea typeface="ADLaM Display" panose="02010000000000000000" pitchFamily="2" charset="0"/>
                <a:cs typeface="ADLaM Display" panose="02010000000000000000" pitchFamily="2" charset="0"/>
              </a:rPr>
              <a:t>contingenti</a:t>
            </a:r>
            <a:r>
              <a:rPr lang="en-US" sz="2400" b="0" dirty="0">
                <a:latin typeface="ADLaM Display" panose="02010000000000000000" pitchFamily="2" charset="0"/>
                <a:ea typeface="ADLaM Display" panose="02010000000000000000" pitchFamily="2" charset="0"/>
                <a:cs typeface="ADLaM Display" panose="02010000000000000000" pitchFamily="2" charset="0"/>
              </a:rPr>
              <a:t>, ma per </a:t>
            </a:r>
            <a:r>
              <a:rPr lang="en-US" sz="2400" b="0" dirty="0" err="1">
                <a:latin typeface="ADLaM Display" panose="02010000000000000000" pitchFamily="2" charset="0"/>
                <a:ea typeface="ADLaM Display" panose="02010000000000000000" pitchFamily="2" charset="0"/>
                <a:cs typeface="ADLaM Display" panose="02010000000000000000" pitchFamily="2" charset="0"/>
              </a:rPr>
              <a:t>offrire</a:t>
            </a:r>
            <a:r>
              <a:rPr lang="en-US" sz="2400" b="0" dirty="0">
                <a:latin typeface="ADLaM Display" panose="02010000000000000000" pitchFamily="2" charset="0"/>
                <a:ea typeface="ADLaM Display" panose="02010000000000000000" pitchFamily="2" charset="0"/>
                <a:cs typeface="ADLaM Display" panose="02010000000000000000" pitchFamily="2" charset="0"/>
              </a:rPr>
              <a:t> un </a:t>
            </a:r>
            <a:r>
              <a:rPr lang="en-US" sz="2400" b="0" dirty="0" err="1">
                <a:latin typeface="ADLaM Display" panose="02010000000000000000" pitchFamily="2" charset="0"/>
                <a:ea typeface="ADLaM Display" panose="02010000000000000000" pitchFamily="2" charset="0"/>
                <a:cs typeface="ADLaM Display" panose="02010000000000000000" pitchFamily="2" charset="0"/>
              </a:rPr>
              <a:t>indirizzo</a:t>
            </a:r>
            <a:r>
              <a:rPr lang="en-US" sz="2400" b="0" dirty="0">
                <a:latin typeface="ADLaM Display" panose="02010000000000000000" pitchFamily="2" charset="0"/>
                <a:ea typeface="ADLaM Display" panose="02010000000000000000" pitchFamily="2" charset="0"/>
                <a:cs typeface="ADLaM Display" panose="02010000000000000000" pitchFamily="2" charset="0"/>
              </a:rPr>
              <a:t> </a:t>
            </a:r>
            <a:r>
              <a:rPr lang="en-US" sz="2400" b="0" dirty="0" err="1">
                <a:latin typeface="ADLaM Display" panose="02010000000000000000" pitchFamily="2" charset="0"/>
                <a:ea typeface="ADLaM Display" panose="02010000000000000000" pitchFamily="2" charset="0"/>
                <a:cs typeface="ADLaM Display" panose="02010000000000000000" pitchFamily="2" charset="0"/>
              </a:rPr>
              <a:t>teologico</a:t>
            </a:r>
            <a:r>
              <a:rPr lang="en-US" sz="2400" b="0" dirty="0">
                <a:latin typeface="ADLaM Display" panose="02010000000000000000" pitchFamily="2" charset="0"/>
                <a:ea typeface="ADLaM Display" panose="02010000000000000000" pitchFamily="2" charset="0"/>
                <a:cs typeface="ADLaM Display" panose="02010000000000000000" pitchFamily="2" charset="0"/>
              </a:rPr>
              <a:t> </a:t>
            </a:r>
            <a:r>
              <a:rPr lang="en-US" sz="2400" b="0" dirty="0" err="1">
                <a:latin typeface="ADLaM Display" panose="02010000000000000000" pitchFamily="2" charset="0"/>
                <a:ea typeface="ADLaM Display" panose="02010000000000000000" pitchFamily="2" charset="0"/>
                <a:cs typeface="ADLaM Display" panose="02010000000000000000" pitchFamily="2" charset="0"/>
              </a:rPr>
              <a:t>valido</a:t>
            </a:r>
            <a:r>
              <a:rPr lang="en-US" sz="2400" b="0" dirty="0">
                <a:latin typeface="ADLaM Display" panose="02010000000000000000" pitchFamily="2" charset="0"/>
                <a:ea typeface="ADLaM Display" panose="02010000000000000000" pitchFamily="2" charset="0"/>
                <a:cs typeface="ADLaM Display" panose="02010000000000000000" pitchFamily="2" charset="0"/>
              </a:rPr>
              <a:t> per tutti</a:t>
            </a:r>
          </a:p>
        </p:txBody>
      </p:sp>
    </p:spTree>
    <p:extLst>
      <p:ext uri="{BB962C8B-B14F-4D97-AF65-F5344CB8AC3E}">
        <p14:creationId xmlns:p14="http://schemas.microsoft.com/office/powerpoint/2010/main" val="34159975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1B5A03-EF7D-7333-2436-DC21CE15CE2F}"/>
            </a:ext>
          </a:extLst>
        </p:cNvPr>
        <p:cNvGrpSpPr/>
        <p:nvPr/>
      </p:nvGrpSpPr>
      <p:grpSpPr>
        <a:xfrm>
          <a:off x="0" y="0"/>
          <a:ext cx="0" cy="0"/>
          <a:chOff x="0" y="0"/>
          <a:chExt cx="0" cy="0"/>
        </a:xfrm>
      </p:grpSpPr>
      <p:sp>
        <p:nvSpPr>
          <p:cNvPr id="4" name="Titolo 1">
            <a:extLst>
              <a:ext uri="{FF2B5EF4-FFF2-40B4-BE49-F238E27FC236}">
                <a16:creationId xmlns:a16="http://schemas.microsoft.com/office/drawing/2014/main" id="{75C51FC0-EB77-3892-A54A-D18E01CD0949}"/>
              </a:ext>
            </a:extLst>
          </p:cNvPr>
          <p:cNvSpPr>
            <a:spLocks noGrp="1"/>
          </p:cNvSpPr>
          <p:nvPr>
            <p:ph type="title"/>
          </p:nvPr>
        </p:nvSpPr>
        <p:spPr>
          <a:xfrm>
            <a:off x="382280" y="484631"/>
            <a:ext cx="11809720" cy="5347001"/>
          </a:xfrm>
        </p:spPr>
        <p:txBody>
          <a:bodyPr vert="horz" lIns="91440" tIns="45720" rIns="91440" bIns="45720" rtlCol="0" anchor="t">
            <a:normAutofit/>
          </a:bodyPr>
          <a:lstStyle/>
          <a:p>
            <a:pPr fontAlgn="auto">
              <a:spcAft>
                <a:spcPts val="0"/>
              </a:spcAft>
              <a:defRPr/>
            </a:pPr>
            <a:r>
              <a:rPr lang="en-US" sz="2400" b="0" dirty="0">
                <a:latin typeface="ADLaM Display" panose="02010000000000000000" pitchFamily="2" charset="0"/>
                <a:ea typeface="ADLaM Display" panose="02010000000000000000" pitchFamily="2" charset="0"/>
                <a:cs typeface="ADLaM Display" panose="02010000000000000000" pitchFamily="2" charset="0"/>
              </a:rPr>
              <a:t>Cosa </a:t>
            </a:r>
            <a:r>
              <a:rPr lang="en-US" sz="2400" b="0" dirty="0" err="1">
                <a:latin typeface="ADLaM Display" panose="02010000000000000000" pitchFamily="2" charset="0"/>
                <a:ea typeface="ADLaM Display" panose="02010000000000000000" pitchFamily="2" charset="0"/>
                <a:cs typeface="ADLaM Display" panose="02010000000000000000" pitchFamily="2" charset="0"/>
              </a:rPr>
              <a:t>succede</a:t>
            </a:r>
            <a:r>
              <a:rPr lang="en-US" sz="2400" b="0" dirty="0">
                <a:latin typeface="ADLaM Display" panose="02010000000000000000" pitchFamily="2" charset="0"/>
                <a:ea typeface="ADLaM Display" panose="02010000000000000000" pitchFamily="2" charset="0"/>
                <a:cs typeface="ADLaM Display" panose="02010000000000000000" pitchFamily="2" charset="0"/>
              </a:rPr>
              <a:t> alle </a:t>
            </a:r>
            <a:r>
              <a:rPr lang="en-US" sz="2400" b="0" dirty="0" err="1">
                <a:latin typeface="ADLaM Display" panose="02010000000000000000" pitchFamily="2" charset="0"/>
                <a:ea typeface="ADLaM Display" panose="02010000000000000000" pitchFamily="2" charset="0"/>
                <a:cs typeface="ADLaM Display" panose="02010000000000000000" pitchFamily="2" charset="0"/>
              </a:rPr>
              <a:t>comunità</a:t>
            </a:r>
            <a:r>
              <a:rPr lang="en-US" sz="2400" b="0" dirty="0">
                <a:latin typeface="ADLaM Display" panose="02010000000000000000" pitchFamily="2" charset="0"/>
                <a:ea typeface="ADLaM Display" panose="02010000000000000000" pitchFamily="2" charset="0"/>
                <a:cs typeface="ADLaM Display" panose="02010000000000000000" pitchFamily="2" charset="0"/>
              </a:rPr>
              <a:t>… </a:t>
            </a:r>
            <a:r>
              <a:rPr lang="en-US" sz="2400" b="0" dirty="0" err="1">
                <a:latin typeface="ADLaM Display" panose="02010000000000000000" pitchFamily="2" charset="0"/>
                <a:ea typeface="ADLaM Display" panose="02010000000000000000" pitchFamily="2" charset="0"/>
                <a:cs typeface="ADLaM Display" panose="02010000000000000000" pitchFamily="2" charset="0"/>
              </a:rPr>
              <a:t>laddove</a:t>
            </a:r>
            <a:r>
              <a:rPr lang="en-US" sz="2400" b="0" dirty="0">
                <a:latin typeface="ADLaM Display" panose="02010000000000000000" pitchFamily="2" charset="0"/>
                <a:ea typeface="ADLaM Display" panose="02010000000000000000" pitchFamily="2" charset="0"/>
                <a:cs typeface="ADLaM Display" panose="02010000000000000000" pitchFamily="2" charset="0"/>
              </a:rPr>
              <a:t> ci </a:t>
            </a:r>
            <a:r>
              <a:rPr lang="en-US" sz="2400" b="0" dirty="0" err="1">
                <a:latin typeface="ADLaM Display" panose="02010000000000000000" pitchFamily="2" charset="0"/>
                <a:ea typeface="ADLaM Display" panose="02010000000000000000" pitchFamily="2" charset="0"/>
                <a:cs typeface="ADLaM Display" panose="02010000000000000000" pitchFamily="2" charset="0"/>
              </a:rPr>
              <a:t>sono</a:t>
            </a:r>
            <a:r>
              <a:rPr lang="en-US" sz="2400" b="0" dirty="0">
                <a:latin typeface="ADLaM Display" panose="02010000000000000000" pitchFamily="2" charset="0"/>
                <a:ea typeface="ADLaM Display" panose="02010000000000000000" pitchFamily="2" charset="0"/>
                <a:cs typeface="ADLaM Display" panose="02010000000000000000" pitchFamily="2" charset="0"/>
              </a:rPr>
              <a:t> </a:t>
            </a:r>
            <a:r>
              <a:rPr lang="en-US" sz="2400" b="0" dirty="0" err="1">
                <a:latin typeface="ADLaM Display" panose="02010000000000000000" pitchFamily="2" charset="0"/>
                <a:ea typeface="ADLaM Display" panose="02010000000000000000" pitchFamily="2" charset="0"/>
                <a:cs typeface="ADLaM Display" panose="02010000000000000000" pitchFamily="2" charset="0"/>
              </a:rPr>
              <a:t>comunità</a:t>
            </a:r>
            <a:r>
              <a:rPr lang="en-US" sz="2400" b="0" dirty="0">
                <a:latin typeface="ADLaM Display" panose="02010000000000000000" pitchFamily="2" charset="0"/>
                <a:ea typeface="ADLaM Display" panose="02010000000000000000" pitchFamily="2" charset="0"/>
                <a:cs typeface="ADLaM Display" panose="02010000000000000000" pitchFamily="2" charset="0"/>
              </a:rPr>
              <a:t> </a:t>
            </a:r>
            <a:r>
              <a:rPr lang="en-US" sz="2400" b="0" dirty="0" err="1">
                <a:latin typeface="ADLaM Display" panose="02010000000000000000" pitchFamily="2" charset="0"/>
                <a:ea typeface="ADLaM Display" panose="02010000000000000000" pitchFamily="2" charset="0"/>
                <a:cs typeface="ADLaM Display" panose="02010000000000000000" pitchFamily="2" charset="0"/>
              </a:rPr>
              <a:t>strutturate</a:t>
            </a:r>
            <a:r>
              <a:rPr lang="en-US" sz="2400" b="0" dirty="0">
                <a:latin typeface="ADLaM Display" panose="02010000000000000000" pitchFamily="2" charset="0"/>
                <a:ea typeface="ADLaM Display" panose="02010000000000000000" pitchFamily="2" charset="0"/>
                <a:cs typeface="ADLaM Display" panose="02010000000000000000" pitchFamily="2" charset="0"/>
              </a:rPr>
              <a:t> </a:t>
            </a:r>
            <a:r>
              <a:rPr lang="en-US" sz="2400" b="0" dirty="0" err="1">
                <a:latin typeface="ADLaM Display" panose="02010000000000000000" pitchFamily="2" charset="0"/>
                <a:ea typeface="ADLaM Display" panose="02010000000000000000" pitchFamily="2" charset="0"/>
                <a:cs typeface="ADLaM Display" panose="02010000000000000000" pitchFamily="2" charset="0"/>
              </a:rPr>
              <a:t>esse</a:t>
            </a:r>
            <a:r>
              <a:rPr lang="en-US" sz="2400" b="0" dirty="0">
                <a:latin typeface="ADLaM Display" panose="02010000000000000000" pitchFamily="2" charset="0"/>
                <a:ea typeface="ADLaM Display" panose="02010000000000000000" pitchFamily="2" charset="0"/>
                <a:cs typeface="ADLaM Display" panose="02010000000000000000" pitchFamily="2" charset="0"/>
              </a:rPr>
              <a:t> </a:t>
            </a:r>
            <a:r>
              <a:rPr lang="en-US" sz="2400" b="0" dirty="0" err="1">
                <a:latin typeface="ADLaM Display" panose="02010000000000000000" pitchFamily="2" charset="0"/>
                <a:ea typeface="ADLaM Display" panose="02010000000000000000" pitchFamily="2" charset="0"/>
                <a:cs typeface="ADLaM Display" panose="02010000000000000000" pitchFamily="2" charset="0"/>
              </a:rPr>
              <a:t>hanno</a:t>
            </a:r>
            <a:r>
              <a:rPr lang="en-US" sz="2400" b="0" dirty="0">
                <a:latin typeface="ADLaM Display" panose="02010000000000000000" pitchFamily="2" charset="0"/>
                <a:ea typeface="ADLaM Display" panose="02010000000000000000" pitchFamily="2" charset="0"/>
                <a:cs typeface="ADLaM Display" panose="02010000000000000000" pitchFamily="2" charset="0"/>
              </a:rPr>
              <a:t> la </a:t>
            </a:r>
            <a:r>
              <a:rPr lang="en-US" sz="2400" b="0" dirty="0" err="1">
                <a:latin typeface="ADLaM Display" panose="02010000000000000000" pitchFamily="2" charset="0"/>
                <a:ea typeface="ADLaM Display" panose="02010000000000000000" pitchFamily="2" charset="0"/>
                <a:cs typeface="ADLaM Display" panose="02010000000000000000" pitchFamily="2" charset="0"/>
              </a:rPr>
              <a:t>possibilità</a:t>
            </a:r>
            <a:r>
              <a:rPr lang="en-US" sz="2400" b="0" dirty="0">
                <a:latin typeface="ADLaM Display" panose="02010000000000000000" pitchFamily="2" charset="0"/>
                <a:ea typeface="ADLaM Display" panose="02010000000000000000" pitchFamily="2" charset="0"/>
                <a:cs typeface="ADLaM Display" panose="02010000000000000000" pitchFamily="2" charset="0"/>
              </a:rPr>
              <a:t> di </a:t>
            </a:r>
            <a:r>
              <a:rPr lang="en-US" sz="2400" b="0" dirty="0" err="1">
                <a:latin typeface="ADLaM Display" panose="02010000000000000000" pitchFamily="2" charset="0"/>
                <a:ea typeface="ADLaM Display" panose="02010000000000000000" pitchFamily="2" charset="0"/>
                <a:cs typeface="ADLaM Display" panose="02010000000000000000" pitchFamily="2" charset="0"/>
              </a:rPr>
              <a:t>continuare</a:t>
            </a:r>
            <a:r>
              <a:rPr lang="en-US" sz="2400" b="0" dirty="0">
                <a:latin typeface="ADLaM Display" panose="02010000000000000000" pitchFamily="2" charset="0"/>
                <a:ea typeface="ADLaM Display" panose="02010000000000000000" pitchFamily="2" charset="0"/>
                <a:cs typeface="ADLaM Display" panose="02010000000000000000" pitchFamily="2" charset="0"/>
              </a:rPr>
              <a:t> la loro </a:t>
            </a:r>
            <a:r>
              <a:rPr lang="en-US" sz="2400" b="0" dirty="0" err="1">
                <a:latin typeface="ADLaM Display" panose="02010000000000000000" pitchFamily="2" charset="0"/>
                <a:ea typeface="ADLaM Display" panose="02010000000000000000" pitchFamily="2" charset="0"/>
                <a:cs typeface="ADLaM Display" panose="02010000000000000000" pitchFamily="2" charset="0"/>
              </a:rPr>
              <a:t>attività</a:t>
            </a:r>
            <a:r>
              <a:rPr lang="en-US" sz="2400" b="0" dirty="0">
                <a:latin typeface="ADLaM Display" panose="02010000000000000000" pitchFamily="2" charset="0"/>
                <a:ea typeface="ADLaM Display" panose="02010000000000000000" pitchFamily="2" charset="0"/>
                <a:cs typeface="ADLaM Display" panose="02010000000000000000" pitchFamily="2" charset="0"/>
              </a:rPr>
              <a:t>…</a:t>
            </a:r>
            <a:br>
              <a:rPr lang="en-US" sz="2400" b="0" dirty="0">
                <a:latin typeface="ADLaM Display" panose="02010000000000000000" pitchFamily="2" charset="0"/>
                <a:ea typeface="ADLaM Display" panose="02010000000000000000" pitchFamily="2" charset="0"/>
                <a:cs typeface="ADLaM Display" panose="02010000000000000000" pitchFamily="2" charset="0"/>
              </a:rPr>
            </a:br>
            <a:br>
              <a:rPr lang="en-US" sz="2400" b="0" dirty="0">
                <a:latin typeface="ADLaM Display" panose="02010000000000000000" pitchFamily="2" charset="0"/>
                <a:ea typeface="ADLaM Display" panose="02010000000000000000" pitchFamily="2" charset="0"/>
                <a:cs typeface="ADLaM Display" panose="02010000000000000000" pitchFamily="2" charset="0"/>
              </a:rPr>
            </a:br>
            <a:r>
              <a:rPr lang="en-US" sz="2400" b="0" dirty="0" err="1">
                <a:solidFill>
                  <a:srgbClr val="FF0000"/>
                </a:solidFill>
                <a:latin typeface="ADLaM Display" panose="02010000000000000000" pitchFamily="2" charset="0"/>
                <a:ea typeface="ADLaM Display" panose="02010000000000000000" pitchFamily="2" charset="0"/>
                <a:cs typeface="ADLaM Display" panose="02010000000000000000" pitchFamily="2" charset="0"/>
              </a:rPr>
              <a:t>Efesini</a:t>
            </a:r>
            <a:r>
              <a:rPr lang="en-US" sz="2400" b="0" dirty="0">
                <a:solidFill>
                  <a:srgbClr val="FF0000"/>
                </a:solidFill>
                <a:latin typeface="ADLaM Display" panose="02010000000000000000" pitchFamily="2" charset="0"/>
                <a:ea typeface="ADLaM Display" panose="02010000000000000000" pitchFamily="2" charset="0"/>
                <a:cs typeface="ADLaM Display" panose="02010000000000000000" pitchFamily="2" charset="0"/>
              </a:rPr>
              <a:t> 4,11: </a:t>
            </a:r>
            <a:r>
              <a:rPr lang="it-IT" sz="2400" b="0" dirty="0">
                <a:solidFill>
                  <a:srgbClr val="FF0000"/>
                </a:solidFill>
                <a:latin typeface="ADLaM Display" panose="02010000000000000000" pitchFamily="2" charset="0"/>
                <a:ea typeface="ADLaM Display" panose="02010000000000000000" pitchFamily="2" charset="0"/>
                <a:cs typeface="ADLaM Display" panose="02010000000000000000" pitchFamily="2" charset="0"/>
              </a:rPr>
              <a:t>Ed egli ha dato ad alcuni di essere apostoli, ad altri di essere profeti, ad altri ancora di essere evangelisti, ad altri di essere pastori e maestri, 12per preparare i fratelli a compiere il ministero, allo scopo di edificare il corpo di Cristo, 13finché arriviamo tutti all'unità della fede e della conoscenza del Figlio di Dio, fino all'uomo perfetto, fino a raggiungere la misura della pienezza di Cristo. </a:t>
            </a:r>
            <a:br>
              <a:rPr lang="it-IT" sz="2400" b="0" dirty="0">
                <a:solidFill>
                  <a:srgbClr val="FF0000"/>
                </a:solidFill>
                <a:latin typeface="ADLaM Display" panose="02010000000000000000" pitchFamily="2" charset="0"/>
                <a:ea typeface="ADLaM Display" panose="02010000000000000000" pitchFamily="2" charset="0"/>
                <a:cs typeface="ADLaM Display" panose="02010000000000000000" pitchFamily="2" charset="0"/>
              </a:rPr>
            </a:br>
            <a:br>
              <a:rPr lang="it-IT" sz="2400" b="0" dirty="0">
                <a:solidFill>
                  <a:srgbClr val="FF0000"/>
                </a:solidFill>
                <a:latin typeface="ADLaM Display" panose="02010000000000000000" pitchFamily="2" charset="0"/>
                <a:ea typeface="ADLaM Display" panose="02010000000000000000" pitchFamily="2" charset="0"/>
                <a:cs typeface="ADLaM Display" panose="02010000000000000000" pitchFamily="2" charset="0"/>
              </a:rPr>
            </a:br>
            <a:r>
              <a:rPr lang="it-IT" sz="2400" b="0" dirty="0">
                <a:solidFill>
                  <a:srgbClr val="FF0000"/>
                </a:solidFill>
                <a:latin typeface="ADLaM Display" panose="02010000000000000000" pitchFamily="2" charset="0"/>
                <a:ea typeface="ADLaM Display" panose="02010000000000000000" pitchFamily="2" charset="0"/>
                <a:cs typeface="ADLaM Display" panose="02010000000000000000" pitchFamily="2" charset="0"/>
              </a:rPr>
              <a:t>Stessa struttura attestata anche in </a:t>
            </a:r>
            <a:r>
              <a:rPr lang="it-IT" sz="2400" b="0" dirty="0" err="1">
                <a:solidFill>
                  <a:srgbClr val="FF0000"/>
                </a:solidFill>
                <a:latin typeface="ADLaM Display" panose="02010000000000000000" pitchFamily="2" charset="0"/>
                <a:ea typeface="ADLaM Display" panose="02010000000000000000" pitchFamily="2" charset="0"/>
                <a:cs typeface="ADLaM Display" panose="02010000000000000000" pitchFamily="2" charset="0"/>
              </a:rPr>
              <a:t>Didachè</a:t>
            </a:r>
            <a:endParaRPr lang="en-US" sz="2400" b="0" dirty="0">
              <a:solidFill>
                <a:srgbClr val="FF0000"/>
              </a:solidFill>
              <a:latin typeface="ADLaM Display" panose="02010000000000000000" pitchFamily="2" charset="0"/>
              <a:ea typeface="ADLaM Display" panose="02010000000000000000" pitchFamily="2" charset="0"/>
              <a:cs typeface="ADLaM Display" panose="02010000000000000000" pitchFamily="2" charset="0"/>
            </a:endParaRPr>
          </a:p>
        </p:txBody>
      </p:sp>
    </p:spTree>
    <p:extLst>
      <p:ext uri="{BB962C8B-B14F-4D97-AF65-F5344CB8AC3E}">
        <p14:creationId xmlns:p14="http://schemas.microsoft.com/office/powerpoint/2010/main" val="25040641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29930B-741E-0B5A-5B22-D663D00554F5}"/>
            </a:ext>
          </a:extLst>
        </p:cNvPr>
        <p:cNvGrpSpPr/>
        <p:nvPr/>
      </p:nvGrpSpPr>
      <p:grpSpPr>
        <a:xfrm>
          <a:off x="0" y="0"/>
          <a:ext cx="0" cy="0"/>
          <a:chOff x="0" y="0"/>
          <a:chExt cx="0" cy="0"/>
        </a:xfrm>
      </p:grpSpPr>
      <p:sp>
        <p:nvSpPr>
          <p:cNvPr id="4" name="Titolo 1">
            <a:extLst>
              <a:ext uri="{FF2B5EF4-FFF2-40B4-BE49-F238E27FC236}">
                <a16:creationId xmlns:a16="http://schemas.microsoft.com/office/drawing/2014/main" id="{F0342A8F-21D4-58AB-600A-59C698381A95}"/>
              </a:ext>
            </a:extLst>
          </p:cNvPr>
          <p:cNvSpPr>
            <a:spLocks noGrp="1"/>
          </p:cNvSpPr>
          <p:nvPr>
            <p:ph type="title"/>
          </p:nvPr>
        </p:nvSpPr>
        <p:spPr>
          <a:xfrm>
            <a:off x="382280" y="484631"/>
            <a:ext cx="11809720" cy="5347001"/>
          </a:xfrm>
        </p:spPr>
        <p:txBody>
          <a:bodyPr vert="horz" lIns="91440" tIns="45720" rIns="91440" bIns="45720" rtlCol="0" anchor="t">
            <a:normAutofit/>
          </a:bodyPr>
          <a:lstStyle/>
          <a:p>
            <a:pPr fontAlgn="auto">
              <a:spcAft>
                <a:spcPts val="0"/>
              </a:spcAft>
              <a:defRPr/>
            </a:pPr>
            <a:r>
              <a:rPr lang="en-US" sz="2400" b="0" dirty="0">
                <a:latin typeface="ADLaM Display" panose="02010000000000000000" pitchFamily="2" charset="0"/>
                <a:ea typeface="ADLaM Display" panose="02010000000000000000" pitchFamily="2" charset="0"/>
                <a:cs typeface="ADLaM Display" panose="02010000000000000000" pitchFamily="2" charset="0"/>
              </a:rPr>
              <a:t>La </a:t>
            </a:r>
            <a:r>
              <a:rPr lang="en-US" sz="2400" b="0" dirty="0" err="1">
                <a:latin typeface="ADLaM Display" panose="02010000000000000000" pitchFamily="2" charset="0"/>
                <a:ea typeface="ADLaM Display" panose="02010000000000000000" pitchFamily="2" charset="0"/>
                <a:cs typeface="ADLaM Display" panose="02010000000000000000" pitchFamily="2" charset="0"/>
              </a:rPr>
              <a:t>scomparsa</a:t>
            </a:r>
            <a:r>
              <a:rPr lang="en-US" sz="2400" b="0" dirty="0">
                <a:latin typeface="ADLaM Display" panose="02010000000000000000" pitchFamily="2" charset="0"/>
                <a:ea typeface="ADLaM Display" panose="02010000000000000000" pitchFamily="2" charset="0"/>
                <a:cs typeface="ADLaM Display" panose="02010000000000000000" pitchFamily="2" charset="0"/>
              </a:rPr>
              <a:t> </a:t>
            </a:r>
            <a:r>
              <a:rPr lang="en-US" sz="2400" b="0" dirty="0" err="1">
                <a:latin typeface="ADLaM Display" panose="02010000000000000000" pitchFamily="2" charset="0"/>
                <a:ea typeface="ADLaM Display" panose="02010000000000000000" pitchFamily="2" charset="0"/>
                <a:cs typeface="ADLaM Display" panose="02010000000000000000" pitchFamily="2" charset="0"/>
              </a:rPr>
              <a:t>dei</a:t>
            </a:r>
            <a:r>
              <a:rPr lang="en-US" sz="2400" b="0" dirty="0">
                <a:latin typeface="ADLaM Display" panose="02010000000000000000" pitchFamily="2" charset="0"/>
                <a:ea typeface="ADLaM Display" panose="02010000000000000000" pitchFamily="2" charset="0"/>
                <a:cs typeface="ADLaM Display" panose="02010000000000000000" pitchFamily="2" charset="0"/>
              </a:rPr>
              <a:t> </a:t>
            </a:r>
            <a:r>
              <a:rPr lang="en-US" sz="2400" b="0" dirty="0" err="1">
                <a:latin typeface="ADLaM Display" panose="02010000000000000000" pitchFamily="2" charset="0"/>
                <a:ea typeface="ADLaM Display" panose="02010000000000000000" pitchFamily="2" charset="0"/>
                <a:cs typeface="ADLaM Display" panose="02010000000000000000" pitchFamily="2" charset="0"/>
              </a:rPr>
              <a:t>testimoni</a:t>
            </a:r>
            <a:r>
              <a:rPr lang="en-US" sz="2400" b="0" dirty="0">
                <a:latin typeface="ADLaM Display" panose="02010000000000000000" pitchFamily="2" charset="0"/>
                <a:ea typeface="ADLaM Display" panose="02010000000000000000" pitchFamily="2" charset="0"/>
                <a:cs typeface="ADLaM Display" panose="02010000000000000000" pitchFamily="2" charset="0"/>
              </a:rPr>
              <a:t> e il </a:t>
            </a:r>
            <a:r>
              <a:rPr lang="en-US" sz="2400" b="0" dirty="0" err="1">
                <a:latin typeface="ADLaM Display" panose="02010000000000000000" pitchFamily="2" charset="0"/>
                <a:ea typeface="ADLaM Display" panose="02010000000000000000" pitchFamily="2" charset="0"/>
                <a:cs typeface="ADLaM Display" panose="02010000000000000000" pitchFamily="2" charset="0"/>
              </a:rPr>
              <a:t>problema</a:t>
            </a:r>
            <a:r>
              <a:rPr lang="en-US" sz="2400" b="0" dirty="0">
                <a:latin typeface="ADLaM Display" panose="02010000000000000000" pitchFamily="2" charset="0"/>
                <a:ea typeface="ADLaM Display" panose="02010000000000000000" pitchFamily="2" charset="0"/>
                <a:cs typeface="ADLaM Display" panose="02010000000000000000" pitchFamily="2" charset="0"/>
              </a:rPr>
              <a:t> </a:t>
            </a:r>
            <a:r>
              <a:rPr lang="en-US" sz="2400" b="0" dirty="0" err="1">
                <a:latin typeface="ADLaM Display" panose="02010000000000000000" pitchFamily="2" charset="0"/>
                <a:ea typeface="ADLaM Display" panose="02010000000000000000" pitchFamily="2" charset="0"/>
                <a:cs typeface="ADLaM Display" panose="02010000000000000000" pitchFamily="2" charset="0"/>
              </a:rPr>
              <a:t>della</a:t>
            </a:r>
            <a:r>
              <a:rPr lang="en-US" sz="2400" b="0" dirty="0">
                <a:latin typeface="ADLaM Display" panose="02010000000000000000" pitchFamily="2" charset="0"/>
                <a:ea typeface="ADLaM Display" panose="02010000000000000000" pitchFamily="2" charset="0"/>
                <a:cs typeface="ADLaM Display" panose="02010000000000000000" pitchFamily="2" charset="0"/>
              </a:rPr>
              <a:t> </a:t>
            </a:r>
            <a:r>
              <a:rPr lang="en-US" sz="2400" b="0" dirty="0" err="1">
                <a:latin typeface="ADLaM Display" panose="02010000000000000000" pitchFamily="2" charset="0"/>
                <a:ea typeface="ADLaM Display" panose="02010000000000000000" pitchFamily="2" charset="0"/>
                <a:cs typeface="ADLaM Display" panose="02010000000000000000" pitchFamily="2" charset="0"/>
              </a:rPr>
              <a:t>continuità</a:t>
            </a:r>
            <a:br>
              <a:rPr lang="en-US" sz="2400" b="0" dirty="0">
                <a:latin typeface="ADLaM Display" panose="02010000000000000000" pitchFamily="2" charset="0"/>
                <a:ea typeface="ADLaM Display" panose="02010000000000000000" pitchFamily="2" charset="0"/>
                <a:cs typeface="ADLaM Display" panose="02010000000000000000" pitchFamily="2" charset="0"/>
              </a:rPr>
            </a:br>
            <a:br>
              <a:rPr lang="en-US" sz="2400" b="0" dirty="0">
                <a:latin typeface="ADLaM Display" panose="02010000000000000000" pitchFamily="2" charset="0"/>
                <a:ea typeface="ADLaM Display" panose="02010000000000000000" pitchFamily="2" charset="0"/>
                <a:cs typeface="ADLaM Display" panose="02010000000000000000" pitchFamily="2" charset="0"/>
              </a:rPr>
            </a:br>
            <a:r>
              <a:rPr lang="en-US" sz="2400" b="0" dirty="0">
                <a:latin typeface="ADLaM Display" panose="02010000000000000000" pitchFamily="2" charset="0"/>
                <a:ea typeface="ADLaM Display" panose="02010000000000000000" pitchFamily="2" charset="0"/>
                <a:cs typeface="ADLaM Display" panose="02010000000000000000" pitchFamily="2" charset="0"/>
              </a:rPr>
              <a:t>la </a:t>
            </a:r>
            <a:r>
              <a:rPr lang="en-US" sz="2400" b="0" dirty="0" err="1">
                <a:latin typeface="ADLaM Display" panose="02010000000000000000" pitchFamily="2" charset="0"/>
                <a:ea typeface="ADLaM Display" panose="02010000000000000000" pitchFamily="2" charset="0"/>
                <a:cs typeface="ADLaM Display" panose="02010000000000000000" pitchFamily="2" charset="0"/>
              </a:rPr>
              <a:t>struttura</a:t>
            </a:r>
            <a:r>
              <a:rPr lang="en-US" sz="2400" b="0" dirty="0">
                <a:latin typeface="ADLaM Display" panose="02010000000000000000" pitchFamily="2" charset="0"/>
                <a:ea typeface="ADLaM Display" panose="02010000000000000000" pitchFamily="2" charset="0"/>
                <a:cs typeface="ADLaM Display" panose="02010000000000000000" pitchFamily="2" charset="0"/>
              </a:rPr>
              <a:t> </a:t>
            </a:r>
            <a:r>
              <a:rPr lang="en-US" sz="2400" b="0" dirty="0" err="1">
                <a:latin typeface="ADLaM Display" panose="02010000000000000000" pitchFamily="2" charset="0"/>
                <a:ea typeface="ADLaM Display" panose="02010000000000000000" pitchFamily="2" charset="0"/>
                <a:cs typeface="ADLaM Display" panose="02010000000000000000" pitchFamily="2" charset="0"/>
              </a:rPr>
              <a:t>delle</a:t>
            </a:r>
            <a:r>
              <a:rPr lang="en-US" sz="2400" b="0" dirty="0">
                <a:latin typeface="ADLaM Display" panose="02010000000000000000" pitchFamily="2" charset="0"/>
                <a:ea typeface="ADLaM Display" panose="02010000000000000000" pitchFamily="2" charset="0"/>
                <a:cs typeface="ADLaM Display" panose="02010000000000000000" pitchFamily="2" charset="0"/>
              </a:rPr>
              <a:t> </a:t>
            </a:r>
            <a:r>
              <a:rPr lang="en-US" sz="2400" b="0" dirty="0" err="1">
                <a:latin typeface="ADLaM Display" panose="02010000000000000000" pitchFamily="2" charset="0"/>
                <a:ea typeface="ADLaM Display" panose="02010000000000000000" pitchFamily="2" charset="0"/>
                <a:cs typeface="ADLaM Display" panose="02010000000000000000" pitchFamily="2" charset="0"/>
              </a:rPr>
              <a:t>comunità</a:t>
            </a:r>
            <a:r>
              <a:rPr lang="en-US" sz="2400" b="0" dirty="0">
                <a:latin typeface="ADLaM Display" panose="02010000000000000000" pitchFamily="2" charset="0"/>
                <a:ea typeface="ADLaM Display" panose="02010000000000000000" pitchFamily="2" charset="0"/>
                <a:cs typeface="ADLaM Display" panose="02010000000000000000" pitchFamily="2" charset="0"/>
              </a:rPr>
              <a:t> </a:t>
            </a:r>
            <a:r>
              <a:rPr lang="en-US" sz="2400" b="0" dirty="0" err="1">
                <a:latin typeface="ADLaM Display" panose="02010000000000000000" pitchFamily="2" charset="0"/>
                <a:ea typeface="ADLaM Display" panose="02010000000000000000" pitchFamily="2" charset="0"/>
                <a:cs typeface="ADLaM Display" panose="02010000000000000000" pitchFamily="2" charset="0"/>
              </a:rPr>
              <a:t>paoline</a:t>
            </a:r>
            <a:r>
              <a:rPr lang="en-US" sz="2400" b="0" dirty="0">
                <a:latin typeface="ADLaM Display" panose="02010000000000000000" pitchFamily="2" charset="0"/>
                <a:ea typeface="ADLaM Display" panose="02010000000000000000" pitchFamily="2" charset="0"/>
                <a:cs typeface="ADLaM Display" panose="02010000000000000000" pitchFamily="2" charset="0"/>
              </a:rPr>
              <a:t> (</a:t>
            </a:r>
            <a:r>
              <a:rPr lang="en-US" sz="2400" b="0" dirty="0" err="1">
                <a:latin typeface="ADLaM Display" panose="02010000000000000000" pitchFamily="2" charset="0"/>
                <a:ea typeface="ADLaM Display" panose="02010000000000000000" pitchFamily="2" charset="0"/>
                <a:cs typeface="ADLaM Display" panose="02010000000000000000" pitchFamily="2" charset="0"/>
              </a:rPr>
              <a:t>c’è</a:t>
            </a:r>
            <a:r>
              <a:rPr lang="en-US" sz="2400" b="0" dirty="0">
                <a:latin typeface="ADLaM Display" panose="02010000000000000000" pitchFamily="2" charset="0"/>
                <a:ea typeface="ADLaM Display" panose="02010000000000000000" pitchFamily="2" charset="0"/>
                <a:cs typeface="ADLaM Display" panose="02010000000000000000" pitchFamily="2" charset="0"/>
              </a:rPr>
              <a:t> </a:t>
            </a:r>
            <a:r>
              <a:rPr lang="en-US" sz="2400" b="0" dirty="0" err="1">
                <a:latin typeface="ADLaM Display" panose="02010000000000000000" pitchFamily="2" charset="0"/>
                <a:ea typeface="ADLaM Display" panose="02010000000000000000" pitchFamily="2" charset="0"/>
                <a:cs typeface="ADLaM Display" panose="02010000000000000000" pitchFamily="2" charset="0"/>
              </a:rPr>
              <a:t>una</a:t>
            </a:r>
            <a:r>
              <a:rPr lang="en-US" sz="2400" b="0" dirty="0">
                <a:latin typeface="ADLaM Display" panose="02010000000000000000" pitchFamily="2" charset="0"/>
                <a:ea typeface="ADLaM Display" panose="02010000000000000000" pitchFamily="2" charset="0"/>
                <a:cs typeface="ADLaM Display" panose="02010000000000000000" pitchFamily="2" charset="0"/>
              </a:rPr>
              <a:t> </a:t>
            </a:r>
            <a:r>
              <a:rPr lang="en-US" sz="2400" b="0" dirty="0" err="1">
                <a:latin typeface="ADLaM Display" panose="02010000000000000000" pitchFamily="2" charset="0"/>
                <a:ea typeface="ADLaM Display" panose="02010000000000000000" pitchFamily="2" charset="0"/>
                <a:cs typeface="ADLaM Display" panose="02010000000000000000" pitchFamily="2" charset="0"/>
              </a:rPr>
              <a:t>certa</a:t>
            </a:r>
            <a:r>
              <a:rPr lang="en-US" sz="2400" b="0" dirty="0">
                <a:latin typeface="ADLaM Display" panose="02010000000000000000" pitchFamily="2" charset="0"/>
                <a:ea typeface="ADLaM Display" panose="02010000000000000000" pitchFamily="2" charset="0"/>
                <a:cs typeface="ADLaM Display" panose="02010000000000000000" pitchFamily="2" charset="0"/>
              </a:rPr>
              <a:t> </a:t>
            </a:r>
            <a:r>
              <a:rPr lang="en-US" sz="2400" b="0" dirty="0" err="1">
                <a:latin typeface="ADLaM Display" panose="02010000000000000000" pitchFamily="2" charset="0"/>
                <a:ea typeface="ADLaM Display" panose="02010000000000000000" pitchFamily="2" charset="0"/>
                <a:cs typeface="ADLaM Display" panose="02010000000000000000" pitchFamily="2" charset="0"/>
              </a:rPr>
              <a:t>fluidità</a:t>
            </a:r>
            <a:r>
              <a:rPr lang="en-US" sz="2400" b="0" dirty="0">
                <a:latin typeface="ADLaM Display" panose="02010000000000000000" pitchFamily="2" charset="0"/>
                <a:ea typeface="ADLaM Display" panose="02010000000000000000" pitchFamily="2" charset="0"/>
                <a:cs typeface="ADLaM Display" panose="02010000000000000000" pitchFamily="2" charset="0"/>
              </a:rPr>
              <a:t> </a:t>
            </a:r>
            <a:r>
              <a:rPr lang="en-US" sz="2400" b="0" dirty="0" err="1">
                <a:latin typeface="ADLaM Display" panose="02010000000000000000" pitchFamily="2" charset="0"/>
                <a:ea typeface="ADLaM Display" panose="02010000000000000000" pitchFamily="2" charset="0"/>
                <a:cs typeface="ADLaM Display" panose="02010000000000000000" pitchFamily="2" charset="0"/>
              </a:rPr>
              <a:t>nei</a:t>
            </a:r>
            <a:r>
              <a:rPr lang="en-US" sz="2400" b="0" dirty="0">
                <a:latin typeface="ADLaM Display" panose="02010000000000000000" pitchFamily="2" charset="0"/>
                <a:ea typeface="ADLaM Display" panose="02010000000000000000" pitchFamily="2" charset="0"/>
                <a:cs typeface="ADLaM Display" panose="02010000000000000000" pitchFamily="2" charset="0"/>
              </a:rPr>
              <a:t> </a:t>
            </a:r>
            <a:r>
              <a:rPr lang="en-US" sz="2400" b="0" dirty="0" err="1">
                <a:latin typeface="ADLaM Display" panose="02010000000000000000" pitchFamily="2" charset="0"/>
                <a:ea typeface="ADLaM Display" panose="02010000000000000000" pitchFamily="2" charset="0"/>
                <a:cs typeface="ADLaM Display" panose="02010000000000000000" pitchFamily="2" charset="0"/>
              </a:rPr>
              <a:t>ruoli</a:t>
            </a:r>
            <a:r>
              <a:rPr lang="en-US" sz="2400" b="0" dirty="0">
                <a:latin typeface="ADLaM Display" panose="02010000000000000000" pitchFamily="2" charset="0"/>
                <a:ea typeface="ADLaM Display" panose="02010000000000000000" pitchFamily="2" charset="0"/>
                <a:cs typeface="ADLaM Display" panose="02010000000000000000" pitchFamily="2" charset="0"/>
              </a:rPr>
              <a:t>)</a:t>
            </a:r>
            <a:br>
              <a:rPr lang="en-US" sz="2400" b="0" dirty="0">
                <a:latin typeface="ADLaM Display" panose="02010000000000000000" pitchFamily="2" charset="0"/>
                <a:ea typeface="ADLaM Display" panose="02010000000000000000" pitchFamily="2" charset="0"/>
                <a:cs typeface="ADLaM Display" panose="02010000000000000000" pitchFamily="2" charset="0"/>
              </a:rPr>
            </a:br>
            <a:r>
              <a:rPr lang="en-US" sz="2400" b="0" dirty="0">
                <a:highlight>
                  <a:srgbClr val="FFFF00"/>
                </a:highlight>
                <a:latin typeface="ADLaM Display" panose="02010000000000000000" pitchFamily="2" charset="0"/>
                <a:ea typeface="ADLaM Display" panose="02010000000000000000" pitchFamily="2" charset="0"/>
                <a:cs typeface="ADLaM Display" panose="02010000000000000000" pitchFamily="2" charset="0"/>
              </a:rPr>
              <a:t>apostoli</a:t>
            </a:r>
            <a:r>
              <a:rPr lang="en-US" sz="2400" b="0" dirty="0">
                <a:latin typeface="ADLaM Display" panose="02010000000000000000" pitchFamily="2" charset="0"/>
                <a:ea typeface="ADLaM Display" panose="02010000000000000000" pitchFamily="2" charset="0"/>
                <a:cs typeface="ADLaM Display" panose="02010000000000000000" pitchFamily="2" charset="0"/>
              </a:rPr>
              <a:t>/</a:t>
            </a:r>
            <a:r>
              <a:rPr lang="en-US" sz="2400" b="0" dirty="0" err="1">
                <a:highlight>
                  <a:srgbClr val="00FFFF"/>
                </a:highlight>
                <a:latin typeface="ADLaM Display" panose="02010000000000000000" pitchFamily="2" charset="0"/>
                <a:ea typeface="ADLaM Display" panose="02010000000000000000" pitchFamily="2" charset="0"/>
                <a:cs typeface="ADLaM Display" panose="02010000000000000000" pitchFamily="2" charset="0"/>
              </a:rPr>
              <a:t>profeti</a:t>
            </a:r>
            <a:r>
              <a:rPr lang="en-US" sz="2400" b="0" dirty="0">
                <a:latin typeface="ADLaM Display" panose="02010000000000000000" pitchFamily="2" charset="0"/>
                <a:ea typeface="ADLaM Display" panose="02010000000000000000" pitchFamily="2" charset="0"/>
                <a:cs typeface="ADLaM Display" panose="02010000000000000000" pitchFamily="2" charset="0"/>
              </a:rPr>
              <a:t>/</a:t>
            </a:r>
            <a:r>
              <a:rPr lang="en-US" sz="2400" b="0" dirty="0" err="1">
                <a:highlight>
                  <a:srgbClr val="00FF00"/>
                </a:highlight>
                <a:latin typeface="ADLaM Display" panose="02010000000000000000" pitchFamily="2" charset="0"/>
                <a:ea typeface="ADLaM Display" panose="02010000000000000000" pitchFamily="2" charset="0"/>
                <a:cs typeface="ADLaM Display" panose="02010000000000000000" pitchFamily="2" charset="0"/>
              </a:rPr>
              <a:t>maestri</a:t>
            </a:r>
            <a:br>
              <a:rPr lang="en-US" sz="2400" b="0" dirty="0">
                <a:highlight>
                  <a:srgbClr val="00FF00"/>
                </a:highlight>
                <a:latin typeface="ADLaM Display" panose="02010000000000000000" pitchFamily="2" charset="0"/>
                <a:ea typeface="ADLaM Display" panose="02010000000000000000" pitchFamily="2" charset="0"/>
                <a:cs typeface="ADLaM Display" panose="02010000000000000000" pitchFamily="2" charset="0"/>
              </a:rPr>
            </a:br>
            <a:br>
              <a:rPr lang="en-US" sz="2400" b="0" dirty="0">
                <a:highlight>
                  <a:srgbClr val="00FF00"/>
                </a:highlight>
                <a:latin typeface="ADLaM Display" panose="02010000000000000000" pitchFamily="2" charset="0"/>
                <a:ea typeface="ADLaM Display" panose="02010000000000000000" pitchFamily="2" charset="0"/>
                <a:cs typeface="ADLaM Display" panose="02010000000000000000" pitchFamily="2" charset="0"/>
              </a:rPr>
            </a:br>
            <a:r>
              <a:rPr lang="en-US" sz="2400" b="0" dirty="0">
                <a:highlight>
                  <a:srgbClr val="FFFF00"/>
                </a:highlight>
                <a:latin typeface="ADLaM Display" panose="02010000000000000000" pitchFamily="2" charset="0"/>
                <a:ea typeface="ADLaM Display" panose="02010000000000000000" pitchFamily="2" charset="0"/>
                <a:cs typeface="ADLaM Display" panose="02010000000000000000" pitchFamily="2" charset="0"/>
              </a:rPr>
              <a:t>apostoli: figure </a:t>
            </a:r>
            <a:r>
              <a:rPr lang="en-US" sz="2400" b="0" dirty="0" err="1">
                <a:highlight>
                  <a:srgbClr val="FFFF00"/>
                </a:highlight>
                <a:latin typeface="ADLaM Display" panose="02010000000000000000" pitchFamily="2" charset="0"/>
                <a:ea typeface="ADLaM Display" panose="02010000000000000000" pitchFamily="2" charset="0"/>
                <a:cs typeface="ADLaM Display" panose="02010000000000000000" pitchFamily="2" charset="0"/>
              </a:rPr>
              <a:t>itineranti</a:t>
            </a:r>
            <a:r>
              <a:rPr lang="en-US" sz="2400" b="0" dirty="0">
                <a:highlight>
                  <a:srgbClr val="FFFF00"/>
                </a:highlight>
                <a:latin typeface="ADLaM Display" panose="02010000000000000000" pitchFamily="2" charset="0"/>
                <a:ea typeface="ADLaM Display" panose="02010000000000000000" pitchFamily="2" charset="0"/>
                <a:cs typeface="ADLaM Display" panose="02010000000000000000" pitchFamily="2" charset="0"/>
              </a:rPr>
              <a:t>; </a:t>
            </a:r>
            <a:r>
              <a:rPr lang="en-US" sz="2400" b="0" dirty="0" err="1">
                <a:highlight>
                  <a:srgbClr val="FFFF00"/>
                </a:highlight>
                <a:latin typeface="ADLaM Display" panose="02010000000000000000" pitchFamily="2" charset="0"/>
                <a:ea typeface="ADLaM Display" panose="02010000000000000000" pitchFamily="2" charset="0"/>
                <a:cs typeface="ADLaM Display" panose="02010000000000000000" pitchFamily="2" charset="0"/>
              </a:rPr>
              <a:t>fondano</a:t>
            </a:r>
            <a:r>
              <a:rPr lang="en-US" sz="2400" b="0" dirty="0">
                <a:highlight>
                  <a:srgbClr val="FFFF00"/>
                </a:highlight>
                <a:latin typeface="ADLaM Display" panose="02010000000000000000" pitchFamily="2" charset="0"/>
                <a:ea typeface="ADLaM Display" panose="02010000000000000000" pitchFamily="2" charset="0"/>
                <a:cs typeface="ADLaM Display" panose="02010000000000000000" pitchFamily="2" charset="0"/>
              </a:rPr>
              <a:t> </a:t>
            </a:r>
            <a:r>
              <a:rPr lang="en-US" sz="2400" b="0" dirty="0" err="1">
                <a:highlight>
                  <a:srgbClr val="FFFF00"/>
                </a:highlight>
                <a:latin typeface="ADLaM Display" panose="02010000000000000000" pitchFamily="2" charset="0"/>
                <a:ea typeface="ADLaM Display" panose="02010000000000000000" pitchFamily="2" charset="0"/>
                <a:cs typeface="ADLaM Display" panose="02010000000000000000" pitchFamily="2" charset="0"/>
              </a:rPr>
              <a:t>comunità</a:t>
            </a:r>
            <a:r>
              <a:rPr lang="en-US" sz="2400" b="0" dirty="0">
                <a:highlight>
                  <a:srgbClr val="FFFF00"/>
                </a:highlight>
                <a:latin typeface="ADLaM Display" panose="02010000000000000000" pitchFamily="2" charset="0"/>
                <a:ea typeface="ADLaM Display" panose="02010000000000000000" pitchFamily="2" charset="0"/>
                <a:cs typeface="ADLaM Display" panose="02010000000000000000" pitchFamily="2" charset="0"/>
              </a:rPr>
              <a:t>, </a:t>
            </a:r>
            <a:r>
              <a:rPr lang="en-US" sz="2400" b="0" dirty="0" err="1">
                <a:highlight>
                  <a:srgbClr val="FFFF00"/>
                </a:highlight>
                <a:latin typeface="ADLaM Display" panose="02010000000000000000" pitchFamily="2" charset="0"/>
                <a:ea typeface="ADLaM Display" panose="02010000000000000000" pitchFamily="2" charset="0"/>
                <a:cs typeface="ADLaM Display" panose="02010000000000000000" pitchFamily="2" charset="0"/>
              </a:rPr>
              <a:t>sono</a:t>
            </a:r>
            <a:r>
              <a:rPr lang="en-US" sz="2400" b="0" dirty="0">
                <a:highlight>
                  <a:srgbClr val="FFFF00"/>
                </a:highlight>
                <a:latin typeface="ADLaM Display" panose="02010000000000000000" pitchFamily="2" charset="0"/>
                <a:ea typeface="ADLaM Display" panose="02010000000000000000" pitchFamily="2" charset="0"/>
                <a:cs typeface="ADLaM Display" panose="02010000000000000000" pitchFamily="2" charset="0"/>
              </a:rPr>
              <a:t> designate </a:t>
            </a:r>
            <a:r>
              <a:rPr lang="en-US" sz="2400" b="0" dirty="0" err="1">
                <a:highlight>
                  <a:srgbClr val="FFFF00"/>
                </a:highlight>
                <a:latin typeface="ADLaM Display" panose="02010000000000000000" pitchFamily="2" charset="0"/>
                <a:ea typeface="ADLaM Display" panose="02010000000000000000" pitchFamily="2" charset="0"/>
                <a:cs typeface="ADLaM Display" panose="02010000000000000000" pitchFamily="2" charset="0"/>
              </a:rPr>
              <a:t>dallo</a:t>
            </a:r>
            <a:r>
              <a:rPr lang="en-US" sz="2400" b="0" dirty="0">
                <a:highlight>
                  <a:srgbClr val="FFFF00"/>
                </a:highlight>
                <a:latin typeface="ADLaM Display" panose="02010000000000000000" pitchFamily="2" charset="0"/>
                <a:ea typeface="ADLaM Display" panose="02010000000000000000" pitchFamily="2" charset="0"/>
                <a:cs typeface="ADLaM Display" panose="02010000000000000000" pitchFamily="2" charset="0"/>
              </a:rPr>
              <a:t> Spirito</a:t>
            </a:r>
            <a:br>
              <a:rPr lang="en-US" sz="2400" b="0" dirty="0">
                <a:highlight>
                  <a:srgbClr val="00FF00"/>
                </a:highlight>
                <a:latin typeface="ADLaM Display" panose="02010000000000000000" pitchFamily="2" charset="0"/>
                <a:ea typeface="ADLaM Display" panose="02010000000000000000" pitchFamily="2" charset="0"/>
                <a:cs typeface="ADLaM Display" panose="02010000000000000000" pitchFamily="2" charset="0"/>
              </a:rPr>
            </a:br>
            <a:br>
              <a:rPr lang="en-US" sz="2400" b="0" dirty="0">
                <a:highlight>
                  <a:srgbClr val="00FF00"/>
                </a:highlight>
                <a:latin typeface="ADLaM Display" panose="02010000000000000000" pitchFamily="2" charset="0"/>
                <a:ea typeface="ADLaM Display" panose="02010000000000000000" pitchFamily="2" charset="0"/>
                <a:cs typeface="ADLaM Display" panose="02010000000000000000" pitchFamily="2" charset="0"/>
              </a:rPr>
            </a:br>
            <a:br>
              <a:rPr lang="en-US" sz="2400" b="0" dirty="0">
                <a:highlight>
                  <a:srgbClr val="00FF00"/>
                </a:highlight>
                <a:latin typeface="ADLaM Display" panose="02010000000000000000" pitchFamily="2" charset="0"/>
                <a:ea typeface="ADLaM Display" panose="02010000000000000000" pitchFamily="2" charset="0"/>
                <a:cs typeface="ADLaM Display" panose="02010000000000000000" pitchFamily="2" charset="0"/>
              </a:rPr>
            </a:br>
            <a:r>
              <a:rPr lang="en-US" sz="2400" b="0" dirty="0" err="1">
                <a:highlight>
                  <a:srgbClr val="00FFFF"/>
                </a:highlight>
                <a:latin typeface="ADLaM Display" panose="02010000000000000000" pitchFamily="2" charset="0"/>
                <a:ea typeface="ADLaM Display" panose="02010000000000000000" pitchFamily="2" charset="0"/>
                <a:cs typeface="ADLaM Display" panose="02010000000000000000" pitchFamily="2" charset="0"/>
              </a:rPr>
              <a:t>Profeti</a:t>
            </a:r>
            <a:r>
              <a:rPr lang="en-US" sz="2400" b="0" dirty="0">
                <a:highlight>
                  <a:srgbClr val="00FFFF"/>
                </a:highlight>
                <a:latin typeface="ADLaM Display" panose="02010000000000000000" pitchFamily="2" charset="0"/>
                <a:ea typeface="ADLaM Display" panose="02010000000000000000" pitchFamily="2" charset="0"/>
                <a:cs typeface="ADLaM Display" panose="02010000000000000000" pitchFamily="2" charset="0"/>
              </a:rPr>
              <a:t>: figure </a:t>
            </a:r>
            <a:r>
              <a:rPr lang="en-US" sz="2400" b="0" dirty="0" err="1">
                <a:highlight>
                  <a:srgbClr val="00FFFF"/>
                </a:highlight>
                <a:latin typeface="ADLaM Display" panose="02010000000000000000" pitchFamily="2" charset="0"/>
                <a:ea typeface="ADLaM Display" panose="02010000000000000000" pitchFamily="2" charset="0"/>
                <a:cs typeface="ADLaM Display" panose="02010000000000000000" pitchFamily="2" charset="0"/>
              </a:rPr>
              <a:t>stanziali</a:t>
            </a:r>
            <a:r>
              <a:rPr lang="en-US" sz="2400" b="0" dirty="0">
                <a:highlight>
                  <a:srgbClr val="00FFFF"/>
                </a:highlight>
                <a:latin typeface="ADLaM Display" panose="02010000000000000000" pitchFamily="2" charset="0"/>
                <a:ea typeface="ADLaM Display" panose="02010000000000000000" pitchFamily="2" charset="0"/>
                <a:cs typeface="ADLaM Display" panose="02010000000000000000" pitchFamily="2" charset="0"/>
              </a:rPr>
              <a:t>; </a:t>
            </a:r>
            <a:r>
              <a:rPr lang="en-US" sz="2400" b="0" dirty="0" err="1">
                <a:highlight>
                  <a:srgbClr val="00FFFF"/>
                </a:highlight>
                <a:latin typeface="ADLaM Display" panose="02010000000000000000" pitchFamily="2" charset="0"/>
                <a:ea typeface="ADLaM Display" panose="02010000000000000000" pitchFamily="2" charset="0"/>
                <a:cs typeface="ADLaM Display" panose="02010000000000000000" pitchFamily="2" charset="0"/>
              </a:rPr>
              <a:t>funzione</a:t>
            </a:r>
            <a:r>
              <a:rPr lang="en-US" sz="2400" b="0" dirty="0">
                <a:highlight>
                  <a:srgbClr val="00FFFF"/>
                </a:highlight>
                <a:latin typeface="ADLaM Display" panose="02010000000000000000" pitchFamily="2" charset="0"/>
                <a:ea typeface="ADLaM Display" panose="02010000000000000000" pitchFamily="2" charset="0"/>
                <a:cs typeface="ADLaM Display" panose="02010000000000000000" pitchFamily="2" charset="0"/>
              </a:rPr>
              <a:t> </a:t>
            </a:r>
            <a:r>
              <a:rPr lang="en-US" sz="2400" b="0" dirty="0" err="1">
                <a:highlight>
                  <a:srgbClr val="00FFFF"/>
                </a:highlight>
                <a:latin typeface="ADLaM Display" panose="02010000000000000000" pitchFamily="2" charset="0"/>
                <a:ea typeface="ADLaM Display" panose="02010000000000000000" pitchFamily="2" charset="0"/>
                <a:cs typeface="ADLaM Display" panose="02010000000000000000" pitchFamily="2" charset="0"/>
              </a:rPr>
              <a:t>rivelativa</a:t>
            </a:r>
            <a:r>
              <a:rPr lang="en-US" sz="2400" b="0" dirty="0">
                <a:highlight>
                  <a:srgbClr val="00FFFF"/>
                </a:highlight>
                <a:latin typeface="ADLaM Display" panose="02010000000000000000" pitchFamily="2" charset="0"/>
                <a:ea typeface="ADLaM Display" panose="02010000000000000000" pitchFamily="2" charset="0"/>
                <a:cs typeface="ADLaM Display" panose="02010000000000000000" pitchFamily="2" charset="0"/>
              </a:rPr>
              <a:t>: cf. At 13,1; cf. </a:t>
            </a:r>
            <a:r>
              <a:rPr lang="en-US" sz="2400" b="0" dirty="0" err="1">
                <a:highlight>
                  <a:srgbClr val="00FFFF"/>
                </a:highlight>
                <a:latin typeface="ADLaM Display" panose="02010000000000000000" pitchFamily="2" charset="0"/>
                <a:ea typeface="ADLaM Display" panose="02010000000000000000" pitchFamily="2" charset="0"/>
                <a:cs typeface="ADLaM Display" panose="02010000000000000000" pitchFamily="2" charset="0"/>
              </a:rPr>
              <a:t>Agabo</a:t>
            </a:r>
            <a:r>
              <a:rPr lang="en-US" sz="2400" b="0" dirty="0">
                <a:highlight>
                  <a:srgbClr val="00FFFF"/>
                </a:highlight>
                <a:latin typeface="ADLaM Display" panose="02010000000000000000" pitchFamily="2" charset="0"/>
                <a:ea typeface="ADLaM Display" panose="02010000000000000000" pitchFamily="2" charset="0"/>
                <a:cs typeface="ADLaM Display" panose="02010000000000000000" pitchFamily="2" charset="0"/>
              </a:rPr>
              <a:t> in At 1,27-29 (</a:t>
            </a:r>
            <a:r>
              <a:rPr lang="en-US" sz="2400" b="0" dirty="0" err="1">
                <a:highlight>
                  <a:srgbClr val="00FFFF"/>
                </a:highlight>
                <a:latin typeface="ADLaM Display" panose="02010000000000000000" pitchFamily="2" charset="0"/>
                <a:ea typeface="ADLaM Display" panose="02010000000000000000" pitchFamily="2" charset="0"/>
                <a:cs typeface="ADLaM Display" panose="02010000000000000000" pitchFamily="2" charset="0"/>
              </a:rPr>
              <a:t>categoria</a:t>
            </a:r>
            <a:r>
              <a:rPr lang="en-US" sz="2400" b="0" dirty="0">
                <a:highlight>
                  <a:srgbClr val="00FFFF"/>
                </a:highlight>
                <a:latin typeface="ADLaM Display" panose="02010000000000000000" pitchFamily="2" charset="0"/>
                <a:ea typeface="ADLaM Display" panose="02010000000000000000" pitchFamily="2" charset="0"/>
                <a:cs typeface="ADLaM Display" panose="02010000000000000000" pitchFamily="2" charset="0"/>
              </a:rPr>
              <a:t> </a:t>
            </a:r>
            <a:r>
              <a:rPr lang="en-US" sz="2400" b="0" dirty="0" err="1">
                <a:highlight>
                  <a:srgbClr val="00FFFF"/>
                </a:highlight>
                <a:latin typeface="ADLaM Display" panose="02010000000000000000" pitchFamily="2" charset="0"/>
                <a:ea typeface="ADLaM Display" panose="02010000000000000000" pitchFamily="2" charset="0"/>
                <a:cs typeface="ADLaM Display" panose="02010000000000000000" pitchFamily="2" charset="0"/>
              </a:rPr>
              <a:t>problematica</a:t>
            </a:r>
            <a:r>
              <a:rPr lang="en-US" sz="2400" b="0" dirty="0">
                <a:highlight>
                  <a:srgbClr val="00FFFF"/>
                </a:highlight>
                <a:latin typeface="ADLaM Display" panose="02010000000000000000" pitchFamily="2" charset="0"/>
                <a:ea typeface="ADLaM Display" panose="02010000000000000000" pitchFamily="2" charset="0"/>
                <a:cs typeface="ADLaM Display" panose="02010000000000000000" pitchFamily="2" charset="0"/>
              </a:rPr>
              <a:t> </a:t>
            </a:r>
            <a:r>
              <a:rPr lang="en-US" sz="2400" b="0" dirty="0" err="1">
                <a:highlight>
                  <a:srgbClr val="00FFFF"/>
                </a:highlight>
                <a:latin typeface="ADLaM Display" panose="02010000000000000000" pitchFamily="2" charset="0"/>
                <a:ea typeface="ADLaM Display" panose="02010000000000000000" pitchFamily="2" charset="0"/>
                <a:cs typeface="ADLaM Display" panose="02010000000000000000" pitchFamily="2" charset="0"/>
              </a:rPr>
              <a:t>sul</a:t>
            </a:r>
            <a:r>
              <a:rPr lang="en-US" sz="2400" b="0" dirty="0">
                <a:highlight>
                  <a:srgbClr val="00FFFF"/>
                </a:highlight>
                <a:latin typeface="ADLaM Display" panose="02010000000000000000" pitchFamily="2" charset="0"/>
                <a:ea typeface="ADLaM Display" panose="02010000000000000000" pitchFamily="2" charset="0"/>
                <a:cs typeface="ADLaM Display" panose="02010000000000000000" pitchFamily="2" charset="0"/>
              </a:rPr>
              <a:t> </a:t>
            </a:r>
            <a:r>
              <a:rPr lang="en-US" sz="2400" b="0" dirty="0" err="1">
                <a:highlight>
                  <a:srgbClr val="00FFFF"/>
                </a:highlight>
                <a:latin typeface="ADLaM Display" panose="02010000000000000000" pitchFamily="2" charset="0"/>
                <a:ea typeface="ADLaM Display" panose="02010000000000000000" pitchFamily="2" charset="0"/>
                <a:cs typeface="ADLaM Display" panose="02010000000000000000" pitchFamily="2" charset="0"/>
              </a:rPr>
              <a:t>lungo</a:t>
            </a:r>
            <a:r>
              <a:rPr lang="en-US" sz="2400" b="0" dirty="0">
                <a:highlight>
                  <a:srgbClr val="00FFFF"/>
                </a:highlight>
                <a:latin typeface="ADLaM Display" panose="02010000000000000000" pitchFamily="2" charset="0"/>
                <a:ea typeface="ADLaM Display" panose="02010000000000000000" pitchFamily="2" charset="0"/>
                <a:cs typeface="ADLaM Display" panose="02010000000000000000" pitchFamily="2" charset="0"/>
              </a:rPr>
              <a:t> tempo, </a:t>
            </a:r>
            <a:r>
              <a:rPr lang="en-US" sz="2400" b="0" dirty="0" err="1">
                <a:highlight>
                  <a:srgbClr val="00FFFF"/>
                </a:highlight>
                <a:latin typeface="ADLaM Display" panose="02010000000000000000" pitchFamily="2" charset="0"/>
                <a:ea typeface="ADLaM Display" panose="02010000000000000000" pitchFamily="2" charset="0"/>
                <a:cs typeface="ADLaM Display" panose="02010000000000000000" pitchFamily="2" charset="0"/>
              </a:rPr>
              <a:t>perchè</a:t>
            </a:r>
            <a:r>
              <a:rPr lang="en-US" sz="2400" b="0" dirty="0">
                <a:highlight>
                  <a:srgbClr val="00FFFF"/>
                </a:highlight>
                <a:latin typeface="ADLaM Display" panose="02010000000000000000" pitchFamily="2" charset="0"/>
                <a:ea typeface="ADLaM Display" panose="02010000000000000000" pitchFamily="2" charset="0"/>
                <a:cs typeface="ADLaM Display" panose="02010000000000000000" pitchFamily="2" charset="0"/>
              </a:rPr>
              <a:t> la </a:t>
            </a:r>
            <a:r>
              <a:rPr lang="en-US" sz="2400" b="0" dirty="0" err="1">
                <a:highlight>
                  <a:srgbClr val="00FFFF"/>
                </a:highlight>
                <a:latin typeface="ADLaM Display" panose="02010000000000000000" pitchFamily="2" charset="0"/>
                <a:ea typeface="ADLaM Display" panose="02010000000000000000" pitchFamily="2" charset="0"/>
                <a:cs typeface="ADLaM Display" panose="02010000000000000000" pitchFamily="2" charset="0"/>
              </a:rPr>
              <a:t>sua</a:t>
            </a:r>
            <a:r>
              <a:rPr lang="en-US" sz="2400" b="0" dirty="0">
                <a:highlight>
                  <a:srgbClr val="00FFFF"/>
                </a:highlight>
                <a:latin typeface="ADLaM Display" panose="02010000000000000000" pitchFamily="2" charset="0"/>
                <a:ea typeface="ADLaM Display" panose="02010000000000000000" pitchFamily="2" charset="0"/>
                <a:cs typeface="ADLaM Display" panose="02010000000000000000" pitchFamily="2" charset="0"/>
              </a:rPr>
              <a:t> </a:t>
            </a:r>
            <a:r>
              <a:rPr lang="en-US" sz="2400" b="0" dirty="0" err="1">
                <a:highlight>
                  <a:srgbClr val="00FFFF"/>
                </a:highlight>
                <a:latin typeface="ADLaM Display" panose="02010000000000000000" pitchFamily="2" charset="0"/>
                <a:ea typeface="ADLaM Display" panose="02010000000000000000" pitchFamily="2" charset="0"/>
                <a:cs typeface="ADLaM Display" panose="02010000000000000000" pitchFamily="2" charset="0"/>
              </a:rPr>
              <a:t>autorità</a:t>
            </a:r>
            <a:r>
              <a:rPr lang="en-US" sz="2400" b="0" dirty="0">
                <a:highlight>
                  <a:srgbClr val="00FFFF"/>
                </a:highlight>
                <a:latin typeface="ADLaM Display" panose="02010000000000000000" pitchFamily="2" charset="0"/>
                <a:ea typeface="ADLaM Display" panose="02010000000000000000" pitchFamily="2" charset="0"/>
                <a:cs typeface="ADLaM Display" panose="02010000000000000000" pitchFamily="2" charset="0"/>
              </a:rPr>
              <a:t> non è </a:t>
            </a:r>
            <a:r>
              <a:rPr lang="en-US" sz="2400" b="0" dirty="0" err="1">
                <a:highlight>
                  <a:srgbClr val="00FFFF"/>
                </a:highlight>
                <a:latin typeface="ADLaM Display" panose="02010000000000000000" pitchFamily="2" charset="0"/>
                <a:ea typeface="ADLaM Display" panose="02010000000000000000" pitchFamily="2" charset="0"/>
                <a:cs typeface="ADLaM Display" panose="02010000000000000000" pitchFamily="2" charset="0"/>
              </a:rPr>
              <a:t>verificabile</a:t>
            </a:r>
            <a:r>
              <a:rPr lang="en-US" sz="2400" b="0" dirty="0">
                <a:highlight>
                  <a:srgbClr val="00FFFF"/>
                </a:highlight>
                <a:latin typeface="ADLaM Display" panose="02010000000000000000" pitchFamily="2" charset="0"/>
                <a:ea typeface="ADLaM Display" panose="02010000000000000000" pitchFamily="2" charset="0"/>
                <a:cs typeface="ADLaM Display" panose="02010000000000000000" pitchFamily="2" charset="0"/>
              </a:rPr>
              <a:t>)</a:t>
            </a:r>
            <a:br>
              <a:rPr lang="en-US" sz="2400" b="0" dirty="0">
                <a:highlight>
                  <a:srgbClr val="00FFFF"/>
                </a:highlight>
                <a:latin typeface="ADLaM Display" panose="02010000000000000000" pitchFamily="2" charset="0"/>
                <a:ea typeface="ADLaM Display" panose="02010000000000000000" pitchFamily="2" charset="0"/>
                <a:cs typeface="ADLaM Display" panose="02010000000000000000" pitchFamily="2" charset="0"/>
              </a:rPr>
            </a:br>
            <a:br>
              <a:rPr lang="en-US" sz="2400" b="0" dirty="0">
                <a:highlight>
                  <a:srgbClr val="00FFFF"/>
                </a:highlight>
                <a:latin typeface="ADLaM Display" panose="02010000000000000000" pitchFamily="2" charset="0"/>
                <a:ea typeface="ADLaM Display" panose="02010000000000000000" pitchFamily="2" charset="0"/>
                <a:cs typeface="ADLaM Display" panose="02010000000000000000" pitchFamily="2" charset="0"/>
              </a:rPr>
            </a:br>
            <a:r>
              <a:rPr lang="en-US" sz="2400" b="0" dirty="0" err="1">
                <a:highlight>
                  <a:srgbClr val="00FF00"/>
                </a:highlight>
                <a:latin typeface="ADLaM Display" panose="02010000000000000000" pitchFamily="2" charset="0"/>
                <a:ea typeface="ADLaM Display" panose="02010000000000000000" pitchFamily="2" charset="0"/>
                <a:cs typeface="ADLaM Display" panose="02010000000000000000" pitchFamily="2" charset="0"/>
              </a:rPr>
              <a:t>maestri</a:t>
            </a:r>
            <a:r>
              <a:rPr lang="en-US" sz="2400" b="0" dirty="0">
                <a:highlight>
                  <a:srgbClr val="00FF00"/>
                </a:highlight>
                <a:latin typeface="ADLaM Display" panose="02010000000000000000" pitchFamily="2" charset="0"/>
                <a:ea typeface="ADLaM Display" panose="02010000000000000000" pitchFamily="2" charset="0"/>
                <a:cs typeface="ADLaM Display" panose="02010000000000000000" pitchFamily="2" charset="0"/>
              </a:rPr>
              <a:t>: </a:t>
            </a:r>
            <a:r>
              <a:rPr lang="en-US" sz="2400" b="0" dirty="0" err="1">
                <a:highlight>
                  <a:srgbClr val="00FF00"/>
                </a:highlight>
                <a:latin typeface="ADLaM Display" panose="02010000000000000000" pitchFamily="2" charset="0"/>
                <a:ea typeface="ADLaM Display" panose="02010000000000000000" pitchFamily="2" charset="0"/>
                <a:cs typeface="ADLaM Display" panose="02010000000000000000" pitchFamily="2" charset="0"/>
              </a:rPr>
              <a:t>funzione</a:t>
            </a:r>
            <a:r>
              <a:rPr lang="en-US" sz="2400" b="0" dirty="0">
                <a:highlight>
                  <a:srgbClr val="00FF00"/>
                </a:highlight>
                <a:latin typeface="ADLaM Display" panose="02010000000000000000" pitchFamily="2" charset="0"/>
                <a:ea typeface="ADLaM Display" panose="02010000000000000000" pitchFamily="2" charset="0"/>
                <a:cs typeface="ADLaM Display" panose="02010000000000000000" pitchFamily="2" charset="0"/>
              </a:rPr>
              <a:t> educative/</a:t>
            </a:r>
            <a:r>
              <a:rPr lang="en-US" sz="2400" b="0" dirty="0" err="1">
                <a:highlight>
                  <a:srgbClr val="00FF00"/>
                </a:highlight>
                <a:latin typeface="ADLaM Display" panose="02010000000000000000" pitchFamily="2" charset="0"/>
                <a:ea typeface="ADLaM Display" panose="02010000000000000000" pitchFamily="2" charset="0"/>
                <a:cs typeface="ADLaM Display" panose="02010000000000000000" pitchFamily="2" charset="0"/>
              </a:rPr>
              <a:t>interpretariva</a:t>
            </a:r>
            <a:r>
              <a:rPr lang="en-US" sz="2400" b="0" dirty="0">
                <a:highlight>
                  <a:srgbClr val="00FF00"/>
                </a:highlight>
                <a:latin typeface="ADLaM Display" panose="02010000000000000000" pitchFamily="2" charset="0"/>
                <a:ea typeface="ADLaM Display" panose="02010000000000000000" pitchFamily="2" charset="0"/>
                <a:cs typeface="ADLaM Display" panose="02010000000000000000" pitchFamily="2" charset="0"/>
              </a:rPr>
              <a:t> </a:t>
            </a:r>
            <a:r>
              <a:rPr lang="en-US" sz="2400" b="0" dirty="0" err="1">
                <a:highlight>
                  <a:srgbClr val="00FF00"/>
                </a:highlight>
                <a:latin typeface="ADLaM Display" panose="02010000000000000000" pitchFamily="2" charset="0"/>
                <a:ea typeface="ADLaM Display" panose="02010000000000000000" pitchFamily="2" charset="0"/>
                <a:cs typeface="ADLaM Display" panose="02010000000000000000" pitchFamily="2" charset="0"/>
              </a:rPr>
              <a:t>della</a:t>
            </a:r>
            <a:r>
              <a:rPr lang="en-US" sz="2400" b="0" dirty="0">
                <a:highlight>
                  <a:srgbClr val="00FF00"/>
                </a:highlight>
                <a:latin typeface="ADLaM Display" panose="02010000000000000000" pitchFamily="2" charset="0"/>
                <a:ea typeface="ADLaM Display" panose="02010000000000000000" pitchFamily="2" charset="0"/>
                <a:cs typeface="ADLaM Display" panose="02010000000000000000" pitchFamily="2" charset="0"/>
              </a:rPr>
              <a:t> </a:t>
            </a:r>
            <a:r>
              <a:rPr lang="en-US" sz="2400" b="0" dirty="0" err="1">
                <a:highlight>
                  <a:srgbClr val="00FF00"/>
                </a:highlight>
                <a:latin typeface="ADLaM Display" panose="02010000000000000000" pitchFamily="2" charset="0"/>
                <a:ea typeface="ADLaM Display" panose="02010000000000000000" pitchFamily="2" charset="0"/>
                <a:cs typeface="ADLaM Display" panose="02010000000000000000" pitchFamily="2" charset="0"/>
              </a:rPr>
              <a:t>scrittura</a:t>
            </a:r>
            <a:r>
              <a:rPr lang="en-US" sz="2400" b="0" dirty="0">
                <a:highlight>
                  <a:srgbClr val="00FF00"/>
                </a:highlight>
                <a:latin typeface="ADLaM Display" panose="02010000000000000000" pitchFamily="2" charset="0"/>
                <a:ea typeface="ADLaM Display" panose="02010000000000000000" pitchFamily="2" charset="0"/>
                <a:cs typeface="ADLaM Display" panose="02010000000000000000" pitchFamily="2" charset="0"/>
              </a:rPr>
              <a:t> </a:t>
            </a:r>
            <a:r>
              <a:rPr lang="en-US" sz="2400" b="0" dirty="0" err="1">
                <a:highlight>
                  <a:srgbClr val="00FF00"/>
                </a:highlight>
                <a:latin typeface="ADLaM Display" panose="02010000000000000000" pitchFamily="2" charset="0"/>
                <a:ea typeface="ADLaM Display" panose="02010000000000000000" pitchFamily="2" charset="0"/>
                <a:cs typeface="ADLaM Display" panose="02010000000000000000" pitchFamily="2" charset="0"/>
              </a:rPr>
              <a:t>alla</a:t>
            </a:r>
            <a:r>
              <a:rPr lang="en-US" sz="2400" b="0" dirty="0">
                <a:highlight>
                  <a:srgbClr val="00FF00"/>
                </a:highlight>
                <a:latin typeface="ADLaM Display" panose="02010000000000000000" pitchFamily="2" charset="0"/>
                <a:ea typeface="ADLaM Display" panose="02010000000000000000" pitchFamily="2" charset="0"/>
                <a:cs typeface="ADLaM Display" panose="02010000000000000000" pitchFamily="2" charset="0"/>
              </a:rPr>
              <a:t> luce di Gesù (</a:t>
            </a:r>
            <a:r>
              <a:rPr lang="en-US" sz="2400" b="0" dirty="0" err="1">
                <a:highlight>
                  <a:srgbClr val="00FF00"/>
                </a:highlight>
                <a:latin typeface="ADLaM Display" panose="02010000000000000000" pitchFamily="2" charset="0"/>
                <a:ea typeface="ADLaM Display" panose="02010000000000000000" pitchFamily="2" charset="0"/>
                <a:cs typeface="ADLaM Display" panose="02010000000000000000" pitchFamily="2" charset="0"/>
              </a:rPr>
              <a:t>cf</a:t>
            </a:r>
            <a:r>
              <a:rPr lang="en-US" sz="2400" b="0" dirty="0">
                <a:highlight>
                  <a:srgbClr val="00FF00"/>
                </a:highlight>
                <a:latin typeface="ADLaM Display" panose="02010000000000000000" pitchFamily="2" charset="0"/>
                <a:ea typeface="ADLaM Display" panose="02010000000000000000" pitchFamily="2" charset="0"/>
                <a:cs typeface="ADLaM Display" panose="02010000000000000000" pitchFamily="2" charset="0"/>
              </a:rPr>
              <a:t> </a:t>
            </a:r>
            <a:r>
              <a:rPr lang="en-US" sz="2400" b="0" dirty="0" err="1">
                <a:highlight>
                  <a:srgbClr val="00FF00"/>
                </a:highlight>
                <a:latin typeface="ADLaM Display" panose="02010000000000000000" pitchFamily="2" charset="0"/>
                <a:ea typeface="ADLaM Display" panose="02010000000000000000" pitchFamily="2" charset="0"/>
                <a:cs typeface="ADLaM Display" panose="02010000000000000000" pitchFamily="2" charset="0"/>
              </a:rPr>
              <a:t>Giustino</a:t>
            </a:r>
            <a:r>
              <a:rPr lang="en-US" sz="2400" b="0" dirty="0">
                <a:highlight>
                  <a:srgbClr val="00FF00"/>
                </a:highlight>
                <a:latin typeface="ADLaM Display" panose="02010000000000000000" pitchFamily="2" charset="0"/>
                <a:ea typeface="ADLaM Display" panose="02010000000000000000" pitchFamily="2" charset="0"/>
                <a:cs typeface="ADLaM Display" panose="02010000000000000000" pitchFamily="2" charset="0"/>
              </a:rPr>
              <a:t> Martire)</a:t>
            </a:r>
            <a:endParaRPr lang="en-US" sz="2400" b="0" dirty="0">
              <a:highlight>
                <a:srgbClr val="00FFFF"/>
              </a:highlight>
              <a:latin typeface="ADLaM Display" panose="02010000000000000000" pitchFamily="2" charset="0"/>
              <a:ea typeface="ADLaM Display" panose="02010000000000000000" pitchFamily="2" charset="0"/>
              <a:cs typeface="ADLaM Display" panose="02010000000000000000" pitchFamily="2" charset="0"/>
            </a:endParaRPr>
          </a:p>
        </p:txBody>
      </p:sp>
    </p:spTree>
    <p:extLst>
      <p:ext uri="{BB962C8B-B14F-4D97-AF65-F5344CB8AC3E}">
        <p14:creationId xmlns:p14="http://schemas.microsoft.com/office/powerpoint/2010/main" val="19148630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4F5506-3F15-E29E-3DCB-80C4E2DBF03A}"/>
            </a:ext>
          </a:extLst>
        </p:cNvPr>
        <p:cNvGrpSpPr/>
        <p:nvPr/>
      </p:nvGrpSpPr>
      <p:grpSpPr>
        <a:xfrm>
          <a:off x="0" y="0"/>
          <a:ext cx="0" cy="0"/>
          <a:chOff x="0" y="0"/>
          <a:chExt cx="0" cy="0"/>
        </a:xfrm>
      </p:grpSpPr>
      <p:sp>
        <p:nvSpPr>
          <p:cNvPr id="4" name="Titolo 1">
            <a:extLst>
              <a:ext uri="{FF2B5EF4-FFF2-40B4-BE49-F238E27FC236}">
                <a16:creationId xmlns:a16="http://schemas.microsoft.com/office/drawing/2014/main" id="{81B1E17D-B056-7CE7-2A22-4F73FF01BEA8}"/>
              </a:ext>
            </a:extLst>
          </p:cNvPr>
          <p:cNvSpPr>
            <a:spLocks noGrp="1"/>
          </p:cNvSpPr>
          <p:nvPr>
            <p:ph type="title"/>
          </p:nvPr>
        </p:nvSpPr>
        <p:spPr>
          <a:xfrm>
            <a:off x="382280" y="484631"/>
            <a:ext cx="11809720" cy="5347001"/>
          </a:xfrm>
        </p:spPr>
        <p:txBody>
          <a:bodyPr vert="horz" lIns="91440" tIns="45720" rIns="91440" bIns="45720" rtlCol="0" anchor="t">
            <a:normAutofit fontScale="90000"/>
          </a:bodyPr>
          <a:lstStyle/>
          <a:p>
            <a:pPr fontAlgn="auto">
              <a:spcAft>
                <a:spcPts val="0"/>
              </a:spcAft>
              <a:defRPr/>
            </a:pPr>
            <a:r>
              <a:rPr lang="en-US" sz="2400" b="0" dirty="0">
                <a:latin typeface="ADLaM Display" panose="02010000000000000000" pitchFamily="2" charset="0"/>
                <a:ea typeface="ADLaM Display" panose="02010000000000000000" pitchFamily="2" charset="0"/>
                <a:cs typeface="ADLaM Display" panose="02010000000000000000" pitchFamily="2" charset="0"/>
              </a:rPr>
              <a:t>La </a:t>
            </a:r>
            <a:r>
              <a:rPr lang="en-US" sz="2400" b="0" dirty="0" err="1">
                <a:latin typeface="ADLaM Display" panose="02010000000000000000" pitchFamily="2" charset="0"/>
                <a:ea typeface="ADLaM Display" panose="02010000000000000000" pitchFamily="2" charset="0"/>
                <a:cs typeface="ADLaM Display" panose="02010000000000000000" pitchFamily="2" charset="0"/>
              </a:rPr>
              <a:t>scomparsa</a:t>
            </a:r>
            <a:r>
              <a:rPr lang="en-US" sz="2400" b="0" dirty="0">
                <a:latin typeface="ADLaM Display" panose="02010000000000000000" pitchFamily="2" charset="0"/>
                <a:ea typeface="ADLaM Display" panose="02010000000000000000" pitchFamily="2" charset="0"/>
                <a:cs typeface="ADLaM Display" panose="02010000000000000000" pitchFamily="2" charset="0"/>
              </a:rPr>
              <a:t> </a:t>
            </a:r>
            <a:r>
              <a:rPr lang="en-US" sz="2400" b="0" dirty="0" err="1">
                <a:latin typeface="ADLaM Display" panose="02010000000000000000" pitchFamily="2" charset="0"/>
                <a:ea typeface="ADLaM Display" panose="02010000000000000000" pitchFamily="2" charset="0"/>
                <a:cs typeface="ADLaM Display" panose="02010000000000000000" pitchFamily="2" charset="0"/>
              </a:rPr>
              <a:t>dei</a:t>
            </a:r>
            <a:r>
              <a:rPr lang="en-US" sz="2400" b="0" dirty="0">
                <a:latin typeface="ADLaM Display" panose="02010000000000000000" pitchFamily="2" charset="0"/>
                <a:ea typeface="ADLaM Display" panose="02010000000000000000" pitchFamily="2" charset="0"/>
                <a:cs typeface="ADLaM Display" panose="02010000000000000000" pitchFamily="2" charset="0"/>
              </a:rPr>
              <a:t> </a:t>
            </a:r>
            <a:r>
              <a:rPr lang="en-US" sz="2400" b="0" dirty="0" err="1">
                <a:latin typeface="ADLaM Display" panose="02010000000000000000" pitchFamily="2" charset="0"/>
                <a:ea typeface="ADLaM Display" panose="02010000000000000000" pitchFamily="2" charset="0"/>
                <a:cs typeface="ADLaM Display" panose="02010000000000000000" pitchFamily="2" charset="0"/>
              </a:rPr>
              <a:t>testimoni</a:t>
            </a:r>
            <a:r>
              <a:rPr lang="en-US" sz="2400" b="0" dirty="0">
                <a:latin typeface="ADLaM Display" panose="02010000000000000000" pitchFamily="2" charset="0"/>
                <a:ea typeface="ADLaM Display" panose="02010000000000000000" pitchFamily="2" charset="0"/>
                <a:cs typeface="ADLaM Display" panose="02010000000000000000" pitchFamily="2" charset="0"/>
              </a:rPr>
              <a:t> e il </a:t>
            </a:r>
            <a:r>
              <a:rPr lang="en-US" sz="2400" b="0" dirty="0" err="1">
                <a:latin typeface="ADLaM Display" panose="02010000000000000000" pitchFamily="2" charset="0"/>
                <a:ea typeface="ADLaM Display" panose="02010000000000000000" pitchFamily="2" charset="0"/>
                <a:cs typeface="ADLaM Display" panose="02010000000000000000" pitchFamily="2" charset="0"/>
              </a:rPr>
              <a:t>problema</a:t>
            </a:r>
            <a:r>
              <a:rPr lang="en-US" sz="2400" b="0" dirty="0">
                <a:latin typeface="ADLaM Display" panose="02010000000000000000" pitchFamily="2" charset="0"/>
                <a:ea typeface="ADLaM Display" panose="02010000000000000000" pitchFamily="2" charset="0"/>
                <a:cs typeface="ADLaM Display" panose="02010000000000000000" pitchFamily="2" charset="0"/>
              </a:rPr>
              <a:t> </a:t>
            </a:r>
            <a:r>
              <a:rPr lang="en-US" sz="2400" b="0" dirty="0" err="1">
                <a:latin typeface="ADLaM Display" panose="02010000000000000000" pitchFamily="2" charset="0"/>
                <a:ea typeface="ADLaM Display" panose="02010000000000000000" pitchFamily="2" charset="0"/>
                <a:cs typeface="ADLaM Display" panose="02010000000000000000" pitchFamily="2" charset="0"/>
              </a:rPr>
              <a:t>della</a:t>
            </a:r>
            <a:r>
              <a:rPr lang="en-US" sz="2400" b="0" dirty="0">
                <a:latin typeface="ADLaM Display" panose="02010000000000000000" pitchFamily="2" charset="0"/>
                <a:ea typeface="ADLaM Display" panose="02010000000000000000" pitchFamily="2" charset="0"/>
                <a:cs typeface="ADLaM Display" panose="02010000000000000000" pitchFamily="2" charset="0"/>
              </a:rPr>
              <a:t> </a:t>
            </a:r>
            <a:r>
              <a:rPr lang="en-US" sz="2400" b="0" dirty="0" err="1">
                <a:latin typeface="ADLaM Display" panose="02010000000000000000" pitchFamily="2" charset="0"/>
                <a:ea typeface="ADLaM Display" panose="02010000000000000000" pitchFamily="2" charset="0"/>
                <a:cs typeface="ADLaM Display" panose="02010000000000000000" pitchFamily="2" charset="0"/>
              </a:rPr>
              <a:t>continuità</a:t>
            </a:r>
            <a:br>
              <a:rPr lang="en-US" sz="2400" b="0" dirty="0">
                <a:latin typeface="ADLaM Display" panose="02010000000000000000" pitchFamily="2" charset="0"/>
                <a:ea typeface="ADLaM Display" panose="02010000000000000000" pitchFamily="2" charset="0"/>
                <a:cs typeface="ADLaM Display" panose="02010000000000000000" pitchFamily="2" charset="0"/>
              </a:rPr>
            </a:br>
            <a:br>
              <a:rPr lang="en-US" sz="2400" b="0" dirty="0">
                <a:latin typeface="ADLaM Display" panose="02010000000000000000" pitchFamily="2" charset="0"/>
                <a:ea typeface="ADLaM Display" panose="02010000000000000000" pitchFamily="2" charset="0"/>
                <a:cs typeface="ADLaM Display" panose="02010000000000000000" pitchFamily="2" charset="0"/>
              </a:rPr>
            </a:br>
            <a:r>
              <a:rPr lang="en-US" sz="2400" b="0" dirty="0" err="1">
                <a:solidFill>
                  <a:srgbClr val="FF0000"/>
                </a:solidFill>
                <a:latin typeface="ADLaM Display" panose="02010000000000000000" pitchFamily="2" charset="0"/>
                <a:ea typeface="ADLaM Display" panose="02010000000000000000" pitchFamily="2" charset="0"/>
                <a:cs typeface="ADLaM Display" panose="02010000000000000000" pitchFamily="2" charset="0"/>
              </a:rPr>
              <a:t>altre</a:t>
            </a:r>
            <a:r>
              <a:rPr lang="en-US" sz="2400" b="0" dirty="0">
                <a:solidFill>
                  <a:srgbClr val="FF0000"/>
                </a:solidFill>
                <a:latin typeface="ADLaM Display" panose="02010000000000000000" pitchFamily="2" charset="0"/>
                <a:ea typeface="ADLaM Display" panose="02010000000000000000" pitchFamily="2" charset="0"/>
                <a:cs typeface="ADLaM Display" panose="02010000000000000000" pitchFamily="2" charset="0"/>
              </a:rPr>
              <a:t> </a:t>
            </a:r>
            <a:r>
              <a:rPr lang="en-US" sz="2400" b="0" dirty="0" err="1">
                <a:solidFill>
                  <a:srgbClr val="FF0000"/>
                </a:solidFill>
                <a:latin typeface="ADLaM Display" panose="02010000000000000000" pitchFamily="2" charset="0"/>
                <a:ea typeface="ADLaM Display" panose="02010000000000000000" pitchFamily="2" charset="0"/>
                <a:cs typeface="ADLaM Display" panose="02010000000000000000" pitchFamily="2" charset="0"/>
              </a:rPr>
              <a:t>strutturazioni</a:t>
            </a:r>
            <a:r>
              <a:rPr lang="en-US" sz="2400" b="0" dirty="0">
                <a:solidFill>
                  <a:srgbClr val="FF0000"/>
                </a:solidFill>
                <a:latin typeface="ADLaM Display" panose="02010000000000000000" pitchFamily="2" charset="0"/>
                <a:ea typeface="ADLaM Display" panose="02010000000000000000" pitchFamily="2" charset="0"/>
                <a:cs typeface="ADLaM Display" panose="02010000000000000000" pitchFamily="2" charset="0"/>
              </a:rPr>
              <a:t>: anziani (</a:t>
            </a:r>
            <a:r>
              <a:rPr lang="en-US" sz="2400" b="0" dirty="0" err="1">
                <a:solidFill>
                  <a:srgbClr val="FF0000"/>
                </a:solidFill>
                <a:latin typeface="ADLaM Display" panose="02010000000000000000" pitchFamily="2" charset="0"/>
                <a:ea typeface="ADLaM Display" panose="02010000000000000000" pitchFamily="2" charset="0"/>
                <a:cs typeface="ADLaM Display" panose="02010000000000000000" pitchFamily="2" charset="0"/>
              </a:rPr>
              <a:t>presbiteri</a:t>
            </a:r>
            <a:r>
              <a:rPr lang="en-US" sz="2400" b="0" dirty="0">
                <a:solidFill>
                  <a:srgbClr val="FF0000"/>
                </a:solidFill>
                <a:latin typeface="ADLaM Display" panose="02010000000000000000" pitchFamily="2" charset="0"/>
                <a:ea typeface="ADLaM Display" panose="02010000000000000000" pitchFamily="2" charset="0"/>
                <a:cs typeface="ADLaM Display" panose="02010000000000000000" pitchFamily="2" charset="0"/>
              </a:rPr>
              <a:t>) (</a:t>
            </a:r>
            <a:r>
              <a:rPr lang="en-US" sz="2400" b="0" dirty="0" err="1">
                <a:solidFill>
                  <a:srgbClr val="FF0000"/>
                </a:solidFill>
                <a:latin typeface="ADLaM Display" panose="02010000000000000000" pitchFamily="2" charset="0"/>
                <a:ea typeface="ADLaM Display" panose="02010000000000000000" pitchFamily="2" charset="0"/>
                <a:cs typeface="ADLaM Display" panose="02010000000000000000" pitchFamily="2" charset="0"/>
              </a:rPr>
              <a:t>cf</a:t>
            </a:r>
            <a:r>
              <a:rPr lang="en-US" sz="2400" b="0" dirty="0">
                <a:solidFill>
                  <a:srgbClr val="FF0000"/>
                </a:solidFill>
                <a:latin typeface="ADLaM Display" panose="02010000000000000000" pitchFamily="2" charset="0"/>
                <a:ea typeface="ADLaM Display" panose="02010000000000000000" pitchFamily="2" charset="0"/>
                <a:cs typeface="ADLaM Display" panose="02010000000000000000" pitchFamily="2" charset="0"/>
              </a:rPr>
              <a:t> At 14,21-23: “</a:t>
            </a:r>
            <a:r>
              <a:rPr lang="it-IT" sz="2400" b="0" dirty="0">
                <a:solidFill>
                  <a:srgbClr val="FF0000"/>
                </a:solidFill>
                <a:latin typeface="ADLaM Display" panose="02010000000000000000" pitchFamily="2" charset="0"/>
                <a:ea typeface="ADLaM Display" panose="02010000000000000000" pitchFamily="2" charset="0"/>
                <a:cs typeface="ADLaM Display" panose="02010000000000000000" pitchFamily="2" charset="0"/>
              </a:rPr>
              <a:t>Dopo aver annunciato il Vangelo a quella città e aver fatto un numero considerevole di discepoli, ritornarono a </a:t>
            </a:r>
            <a:r>
              <a:rPr lang="it-IT" sz="2400" b="0" dirty="0" err="1">
                <a:solidFill>
                  <a:srgbClr val="FF0000"/>
                </a:solidFill>
                <a:latin typeface="ADLaM Display" panose="02010000000000000000" pitchFamily="2" charset="0"/>
                <a:ea typeface="ADLaM Display" panose="02010000000000000000" pitchFamily="2" charset="0"/>
                <a:cs typeface="ADLaM Display" panose="02010000000000000000" pitchFamily="2" charset="0"/>
              </a:rPr>
              <a:t>Listra</a:t>
            </a:r>
            <a:r>
              <a:rPr lang="it-IT" sz="2400" b="0" dirty="0">
                <a:solidFill>
                  <a:srgbClr val="FF0000"/>
                </a:solidFill>
                <a:latin typeface="ADLaM Display" panose="02010000000000000000" pitchFamily="2" charset="0"/>
                <a:ea typeface="ADLaM Display" panose="02010000000000000000" pitchFamily="2" charset="0"/>
                <a:cs typeface="ADLaM Display" panose="02010000000000000000" pitchFamily="2" charset="0"/>
              </a:rPr>
              <a:t>, </a:t>
            </a:r>
            <a:r>
              <a:rPr lang="it-IT" sz="2400" b="0" dirty="0" err="1">
                <a:solidFill>
                  <a:srgbClr val="FF0000"/>
                </a:solidFill>
                <a:latin typeface="ADLaM Display" panose="02010000000000000000" pitchFamily="2" charset="0"/>
                <a:ea typeface="ADLaM Display" panose="02010000000000000000" pitchFamily="2" charset="0"/>
                <a:cs typeface="ADLaM Display" panose="02010000000000000000" pitchFamily="2" charset="0"/>
              </a:rPr>
              <a:t>Icònio</a:t>
            </a:r>
            <a:r>
              <a:rPr lang="it-IT" sz="2400" b="0" dirty="0">
                <a:solidFill>
                  <a:srgbClr val="FF0000"/>
                </a:solidFill>
                <a:latin typeface="ADLaM Display" panose="02010000000000000000" pitchFamily="2" charset="0"/>
                <a:ea typeface="ADLaM Display" panose="02010000000000000000" pitchFamily="2" charset="0"/>
                <a:cs typeface="ADLaM Display" panose="02010000000000000000" pitchFamily="2" charset="0"/>
              </a:rPr>
              <a:t> e </a:t>
            </a:r>
            <a:r>
              <a:rPr lang="it-IT" sz="2400" b="0" dirty="0" err="1">
                <a:solidFill>
                  <a:srgbClr val="FF0000"/>
                </a:solidFill>
                <a:latin typeface="ADLaM Display" panose="02010000000000000000" pitchFamily="2" charset="0"/>
                <a:ea typeface="ADLaM Display" panose="02010000000000000000" pitchFamily="2" charset="0"/>
                <a:cs typeface="ADLaM Display" panose="02010000000000000000" pitchFamily="2" charset="0"/>
              </a:rPr>
              <a:t>Antiòchia</a:t>
            </a:r>
            <a:r>
              <a:rPr lang="it-IT" sz="2400" b="0" dirty="0">
                <a:solidFill>
                  <a:srgbClr val="FF0000"/>
                </a:solidFill>
                <a:latin typeface="ADLaM Display" panose="02010000000000000000" pitchFamily="2" charset="0"/>
                <a:ea typeface="ADLaM Display" panose="02010000000000000000" pitchFamily="2" charset="0"/>
                <a:cs typeface="ADLaM Display" panose="02010000000000000000" pitchFamily="2" charset="0"/>
              </a:rPr>
              <a:t>, confermando i discepoli ed esortandoli a restare saldi nella fede "perché - dicevano - dobbiamo entrare nel regno di Dio attraverso molte tribolazioni". </a:t>
            </a:r>
            <a:r>
              <a:rPr lang="it-IT" sz="2400" b="0" dirty="0">
                <a:solidFill>
                  <a:srgbClr val="FF0000"/>
                </a:solidFill>
                <a:highlight>
                  <a:srgbClr val="FFFF00"/>
                </a:highlight>
                <a:latin typeface="ADLaM Display" panose="02010000000000000000" pitchFamily="2" charset="0"/>
                <a:ea typeface="ADLaM Display" panose="02010000000000000000" pitchFamily="2" charset="0"/>
                <a:cs typeface="ADLaM Display" panose="02010000000000000000" pitchFamily="2" charset="0"/>
              </a:rPr>
              <a:t>Designarono quindi per loro in ogni Chiesa alcuni anziani</a:t>
            </a:r>
            <a:r>
              <a:rPr lang="it-IT" sz="2400" b="0" dirty="0">
                <a:solidFill>
                  <a:srgbClr val="FF0000"/>
                </a:solidFill>
                <a:latin typeface="ADLaM Display" panose="02010000000000000000" pitchFamily="2" charset="0"/>
                <a:ea typeface="ADLaM Display" panose="02010000000000000000" pitchFamily="2" charset="0"/>
                <a:cs typeface="ADLaM Display" panose="02010000000000000000" pitchFamily="2" charset="0"/>
              </a:rPr>
              <a:t> e, dopo avere pregato e digiunato, li affidarono al Signore, nel quale avevano creduto»).</a:t>
            </a:r>
            <a:br>
              <a:rPr lang="it-IT" sz="2400" b="0" dirty="0">
                <a:solidFill>
                  <a:srgbClr val="FF0000"/>
                </a:solidFill>
                <a:latin typeface="ADLaM Display" panose="02010000000000000000" pitchFamily="2" charset="0"/>
                <a:ea typeface="ADLaM Display" panose="02010000000000000000" pitchFamily="2" charset="0"/>
                <a:cs typeface="ADLaM Display" panose="02010000000000000000" pitchFamily="2" charset="0"/>
              </a:rPr>
            </a:br>
            <a:br>
              <a:rPr lang="it-IT" sz="2400" b="0" dirty="0">
                <a:solidFill>
                  <a:srgbClr val="FF0000"/>
                </a:solidFill>
                <a:latin typeface="ADLaM Display" panose="02010000000000000000" pitchFamily="2" charset="0"/>
                <a:ea typeface="ADLaM Display" panose="02010000000000000000" pitchFamily="2" charset="0"/>
                <a:cs typeface="ADLaM Display" panose="02010000000000000000" pitchFamily="2" charset="0"/>
              </a:rPr>
            </a:br>
            <a:r>
              <a:rPr lang="it-IT" sz="2400" b="0" dirty="0">
                <a:solidFill>
                  <a:srgbClr val="FF0000"/>
                </a:solidFill>
                <a:latin typeface="ADLaM Display" panose="02010000000000000000" pitchFamily="2" charset="0"/>
                <a:ea typeface="ADLaM Display" panose="02010000000000000000" pitchFamily="2" charset="0"/>
                <a:cs typeface="ADLaM Display" panose="02010000000000000000" pitchFamily="2" charset="0"/>
              </a:rPr>
              <a:t>Lettera a Tito 1,5-9: Per questo ti ho lasciato a Creta: perché tu metta ordine in quello che rimane da fare e </a:t>
            </a:r>
            <a:r>
              <a:rPr lang="it-IT" sz="2400" b="0" dirty="0">
                <a:solidFill>
                  <a:srgbClr val="FF0000"/>
                </a:solidFill>
                <a:highlight>
                  <a:srgbClr val="FFFF00"/>
                </a:highlight>
                <a:latin typeface="ADLaM Display" panose="02010000000000000000" pitchFamily="2" charset="0"/>
                <a:ea typeface="ADLaM Display" panose="02010000000000000000" pitchFamily="2" charset="0"/>
                <a:cs typeface="ADLaM Display" panose="02010000000000000000" pitchFamily="2" charset="0"/>
              </a:rPr>
              <a:t>stabilisca alcuni </a:t>
            </a:r>
            <a:r>
              <a:rPr lang="it-IT" sz="2400" b="0" dirty="0" err="1">
                <a:solidFill>
                  <a:srgbClr val="FF0000"/>
                </a:solidFill>
                <a:highlight>
                  <a:srgbClr val="FFFF00"/>
                </a:highlight>
                <a:latin typeface="ADLaM Display" panose="02010000000000000000" pitchFamily="2" charset="0"/>
                <a:ea typeface="ADLaM Display" panose="02010000000000000000" pitchFamily="2" charset="0"/>
                <a:cs typeface="ADLaM Display" panose="02010000000000000000" pitchFamily="2" charset="0"/>
              </a:rPr>
              <a:t>presbìteri</a:t>
            </a:r>
            <a:r>
              <a:rPr lang="it-IT" sz="2400" b="0" dirty="0">
                <a:solidFill>
                  <a:srgbClr val="FF0000"/>
                </a:solidFill>
                <a:highlight>
                  <a:srgbClr val="FFFF00"/>
                </a:highlight>
                <a:latin typeface="ADLaM Display" panose="02010000000000000000" pitchFamily="2" charset="0"/>
                <a:ea typeface="ADLaM Display" panose="02010000000000000000" pitchFamily="2" charset="0"/>
                <a:cs typeface="ADLaM Display" panose="02010000000000000000" pitchFamily="2" charset="0"/>
              </a:rPr>
              <a:t> </a:t>
            </a:r>
            <a:r>
              <a:rPr lang="it-IT" sz="2400" b="0" dirty="0">
                <a:solidFill>
                  <a:srgbClr val="FF0000"/>
                </a:solidFill>
                <a:latin typeface="ADLaM Display" panose="02010000000000000000" pitchFamily="2" charset="0"/>
                <a:ea typeface="ADLaM Display" panose="02010000000000000000" pitchFamily="2" charset="0"/>
                <a:cs typeface="ADLaM Display" panose="02010000000000000000" pitchFamily="2" charset="0"/>
              </a:rPr>
              <a:t>in ogni città, secondo le istruzioni che ti ho dato. 6Ognuno di loro sia irreprensibile, marito di una sola donna e abbia figli credenti, non accusabili di vita dissoluta o indisciplinati. 7Il vescovo infatti, come amministratore di Dio, deve essere irreprensibile: non arrogante, non collerico, non dedito al vino, non violento, non avido di guadagni disonesti, 8ma ospitale, amante del bene, assennato, giusto, santo, padrone di sé, 9fedele alla Parola, degna di fede, che gli è stata insegnata, perché sia in grado di esortare con la sua sana dottrina e di confutare i suoi oppositori. </a:t>
            </a:r>
            <a:endParaRPr lang="en-US" sz="2400" b="0" dirty="0">
              <a:solidFill>
                <a:srgbClr val="FF0000"/>
              </a:solidFill>
              <a:highlight>
                <a:srgbClr val="00FFFF"/>
              </a:highlight>
              <a:latin typeface="ADLaM Display" panose="02010000000000000000" pitchFamily="2" charset="0"/>
              <a:ea typeface="ADLaM Display" panose="02010000000000000000" pitchFamily="2" charset="0"/>
              <a:cs typeface="ADLaM Display" panose="02010000000000000000" pitchFamily="2" charset="0"/>
            </a:endParaRPr>
          </a:p>
        </p:txBody>
      </p:sp>
    </p:spTree>
    <p:extLst>
      <p:ext uri="{BB962C8B-B14F-4D97-AF65-F5344CB8AC3E}">
        <p14:creationId xmlns:p14="http://schemas.microsoft.com/office/powerpoint/2010/main" val="32989964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ADD58D-7F19-15B5-6279-2FAF9FFCA9CF}"/>
            </a:ext>
          </a:extLst>
        </p:cNvPr>
        <p:cNvGrpSpPr/>
        <p:nvPr/>
      </p:nvGrpSpPr>
      <p:grpSpPr>
        <a:xfrm>
          <a:off x="0" y="0"/>
          <a:ext cx="0" cy="0"/>
          <a:chOff x="0" y="0"/>
          <a:chExt cx="0" cy="0"/>
        </a:xfrm>
      </p:grpSpPr>
      <p:sp>
        <p:nvSpPr>
          <p:cNvPr id="4" name="Titolo 1">
            <a:extLst>
              <a:ext uri="{FF2B5EF4-FFF2-40B4-BE49-F238E27FC236}">
                <a16:creationId xmlns:a16="http://schemas.microsoft.com/office/drawing/2014/main" id="{32C144FF-C5DD-42C8-AA44-27A84FE33607}"/>
              </a:ext>
            </a:extLst>
          </p:cNvPr>
          <p:cNvSpPr>
            <a:spLocks noGrp="1"/>
          </p:cNvSpPr>
          <p:nvPr>
            <p:ph type="title"/>
          </p:nvPr>
        </p:nvSpPr>
        <p:spPr>
          <a:xfrm>
            <a:off x="382280" y="484631"/>
            <a:ext cx="11809720" cy="5347001"/>
          </a:xfrm>
        </p:spPr>
        <p:txBody>
          <a:bodyPr vert="horz" lIns="91440" tIns="45720" rIns="91440" bIns="45720" rtlCol="0" anchor="t">
            <a:normAutofit/>
          </a:bodyPr>
          <a:lstStyle/>
          <a:p>
            <a:pPr fontAlgn="auto">
              <a:spcAft>
                <a:spcPts val="0"/>
              </a:spcAft>
              <a:defRPr/>
            </a:pPr>
            <a:r>
              <a:rPr lang="it-IT" sz="2400" b="0" dirty="0">
                <a:latin typeface="ADLaM Display" panose="02010000000000000000" pitchFamily="2" charset="0"/>
                <a:ea typeface="ADLaM Display" panose="02010000000000000000" pitchFamily="2" charset="0"/>
                <a:cs typeface="ADLaM Display" panose="02010000000000000000" pitchFamily="2" charset="0"/>
              </a:rPr>
              <a:t>… negli anni 60-80 sta avvenendo una vera e propria ristrutturazione delle comunità…</a:t>
            </a:r>
            <a:br>
              <a:rPr lang="it-IT" sz="2400" b="0" dirty="0">
                <a:latin typeface="ADLaM Display" panose="02010000000000000000" pitchFamily="2" charset="0"/>
                <a:ea typeface="ADLaM Display" panose="02010000000000000000" pitchFamily="2" charset="0"/>
                <a:cs typeface="ADLaM Display" panose="02010000000000000000" pitchFamily="2" charset="0"/>
              </a:rPr>
            </a:br>
            <a:br>
              <a:rPr lang="it-IT" sz="2400" b="0" dirty="0">
                <a:latin typeface="ADLaM Display" panose="02010000000000000000" pitchFamily="2" charset="0"/>
                <a:ea typeface="ADLaM Display" panose="02010000000000000000" pitchFamily="2" charset="0"/>
                <a:cs typeface="ADLaM Display" panose="02010000000000000000" pitchFamily="2" charset="0"/>
              </a:rPr>
            </a:br>
            <a:r>
              <a:rPr lang="it-IT" sz="2400" b="0" dirty="0">
                <a:latin typeface="ADLaM Display" panose="02010000000000000000" pitchFamily="2" charset="0"/>
                <a:ea typeface="ADLaM Display" panose="02010000000000000000" pitchFamily="2" charset="0"/>
                <a:cs typeface="ADLaM Display" panose="02010000000000000000" pitchFamily="2" charset="0"/>
              </a:rPr>
              <a:t>le capacità carismatiche perdono prestigio a vantaggio di quelle amministrative/relazionali…</a:t>
            </a:r>
            <a:br>
              <a:rPr lang="it-IT" sz="2400" b="0" dirty="0">
                <a:latin typeface="ADLaM Display" panose="02010000000000000000" pitchFamily="2" charset="0"/>
                <a:ea typeface="ADLaM Display" panose="02010000000000000000" pitchFamily="2" charset="0"/>
                <a:cs typeface="ADLaM Display" panose="02010000000000000000" pitchFamily="2" charset="0"/>
              </a:rPr>
            </a:br>
            <a:br>
              <a:rPr lang="it-IT" sz="2400" b="0" dirty="0">
                <a:latin typeface="ADLaM Display" panose="02010000000000000000" pitchFamily="2" charset="0"/>
                <a:ea typeface="ADLaM Display" panose="02010000000000000000" pitchFamily="2" charset="0"/>
                <a:cs typeface="ADLaM Display" panose="02010000000000000000" pitchFamily="2" charset="0"/>
              </a:rPr>
            </a:br>
            <a:r>
              <a:rPr lang="it-IT" sz="1600" b="0" dirty="0">
                <a:latin typeface="ADLaM Display" panose="02010000000000000000" pitchFamily="2" charset="0"/>
                <a:ea typeface="ADLaM Display" panose="02010000000000000000" pitchFamily="2" charset="0"/>
                <a:cs typeface="ADLaM Display" panose="02010000000000000000" pitchFamily="2" charset="0"/>
              </a:rPr>
              <a:t>1Tm 6,18-21: A quelli che sono ricchi in questo mondo ordina di non essere orgogliosi, di non porre la speranza nell'instabilità delle ricchezze, ma in Dio, che tutto ci dà con abbondanza perché possiamo goderne. Facciano del bene, si arricchiscano di opere buone, siano pronti a dare e a condividere: così si metteranno da parte un buon capitale per il futuro, per acquistarsi la vita vera.</a:t>
            </a:r>
            <a:br>
              <a:rPr lang="it-IT" sz="1600" b="0" dirty="0">
                <a:latin typeface="ADLaM Display" panose="02010000000000000000" pitchFamily="2" charset="0"/>
                <a:ea typeface="ADLaM Display" panose="02010000000000000000" pitchFamily="2" charset="0"/>
                <a:cs typeface="ADLaM Display" panose="02010000000000000000" pitchFamily="2" charset="0"/>
              </a:rPr>
            </a:br>
            <a:r>
              <a:rPr lang="it-IT" sz="1600" b="0" dirty="0">
                <a:latin typeface="ADLaM Display" panose="02010000000000000000" pitchFamily="2" charset="0"/>
                <a:ea typeface="ADLaM Display" panose="02010000000000000000" pitchFamily="2" charset="0"/>
                <a:cs typeface="ADLaM Display" panose="02010000000000000000" pitchFamily="2" charset="0"/>
              </a:rPr>
              <a:t> </a:t>
            </a:r>
            <a:r>
              <a:rPr lang="it-IT" sz="1600" b="0" dirty="0" err="1">
                <a:latin typeface="ADLaM Display" panose="02010000000000000000" pitchFamily="2" charset="0"/>
                <a:ea typeface="ADLaM Display" panose="02010000000000000000" pitchFamily="2" charset="0"/>
                <a:cs typeface="ADLaM Display" panose="02010000000000000000" pitchFamily="2" charset="0"/>
              </a:rPr>
              <a:t>Timòteo</a:t>
            </a:r>
            <a:r>
              <a:rPr lang="it-IT" sz="1600" b="0" dirty="0">
                <a:latin typeface="ADLaM Display" panose="02010000000000000000" pitchFamily="2" charset="0"/>
                <a:ea typeface="ADLaM Display" panose="02010000000000000000" pitchFamily="2" charset="0"/>
                <a:cs typeface="ADLaM Display" panose="02010000000000000000" pitchFamily="2" charset="0"/>
              </a:rPr>
              <a:t>, custodisci ciò che ti è stato affidato; evita le chiacchiere vuote e perverse e le obiezioni della falsa scienza. Taluni, per averla seguita, hanno deviato dalla fede.</a:t>
            </a:r>
            <a:br>
              <a:rPr lang="it-IT" sz="1600" b="0" dirty="0">
                <a:latin typeface="ADLaM Display" panose="02010000000000000000" pitchFamily="2" charset="0"/>
                <a:ea typeface="ADLaM Display" panose="02010000000000000000" pitchFamily="2" charset="0"/>
                <a:cs typeface="ADLaM Display" panose="02010000000000000000" pitchFamily="2" charset="0"/>
              </a:rPr>
            </a:br>
            <a:r>
              <a:rPr lang="it-IT" sz="1600" b="0" dirty="0">
                <a:latin typeface="ADLaM Display" panose="02010000000000000000" pitchFamily="2" charset="0"/>
                <a:ea typeface="ADLaM Display" panose="02010000000000000000" pitchFamily="2" charset="0"/>
                <a:cs typeface="ADLaM Display" panose="02010000000000000000" pitchFamily="2" charset="0"/>
              </a:rPr>
              <a:t>La grazia sia con voi!</a:t>
            </a:r>
            <a:br>
              <a:rPr lang="it-IT" sz="1600" b="0" dirty="0">
                <a:latin typeface="ADLaM Display" panose="02010000000000000000" pitchFamily="2" charset="0"/>
                <a:ea typeface="ADLaM Display" panose="02010000000000000000" pitchFamily="2" charset="0"/>
                <a:cs typeface="ADLaM Display" panose="02010000000000000000" pitchFamily="2" charset="0"/>
              </a:rPr>
            </a:br>
            <a:br>
              <a:rPr lang="it-IT" sz="1600" b="0" dirty="0">
                <a:latin typeface="ADLaM Display" panose="02010000000000000000" pitchFamily="2" charset="0"/>
                <a:ea typeface="ADLaM Display" panose="02010000000000000000" pitchFamily="2" charset="0"/>
                <a:cs typeface="ADLaM Display" panose="02010000000000000000" pitchFamily="2" charset="0"/>
              </a:rPr>
            </a:br>
            <a:r>
              <a:rPr lang="it-IT" sz="1600" b="0" dirty="0">
                <a:latin typeface="ADLaM Display" panose="02010000000000000000" pitchFamily="2" charset="0"/>
                <a:ea typeface="ADLaM Display" panose="02010000000000000000" pitchFamily="2" charset="0"/>
                <a:cs typeface="ADLaM Display" panose="02010000000000000000" pitchFamily="2" charset="0"/>
              </a:rPr>
              <a:t>Nelle pastorali non vi è menzione di profeti (è menzionata in 1Tm 1,18 la profezia, ma non è detto chi profetizza!)</a:t>
            </a:r>
            <a:endParaRPr lang="en-US" sz="1600" b="0" dirty="0">
              <a:solidFill>
                <a:srgbClr val="FF0000"/>
              </a:solidFill>
              <a:highlight>
                <a:srgbClr val="00FFFF"/>
              </a:highlight>
              <a:latin typeface="ADLaM Display" panose="02010000000000000000" pitchFamily="2" charset="0"/>
              <a:ea typeface="ADLaM Display" panose="02010000000000000000" pitchFamily="2" charset="0"/>
              <a:cs typeface="ADLaM Display" panose="02010000000000000000" pitchFamily="2" charset="0"/>
            </a:endParaRPr>
          </a:p>
        </p:txBody>
      </p:sp>
    </p:spTree>
    <p:extLst>
      <p:ext uri="{BB962C8B-B14F-4D97-AF65-F5344CB8AC3E}">
        <p14:creationId xmlns:p14="http://schemas.microsoft.com/office/powerpoint/2010/main" val="31489087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AF9785-CEA9-62F4-E0AD-10B74195A670}"/>
            </a:ext>
          </a:extLst>
        </p:cNvPr>
        <p:cNvGrpSpPr/>
        <p:nvPr/>
      </p:nvGrpSpPr>
      <p:grpSpPr>
        <a:xfrm>
          <a:off x="0" y="0"/>
          <a:ext cx="0" cy="0"/>
          <a:chOff x="0" y="0"/>
          <a:chExt cx="0" cy="0"/>
        </a:xfrm>
      </p:grpSpPr>
      <p:sp>
        <p:nvSpPr>
          <p:cNvPr id="4" name="Titolo 1">
            <a:extLst>
              <a:ext uri="{FF2B5EF4-FFF2-40B4-BE49-F238E27FC236}">
                <a16:creationId xmlns:a16="http://schemas.microsoft.com/office/drawing/2014/main" id="{D8706EE8-B5F6-D7F9-B37C-4F8CAFCB4E59}"/>
              </a:ext>
            </a:extLst>
          </p:cNvPr>
          <p:cNvSpPr>
            <a:spLocks noGrp="1"/>
          </p:cNvSpPr>
          <p:nvPr>
            <p:ph type="title"/>
          </p:nvPr>
        </p:nvSpPr>
        <p:spPr>
          <a:xfrm>
            <a:off x="382280" y="484631"/>
            <a:ext cx="11809720" cy="5347001"/>
          </a:xfrm>
        </p:spPr>
        <p:txBody>
          <a:bodyPr vert="horz" lIns="91440" tIns="45720" rIns="91440" bIns="45720" rtlCol="0" anchor="t">
            <a:normAutofit/>
          </a:bodyPr>
          <a:lstStyle/>
          <a:p>
            <a:pPr fontAlgn="auto">
              <a:spcAft>
                <a:spcPts val="0"/>
              </a:spcAft>
              <a:defRPr/>
            </a:pPr>
            <a:r>
              <a:rPr lang="it-IT" sz="2400" b="0" dirty="0">
                <a:latin typeface="ADLaM Display" panose="02010000000000000000" pitchFamily="2" charset="0"/>
                <a:ea typeface="ADLaM Display" panose="02010000000000000000" pitchFamily="2" charset="0"/>
                <a:cs typeface="ADLaM Display" panose="02010000000000000000" pitchFamily="2" charset="0"/>
              </a:rPr>
              <a:t>… negli anni 60-80 sta avvenendo una vera e propria ristrutturazione delle comunità…</a:t>
            </a:r>
            <a:br>
              <a:rPr lang="it-IT" sz="2400" b="0" dirty="0">
                <a:latin typeface="ADLaM Display" panose="02010000000000000000" pitchFamily="2" charset="0"/>
                <a:ea typeface="ADLaM Display" panose="02010000000000000000" pitchFamily="2" charset="0"/>
                <a:cs typeface="ADLaM Display" panose="02010000000000000000" pitchFamily="2" charset="0"/>
              </a:rPr>
            </a:br>
            <a:br>
              <a:rPr lang="it-IT" sz="2400" b="0" dirty="0">
                <a:latin typeface="ADLaM Display" panose="02010000000000000000" pitchFamily="2" charset="0"/>
                <a:ea typeface="ADLaM Display" panose="02010000000000000000" pitchFamily="2" charset="0"/>
                <a:cs typeface="ADLaM Display" panose="02010000000000000000" pitchFamily="2" charset="0"/>
              </a:rPr>
            </a:br>
            <a:br>
              <a:rPr lang="it-IT" sz="2400" b="0" dirty="0">
                <a:latin typeface="ADLaM Display" panose="02010000000000000000" pitchFamily="2" charset="0"/>
                <a:ea typeface="ADLaM Display" panose="02010000000000000000" pitchFamily="2" charset="0"/>
                <a:cs typeface="ADLaM Display" panose="02010000000000000000" pitchFamily="2" charset="0"/>
              </a:rPr>
            </a:br>
            <a:br>
              <a:rPr lang="it-IT" sz="2400" b="0" dirty="0">
                <a:latin typeface="ADLaM Display" panose="02010000000000000000" pitchFamily="2" charset="0"/>
                <a:ea typeface="ADLaM Display" panose="02010000000000000000" pitchFamily="2" charset="0"/>
                <a:cs typeface="ADLaM Display" panose="02010000000000000000" pitchFamily="2" charset="0"/>
              </a:rPr>
            </a:br>
            <a:r>
              <a:rPr lang="it-IT" sz="2400" b="0" dirty="0">
                <a:latin typeface="ADLaM Display" panose="02010000000000000000" pitchFamily="2" charset="0"/>
                <a:ea typeface="ADLaM Display" panose="02010000000000000000" pitchFamily="2" charset="0"/>
                <a:cs typeface="ADLaM Display" panose="02010000000000000000" pitchFamily="2" charset="0"/>
              </a:rPr>
              <a:t>Quale rapporto c’è tra la ristrutturazione delle comunità in chiave gerarchica con l’emergere di scritti di riferimento?</a:t>
            </a:r>
            <a:br>
              <a:rPr lang="it-IT" sz="2400" b="0" dirty="0">
                <a:latin typeface="ADLaM Display" panose="02010000000000000000" pitchFamily="2" charset="0"/>
                <a:ea typeface="ADLaM Display" panose="02010000000000000000" pitchFamily="2" charset="0"/>
                <a:cs typeface="ADLaM Display" panose="02010000000000000000" pitchFamily="2" charset="0"/>
              </a:rPr>
            </a:br>
            <a:br>
              <a:rPr lang="it-IT" sz="2400" b="0" dirty="0">
                <a:latin typeface="ADLaM Display" panose="02010000000000000000" pitchFamily="2" charset="0"/>
                <a:ea typeface="ADLaM Display" panose="02010000000000000000" pitchFamily="2" charset="0"/>
                <a:cs typeface="ADLaM Display" panose="02010000000000000000" pitchFamily="2" charset="0"/>
              </a:rPr>
            </a:br>
            <a:r>
              <a:rPr lang="it-IT" sz="2400" b="0" dirty="0">
                <a:latin typeface="ADLaM Display" panose="02010000000000000000" pitchFamily="2" charset="0"/>
                <a:ea typeface="ADLaM Display" panose="02010000000000000000" pitchFamily="2" charset="0"/>
                <a:cs typeface="ADLaM Display" panose="02010000000000000000" pitchFamily="2" charset="0"/>
              </a:rPr>
              <a:t>Si afferma la necessità di legare la comunità a nuove forme di autorità</a:t>
            </a:r>
            <a:br>
              <a:rPr lang="it-IT" sz="2400" b="0" dirty="0">
                <a:latin typeface="ADLaM Display" panose="02010000000000000000" pitchFamily="2" charset="0"/>
                <a:ea typeface="ADLaM Display" panose="02010000000000000000" pitchFamily="2" charset="0"/>
                <a:cs typeface="ADLaM Display" panose="02010000000000000000" pitchFamily="2" charset="0"/>
              </a:rPr>
            </a:br>
            <a:br>
              <a:rPr lang="it-IT" sz="2400" b="0" dirty="0">
                <a:latin typeface="ADLaM Display" panose="02010000000000000000" pitchFamily="2" charset="0"/>
                <a:ea typeface="ADLaM Display" panose="02010000000000000000" pitchFamily="2" charset="0"/>
                <a:cs typeface="ADLaM Display" panose="02010000000000000000" pitchFamily="2" charset="0"/>
              </a:rPr>
            </a:br>
            <a:endParaRPr lang="en-US" sz="1600" b="0" dirty="0">
              <a:solidFill>
                <a:srgbClr val="FF0000"/>
              </a:solidFill>
              <a:highlight>
                <a:srgbClr val="00FFFF"/>
              </a:highlight>
              <a:latin typeface="ADLaM Display" panose="02010000000000000000" pitchFamily="2" charset="0"/>
              <a:ea typeface="ADLaM Display" panose="02010000000000000000" pitchFamily="2" charset="0"/>
              <a:cs typeface="ADLaM Display" panose="02010000000000000000" pitchFamily="2" charset="0"/>
            </a:endParaRPr>
          </a:p>
        </p:txBody>
      </p:sp>
    </p:spTree>
    <p:extLst>
      <p:ext uri="{BB962C8B-B14F-4D97-AF65-F5344CB8AC3E}">
        <p14:creationId xmlns:p14="http://schemas.microsoft.com/office/powerpoint/2010/main" val="31629191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0BC78F-D042-670B-67E4-1ABFDC4511DF}"/>
            </a:ext>
          </a:extLst>
        </p:cNvPr>
        <p:cNvGrpSpPr/>
        <p:nvPr/>
      </p:nvGrpSpPr>
      <p:grpSpPr>
        <a:xfrm>
          <a:off x="0" y="0"/>
          <a:ext cx="0" cy="0"/>
          <a:chOff x="0" y="0"/>
          <a:chExt cx="0" cy="0"/>
        </a:xfrm>
      </p:grpSpPr>
      <p:sp>
        <p:nvSpPr>
          <p:cNvPr id="4" name="Titolo 1">
            <a:extLst>
              <a:ext uri="{FF2B5EF4-FFF2-40B4-BE49-F238E27FC236}">
                <a16:creationId xmlns:a16="http://schemas.microsoft.com/office/drawing/2014/main" id="{799C11DE-1BE0-284B-5AE1-AECC34D36FE2}"/>
              </a:ext>
            </a:extLst>
          </p:cNvPr>
          <p:cNvSpPr>
            <a:spLocks noGrp="1"/>
          </p:cNvSpPr>
          <p:nvPr>
            <p:ph type="title"/>
          </p:nvPr>
        </p:nvSpPr>
        <p:spPr>
          <a:xfrm>
            <a:off x="5735256" y="585114"/>
            <a:ext cx="6302669" cy="4285435"/>
          </a:xfrm>
        </p:spPr>
        <p:txBody>
          <a:bodyPr vert="horz" lIns="91440" tIns="45720" rIns="91440" bIns="45720" rtlCol="0" anchor="t">
            <a:normAutofit/>
          </a:bodyPr>
          <a:lstStyle/>
          <a:p>
            <a:pPr fontAlgn="auto">
              <a:spcAft>
                <a:spcPts val="0"/>
              </a:spcAft>
              <a:defRPr/>
            </a:pPr>
            <a:r>
              <a:rPr lang="it-IT" sz="2400" b="0" dirty="0">
                <a:latin typeface="ADLaM Display" panose="02010000000000000000" pitchFamily="2" charset="0"/>
                <a:ea typeface="ADLaM Display" panose="02010000000000000000" pitchFamily="2" charset="0"/>
                <a:cs typeface="ADLaM Display" panose="02010000000000000000" pitchFamily="2" charset="0"/>
              </a:rPr>
              <a:t>L’origine dei Vangeli.</a:t>
            </a:r>
            <a:br>
              <a:rPr lang="it-IT" sz="2400" b="0" dirty="0">
                <a:latin typeface="ADLaM Display" panose="02010000000000000000" pitchFamily="2" charset="0"/>
                <a:ea typeface="ADLaM Display" panose="02010000000000000000" pitchFamily="2" charset="0"/>
                <a:cs typeface="ADLaM Display" panose="02010000000000000000" pitchFamily="2" charset="0"/>
              </a:rPr>
            </a:br>
            <a:r>
              <a:rPr lang="it-IT" sz="2400" b="0" dirty="0">
                <a:latin typeface="ADLaM Display" panose="02010000000000000000" pitchFamily="2" charset="0"/>
                <a:ea typeface="ADLaM Display" panose="02010000000000000000" pitchFamily="2" charset="0"/>
                <a:cs typeface="ADLaM Display" panose="02010000000000000000" pitchFamily="2" charset="0"/>
              </a:rPr>
              <a:t>Perché si decise di scrivere un Vangelo? E chi lo decise? Dove fu scritto il primo dei Vangeli? E chi scriveva pensava di scrivere il Vangelo? </a:t>
            </a:r>
            <a:br>
              <a:rPr lang="it-IT" sz="2400" b="0" dirty="0">
                <a:latin typeface="ADLaM Display" panose="02010000000000000000" pitchFamily="2" charset="0"/>
                <a:ea typeface="ADLaM Display" panose="02010000000000000000" pitchFamily="2" charset="0"/>
                <a:cs typeface="ADLaM Display" panose="02010000000000000000" pitchFamily="2" charset="0"/>
              </a:rPr>
            </a:br>
            <a:br>
              <a:rPr lang="it-IT" sz="2400" b="0" dirty="0">
                <a:latin typeface="ADLaM Display" panose="02010000000000000000" pitchFamily="2" charset="0"/>
                <a:ea typeface="ADLaM Display" panose="02010000000000000000" pitchFamily="2" charset="0"/>
                <a:cs typeface="ADLaM Display" panose="02010000000000000000" pitchFamily="2" charset="0"/>
              </a:rPr>
            </a:br>
            <a:r>
              <a:rPr lang="it-IT" sz="2400" b="0" dirty="0">
                <a:latin typeface="ADLaM Display" panose="02010000000000000000" pitchFamily="2" charset="0"/>
                <a:ea typeface="ADLaM Display" panose="02010000000000000000" pitchFamily="2" charset="0"/>
                <a:cs typeface="ADLaM Display" panose="02010000000000000000" pitchFamily="2" charset="0"/>
              </a:rPr>
              <a:t>Come e perché i Vangeli assunsero autorità?</a:t>
            </a:r>
            <a:br>
              <a:rPr lang="it-IT" sz="2400" b="0" dirty="0">
                <a:latin typeface="ADLaM Display" panose="02010000000000000000" pitchFamily="2" charset="0"/>
                <a:ea typeface="ADLaM Display" panose="02010000000000000000" pitchFamily="2" charset="0"/>
                <a:cs typeface="ADLaM Display" panose="02010000000000000000" pitchFamily="2" charset="0"/>
              </a:rPr>
            </a:br>
            <a:br>
              <a:rPr lang="it-IT" sz="2400" b="0" dirty="0">
                <a:latin typeface="ADLaM Display" panose="02010000000000000000" pitchFamily="2" charset="0"/>
                <a:ea typeface="ADLaM Display" panose="02010000000000000000" pitchFamily="2" charset="0"/>
                <a:cs typeface="ADLaM Display" panose="02010000000000000000" pitchFamily="2" charset="0"/>
              </a:rPr>
            </a:br>
            <a:r>
              <a:rPr lang="it-IT" sz="2400" b="0" dirty="0">
                <a:latin typeface="ADLaM Display" panose="02010000000000000000" pitchFamily="2" charset="0"/>
                <a:ea typeface="ADLaM Display" panose="02010000000000000000" pitchFamily="2" charset="0"/>
                <a:cs typeface="ADLaM Display" panose="02010000000000000000" pitchFamily="2" charset="0"/>
              </a:rPr>
              <a:t>Quando essi divennero normativi? </a:t>
            </a:r>
            <a:br>
              <a:rPr lang="it-IT" sz="2400" b="0" dirty="0">
                <a:latin typeface="ADLaM Display" panose="02010000000000000000" pitchFamily="2" charset="0"/>
                <a:ea typeface="ADLaM Display" panose="02010000000000000000" pitchFamily="2" charset="0"/>
                <a:cs typeface="ADLaM Display" panose="02010000000000000000" pitchFamily="2" charset="0"/>
              </a:rPr>
            </a:br>
            <a:br>
              <a:rPr lang="it-IT" sz="2400" b="0" dirty="0">
                <a:latin typeface="ADLaM Display" panose="02010000000000000000" pitchFamily="2" charset="0"/>
                <a:ea typeface="ADLaM Display" panose="02010000000000000000" pitchFamily="2" charset="0"/>
                <a:cs typeface="ADLaM Display" panose="02010000000000000000" pitchFamily="2" charset="0"/>
              </a:rPr>
            </a:br>
            <a:endParaRPr lang="en-US" sz="1600" b="0" dirty="0">
              <a:solidFill>
                <a:srgbClr val="FF0000"/>
              </a:solidFill>
              <a:highlight>
                <a:srgbClr val="00FFFF"/>
              </a:highlight>
              <a:latin typeface="ADLaM Display" panose="02010000000000000000" pitchFamily="2" charset="0"/>
              <a:ea typeface="ADLaM Display" panose="02010000000000000000" pitchFamily="2" charset="0"/>
              <a:cs typeface="ADLaM Display" panose="02010000000000000000" pitchFamily="2" charset="0"/>
            </a:endParaRPr>
          </a:p>
        </p:txBody>
      </p:sp>
      <p:pic>
        <p:nvPicPr>
          <p:cNvPr id="3" name="Immagine 2">
            <a:extLst>
              <a:ext uri="{FF2B5EF4-FFF2-40B4-BE49-F238E27FC236}">
                <a16:creationId xmlns:a16="http://schemas.microsoft.com/office/drawing/2014/main" id="{BD9469BE-1B98-EB54-2EBA-15B110151AB6}"/>
              </a:ext>
            </a:extLst>
          </p:cNvPr>
          <p:cNvPicPr>
            <a:picLocks noChangeAspect="1"/>
          </p:cNvPicPr>
          <p:nvPr/>
        </p:nvPicPr>
        <p:blipFill>
          <a:blip r:embed="rId2"/>
          <a:stretch>
            <a:fillRect/>
          </a:stretch>
        </p:blipFill>
        <p:spPr>
          <a:xfrm>
            <a:off x="406937" y="322323"/>
            <a:ext cx="4139543" cy="5950212"/>
          </a:xfrm>
          <a:prstGeom prst="rect">
            <a:avLst/>
          </a:prstGeom>
        </p:spPr>
      </p:pic>
    </p:spTree>
    <p:extLst>
      <p:ext uri="{BB962C8B-B14F-4D97-AF65-F5344CB8AC3E}">
        <p14:creationId xmlns:p14="http://schemas.microsoft.com/office/powerpoint/2010/main" val="5488074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BF495D-C9E4-675B-52E9-6977FD44D237}"/>
            </a:ext>
          </a:extLst>
        </p:cNvPr>
        <p:cNvGrpSpPr/>
        <p:nvPr/>
      </p:nvGrpSpPr>
      <p:grpSpPr>
        <a:xfrm>
          <a:off x="0" y="0"/>
          <a:ext cx="0" cy="0"/>
          <a:chOff x="0" y="0"/>
          <a:chExt cx="0" cy="0"/>
        </a:xfrm>
      </p:grpSpPr>
      <p:sp>
        <p:nvSpPr>
          <p:cNvPr id="4" name="Titolo 1">
            <a:extLst>
              <a:ext uri="{FF2B5EF4-FFF2-40B4-BE49-F238E27FC236}">
                <a16:creationId xmlns:a16="http://schemas.microsoft.com/office/drawing/2014/main" id="{3EEE032E-76D9-3490-70B8-F50D12BC481B}"/>
              </a:ext>
            </a:extLst>
          </p:cNvPr>
          <p:cNvSpPr>
            <a:spLocks noGrp="1"/>
          </p:cNvSpPr>
          <p:nvPr>
            <p:ph type="title"/>
          </p:nvPr>
        </p:nvSpPr>
        <p:spPr>
          <a:xfrm>
            <a:off x="2463282" y="585114"/>
            <a:ext cx="9574643" cy="5638404"/>
          </a:xfrm>
        </p:spPr>
        <p:txBody>
          <a:bodyPr vert="horz" lIns="91440" tIns="45720" rIns="91440" bIns="45720" rtlCol="0" anchor="t">
            <a:normAutofit fontScale="90000"/>
          </a:bodyPr>
          <a:lstStyle/>
          <a:p>
            <a:pPr algn="l"/>
            <a:r>
              <a:rPr lang="it-IT" sz="2400" b="0" dirty="0">
                <a:latin typeface="ADLaM Display" panose="02010000000000000000" pitchFamily="2" charset="0"/>
                <a:ea typeface="ADLaM Display" panose="02010000000000000000" pitchFamily="2" charset="0"/>
                <a:cs typeface="ADLaM Display" panose="02010000000000000000" pitchFamily="2" charset="0"/>
              </a:rPr>
              <a:t>La nascita del «vangelo… il «primato di Marco»</a:t>
            </a:r>
            <a:br>
              <a:rPr lang="it-IT" sz="2400" b="0" dirty="0">
                <a:latin typeface="ADLaM Display" panose="02010000000000000000" pitchFamily="2" charset="0"/>
                <a:ea typeface="ADLaM Display" panose="02010000000000000000" pitchFamily="2" charset="0"/>
                <a:cs typeface="ADLaM Display" panose="02010000000000000000" pitchFamily="2" charset="0"/>
              </a:rPr>
            </a:br>
            <a:br>
              <a:rPr lang="it-IT" sz="2400" b="0" dirty="0">
                <a:latin typeface="ADLaM Display" panose="02010000000000000000" pitchFamily="2" charset="0"/>
                <a:ea typeface="ADLaM Display" panose="02010000000000000000" pitchFamily="2" charset="0"/>
                <a:cs typeface="ADLaM Display" panose="02010000000000000000" pitchFamily="2" charset="0"/>
              </a:rPr>
            </a:br>
            <a:r>
              <a:rPr lang="it-IT" sz="2400" b="0" dirty="0">
                <a:latin typeface="ADLaM Display" panose="02010000000000000000" pitchFamily="2" charset="0"/>
                <a:ea typeface="ADLaM Display" panose="02010000000000000000" pitchFamily="2" charset="0"/>
                <a:cs typeface="ADLaM Display" panose="02010000000000000000" pitchFamily="2" charset="0"/>
              </a:rPr>
              <a:t>la resistenza alla memoria scritta: Papia di </a:t>
            </a:r>
            <a:r>
              <a:rPr lang="it-IT" sz="2400" b="0" dirty="0" err="1">
                <a:latin typeface="ADLaM Display" panose="02010000000000000000" pitchFamily="2" charset="0"/>
                <a:ea typeface="ADLaM Display" panose="02010000000000000000" pitchFamily="2" charset="0"/>
                <a:cs typeface="ADLaM Display" panose="02010000000000000000" pitchFamily="2" charset="0"/>
              </a:rPr>
              <a:t>Gerapoli</a:t>
            </a:r>
            <a:r>
              <a:rPr lang="it-IT" sz="2400" b="0" dirty="0">
                <a:latin typeface="ADLaM Display" panose="02010000000000000000" pitchFamily="2" charset="0"/>
                <a:ea typeface="ADLaM Display" panose="02010000000000000000" pitchFamily="2" charset="0"/>
                <a:cs typeface="ADLaM Display" panose="02010000000000000000" pitchFamily="2" charset="0"/>
              </a:rPr>
              <a:t> (in Eusebio, </a:t>
            </a:r>
            <a:r>
              <a:rPr lang="it-IT" sz="2400" b="0">
                <a:latin typeface="ADLaM Display" panose="02010000000000000000" pitchFamily="2" charset="0"/>
                <a:ea typeface="ADLaM Display" panose="02010000000000000000" pitchFamily="2" charset="0"/>
                <a:cs typeface="ADLaM Display" panose="02010000000000000000" pitchFamily="2" charset="0"/>
              </a:rPr>
              <a:t>Storia Ecclesiastica III, 39,3-4: </a:t>
            </a:r>
            <a:br>
              <a:rPr lang="it-IT" sz="2400" b="0" dirty="0">
                <a:latin typeface="ADLaM Display" panose="02010000000000000000" pitchFamily="2" charset="0"/>
                <a:ea typeface="ADLaM Display" panose="02010000000000000000" pitchFamily="2" charset="0"/>
                <a:cs typeface="ADLaM Display" panose="02010000000000000000" pitchFamily="2" charset="0"/>
              </a:rPr>
            </a:br>
            <a:br>
              <a:rPr lang="it-IT" sz="2400" b="0" dirty="0">
                <a:latin typeface="ADLaM Display" panose="02010000000000000000" pitchFamily="2" charset="0"/>
                <a:ea typeface="ADLaM Display" panose="02010000000000000000" pitchFamily="2" charset="0"/>
                <a:cs typeface="ADLaM Display" panose="02010000000000000000" pitchFamily="2" charset="0"/>
              </a:rPr>
            </a:br>
            <a:r>
              <a:rPr lang="it-IT" sz="1800" b="0" dirty="0">
                <a:latin typeface="ADLaM Display" panose="02010000000000000000" pitchFamily="2" charset="0"/>
                <a:ea typeface="ADLaM Display" panose="02010000000000000000" pitchFamily="2" charset="0"/>
                <a:cs typeface="ADLaM Display" panose="02010000000000000000" pitchFamily="2" charset="0"/>
              </a:rPr>
              <a:t>"Non esiterò ad aggiungere alle [mie] spiegazioni ciò che un giorno appresi bene dai presbiteri e che ricordo bene, per confermare la verità di queste [mie spiegazioni]. Poiché io non mi dilettavo, come fanno i più, di coloro che dicono molte cose, ma di coloro che insegnano cose vere; non di quelli che riferiscono precetti di altri, ma di quelli che insegnano i precetti dati dal Signore alla [nostra] fede e sgorgati dalla stessa verità.</a:t>
            </a:r>
            <a:br>
              <a:rPr lang="it-IT" sz="1800" b="0" dirty="0">
                <a:latin typeface="ADLaM Display" panose="02010000000000000000" pitchFamily="2" charset="0"/>
                <a:ea typeface="ADLaM Display" panose="02010000000000000000" pitchFamily="2" charset="0"/>
                <a:cs typeface="ADLaM Display" panose="02010000000000000000" pitchFamily="2" charset="0"/>
              </a:rPr>
            </a:br>
            <a:r>
              <a:rPr lang="it-IT" sz="1800" b="0" dirty="0">
                <a:latin typeface="ADLaM Display" panose="02010000000000000000" pitchFamily="2" charset="0"/>
                <a:ea typeface="ADLaM Display" panose="02010000000000000000" pitchFamily="2" charset="0"/>
                <a:cs typeface="ADLaM Display" panose="02010000000000000000" pitchFamily="2" charset="0"/>
              </a:rPr>
              <a:t>4. Che se in qualche luogo m’imbattevo in qualcuno che avesse convissuto con i presbiteri, io cercavo di conoscere i discorsi dei presbiteri: che cosa disse Andrea o che cosa Pietro o che cosa Filippo o che cosa Tommaso o Giacomo o che cosa Giovanni o Matteo o alcun altro dei discepoli del Signore; e ciò che dicono </a:t>
            </a:r>
            <a:r>
              <a:rPr lang="it-IT" sz="1800" b="0" dirty="0" err="1">
                <a:latin typeface="ADLaM Display" panose="02010000000000000000" pitchFamily="2" charset="0"/>
                <a:ea typeface="ADLaM Display" panose="02010000000000000000" pitchFamily="2" charset="0"/>
                <a:cs typeface="ADLaM Display" panose="02010000000000000000" pitchFamily="2" charset="0"/>
              </a:rPr>
              <a:t>Aristione</a:t>
            </a:r>
            <a:r>
              <a:rPr lang="it-IT" sz="1800" b="0" dirty="0">
                <a:latin typeface="ADLaM Display" panose="02010000000000000000" pitchFamily="2" charset="0"/>
                <a:ea typeface="ADLaM Display" panose="02010000000000000000" pitchFamily="2" charset="0"/>
                <a:cs typeface="ADLaM Display" panose="02010000000000000000" pitchFamily="2" charset="0"/>
              </a:rPr>
              <a:t> ed il presbitero Giovanni , discepoli del Signore.</a:t>
            </a:r>
            <a:br>
              <a:rPr lang="it-IT" sz="1800" b="0" dirty="0">
                <a:latin typeface="ADLaM Display" panose="02010000000000000000" pitchFamily="2" charset="0"/>
                <a:ea typeface="ADLaM Display" panose="02010000000000000000" pitchFamily="2" charset="0"/>
                <a:cs typeface="ADLaM Display" panose="02010000000000000000" pitchFamily="2" charset="0"/>
              </a:rPr>
            </a:br>
            <a:r>
              <a:rPr lang="it-IT" sz="1800" b="0" dirty="0">
                <a:highlight>
                  <a:srgbClr val="FFFF00"/>
                </a:highlight>
                <a:latin typeface="ADLaM Display" panose="02010000000000000000" pitchFamily="2" charset="0"/>
                <a:ea typeface="ADLaM Display" panose="02010000000000000000" pitchFamily="2" charset="0"/>
                <a:cs typeface="ADLaM Display" panose="02010000000000000000" pitchFamily="2" charset="0"/>
              </a:rPr>
              <a:t>Poiché io ero persuaso che ciò che potevo ricavare dai libri non mi avrebbe giovato tanto, quanto quello che udivo dalla viva voce ancora superstite</a:t>
            </a:r>
            <a:br>
              <a:rPr lang="it-IT" sz="1800" b="0" dirty="0">
                <a:highlight>
                  <a:srgbClr val="FFFF00"/>
                </a:highlight>
                <a:latin typeface="ADLaM Display" panose="02010000000000000000" pitchFamily="2" charset="0"/>
                <a:ea typeface="ADLaM Display" panose="02010000000000000000" pitchFamily="2" charset="0"/>
                <a:cs typeface="ADLaM Display" panose="02010000000000000000" pitchFamily="2" charset="0"/>
              </a:rPr>
            </a:br>
            <a:br>
              <a:rPr lang="it-IT" sz="2400" b="0" dirty="0">
                <a:latin typeface="ADLaM Display" panose="02010000000000000000" pitchFamily="2" charset="0"/>
                <a:ea typeface="ADLaM Display" panose="02010000000000000000" pitchFamily="2" charset="0"/>
                <a:cs typeface="ADLaM Display" panose="02010000000000000000" pitchFamily="2" charset="0"/>
              </a:rPr>
            </a:br>
            <a:br>
              <a:rPr lang="it-IT" sz="2400" b="0" dirty="0">
                <a:latin typeface="ADLaM Display" panose="02010000000000000000" pitchFamily="2" charset="0"/>
                <a:ea typeface="ADLaM Display" panose="02010000000000000000" pitchFamily="2" charset="0"/>
                <a:cs typeface="ADLaM Display" panose="02010000000000000000" pitchFamily="2" charset="0"/>
              </a:rPr>
            </a:br>
            <a:endParaRPr lang="en-US" sz="1600" b="0" dirty="0">
              <a:solidFill>
                <a:srgbClr val="FF0000"/>
              </a:solidFill>
              <a:highlight>
                <a:srgbClr val="00FFFF"/>
              </a:highlight>
              <a:latin typeface="ADLaM Display" panose="02010000000000000000" pitchFamily="2" charset="0"/>
              <a:ea typeface="ADLaM Display" panose="02010000000000000000" pitchFamily="2" charset="0"/>
              <a:cs typeface="ADLaM Display" panose="02010000000000000000" pitchFamily="2" charset="0"/>
            </a:endParaRPr>
          </a:p>
        </p:txBody>
      </p:sp>
      <p:pic>
        <p:nvPicPr>
          <p:cNvPr id="3" name="Immagine 2">
            <a:extLst>
              <a:ext uri="{FF2B5EF4-FFF2-40B4-BE49-F238E27FC236}">
                <a16:creationId xmlns:a16="http://schemas.microsoft.com/office/drawing/2014/main" id="{991C92EF-18C9-4433-34A4-7FDA86547B5E}"/>
              </a:ext>
            </a:extLst>
          </p:cNvPr>
          <p:cNvPicPr>
            <a:picLocks noChangeAspect="1"/>
          </p:cNvPicPr>
          <p:nvPr/>
        </p:nvPicPr>
        <p:blipFill>
          <a:blip r:embed="rId2"/>
          <a:stretch>
            <a:fillRect/>
          </a:stretch>
        </p:blipFill>
        <p:spPr>
          <a:xfrm>
            <a:off x="406937" y="322323"/>
            <a:ext cx="1872443" cy="2691465"/>
          </a:xfrm>
          <a:prstGeom prst="rect">
            <a:avLst/>
          </a:prstGeom>
        </p:spPr>
      </p:pic>
    </p:spTree>
    <p:extLst>
      <p:ext uri="{BB962C8B-B14F-4D97-AF65-F5344CB8AC3E}">
        <p14:creationId xmlns:p14="http://schemas.microsoft.com/office/powerpoint/2010/main" val="92322589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Legno">
  <a:themeElements>
    <a:clrScheme name="Wood Type">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Wood Type">
      <a:majorFont>
        <a:latin typeface="Georgia" panose="020405020504050203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rebuchet MS" panose="020B0603020202020204"/>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C6AE0645-98FF-411B-B0E9-59ABD78A0CCE}"/>
    </a:ext>
  </a:extLst>
</a:theme>
</file>

<file path=ppt/theme/theme2.xml><?xml version="1.0" encoding="utf-8"?>
<a:theme xmlns:a="http://schemas.openxmlformats.org/drawingml/2006/main" name="1_Legno">
  <a:themeElements>
    <a:clrScheme name="Blu caldo">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Wood Type">
      <a:majorFont>
        <a:latin typeface="Georgia" panose="020405020504050203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rebuchet MS" panose="020B0603020202020204"/>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C6AE0645-98FF-411B-B0E9-59ABD78A0CCE}"/>
    </a:ext>
  </a:extLst>
</a:theme>
</file>

<file path=docProps/app.xml><?xml version="1.0" encoding="utf-8"?>
<Properties xmlns="http://schemas.openxmlformats.org/officeDocument/2006/extended-properties" xmlns:vt="http://schemas.openxmlformats.org/officeDocument/2006/docPropsVTypes">
  <Template>Legno</Template>
  <TotalTime>0</TotalTime>
  <Words>1495</Words>
  <Application>Microsoft Office PowerPoint</Application>
  <PresentationFormat>Widescreen</PresentationFormat>
  <Paragraphs>19</Paragraphs>
  <Slides>14</Slides>
  <Notes>0</Notes>
  <HiddenSlides>0</HiddenSlides>
  <MMClips>0</MMClips>
  <ScaleCrop>false</ScaleCrop>
  <HeadingPairs>
    <vt:vector size="6" baseType="variant">
      <vt:variant>
        <vt:lpstr>Caratteri utilizzati</vt:lpstr>
      </vt:variant>
      <vt:variant>
        <vt:i4>8</vt:i4>
      </vt:variant>
      <vt:variant>
        <vt:lpstr>Tema</vt:lpstr>
      </vt:variant>
      <vt:variant>
        <vt:i4>2</vt:i4>
      </vt:variant>
      <vt:variant>
        <vt:lpstr>Titoli diapositive</vt:lpstr>
      </vt:variant>
      <vt:variant>
        <vt:i4>14</vt:i4>
      </vt:variant>
    </vt:vector>
  </HeadingPairs>
  <TitlesOfParts>
    <vt:vector size="24" baseType="lpstr">
      <vt:lpstr>ADLaM Display</vt:lpstr>
      <vt:lpstr>Calibri</vt:lpstr>
      <vt:lpstr>Consolas</vt:lpstr>
      <vt:lpstr>Georgia</vt:lpstr>
      <vt:lpstr>Open sans</vt:lpstr>
      <vt:lpstr>Rockwell Extra Bold</vt:lpstr>
      <vt:lpstr>Trebuchet MS</vt:lpstr>
      <vt:lpstr>Wingdings</vt:lpstr>
      <vt:lpstr>Legno</vt:lpstr>
      <vt:lpstr>1_Legno</vt:lpstr>
      <vt:lpstr>Istanze di autorità e relazioni tra le comunità cristiane delle origini nell'area mediterranea  </vt:lpstr>
      <vt:lpstr>Cosa sono le Lettere di Paolo?   Perchè sono state scritte?  Perchè sono diventate un riferimento per I Cristiani? </vt:lpstr>
      <vt:lpstr>  Quando le Lettere di Paolo sono riconosciute importanti?  </vt:lpstr>
      <vt:lpstr>   Dobbiamo distinguere tra la funzione delle lettere prima e dopo la morte di Paolo… il caso della psuedoepigrafia… </vt:lpstr>
      <vt:lpstr>   Da lettere rivolte a singole comunità a lettere di carattere universale  Paolo, ampiamente contestato in vita, fornisce un modello di interpretazione di Gesù che svincolava dal legame etnico  Le comunità paoline si rivelano capaci di mantenere salda la propria identità di seguaci di Gesù nel tempo</vt:lpstr>
      <vt:lpstr>Superamento della dimensione etnica nel piano della salvezza 1 Cor 18-25  La parola della croce infatti è stoltezza per quelli che si perdono, ma per quelli che si salvano, ossia per noi, è potenza di Dio. Sta scritto infatti:  Distruggerò la sapienza dei sapienti e annullerò l'intelligenza degli intelligenti.  Dov'è il sapiente? Dov'è il dotto? Dov'è il sottile ragionatore di questo mondo? Dio non ha forse dimostrato stolta la sapienza del mondo? Poiché infatti, nel disegno sapiente di Dio, il mondo, con tutta la sua sapienza, non ha conosciuto Dio, è piaciuto a Dio salvare i credenti con la stoltezza della predicazione. Mentre i Giudei chiedono segni e i Greci cercano sapienza, noi invece annunciamo Cristo crocifisso: scandalo per i Giudei e stoltezza per i pagani; ma per coloro che sono chiamati, sia Giudei che Greci, Cristo è potenza di Dio e sapienza di Dio. Infatti ciò che è stoltezza di Dio è più sapiente degli uomini, e ciò che è debolezza di Dio è più forte degli uomini. Considerate infatti la vostra chiamata, fratelli: non ci sono fra voi molti sapienti dal punto di vista umano, né molti potenti, né molti nobili. Ma quello che è stolto per il mondo, Dio lo ha scelto per confondere i sapienti; quello che è debole per il mondo, Dio lo ha scelto per confondere i forti; quello che è ignobile e disprezzato per il mondo, quello che è nulla, Dio lo ha scelto per ridurre al nulla le cose che sono, perché nessuno possa vantarsi di fronte a Dio. Grazie a lui voi siete in Cristo Gesù, il quale per noi è diventato sapienza per opera di Dio, giustizia, santificazione e redenzione, perché, come sta scritto, chi si vanta, si vanti nel Signore.</vt:lpstr>
      <vt:lpstr>Cosa accade dopo la morte di Paolo  Le lettere vengono raccolte, conservate e fatte poi circolare anche in altre comunità non più solo per rispondere a esigenze contingenti, ma per offrire un indirizzo teologico valido per tutti</vt:lpstr>
      <vt:lpstr>Cosa succede alle comunità… laddove ci sono comunità strutturate esse hanno la possibilità di continuare la loro attività…  Efesini 4,11: Ed egli ha dato ad alcuni di essere apostoli, ad altri di essere profeti, ad altri ancora di essere evangelisti, ad altri di essere pastori e maestri, 12per preparare i fratelli a compiere il ministero, allo scopo di edificare il corpo di Cristo, 13finché arriviamo tutti all'unità della fede e della conoscenza del Figlio di Dio, fino all'uomo perfetto, fino a raggiungere la misura della pienezza di Cristo.   Stessa struttura attestata anche in Didachè</vt:lpstr>
      <vt:lpstr>La scomparsa dei testimoni e il problema della continuità  la struttura delle comunità paoline (c’è una certa fluidità nei ruoli) apostoli/profeti/maestri  apostoli: figure itineranti; fondano comunità, sono designate dallo Spirito   Profeti: figure stanziali; funzione rivelativa: cf. At 13,1; cf. Agabo in At 1,27-29 (categoria problematica sul lungo tempo, perchè la sua autorità non è verificabile)  maestri: funzione educative/interpretariva della scrittura alla luce di Gesù (cf Giustino Martire)</vt:lpstr>
      <vt:lpstr>La scomparsa dei testimoni e il problema della continuità  altre strutturazioni: anziani (presbiteri) (cf At 14,21-23: “Dopo aver annunciato il Vangelo a quella città e aver fatto un numero considerevole di discepoli, ritornarono a Listra, Icònio e Antiòchia, confermando i discepoli ed esortandoli a restare saldi nella fede "perché - dicevano - dobbiamo entrare nel regno di Dio attraverso molte tribolazioni". Designarono quindi per loro in ogni Chiesa alcuni anziani e, dopo avere pregato e digiunato, li affidarono al Signore, nel quale avevano creduto»).  Lettera a Tito 1,5-9: Per questo ti ho lasciato a Creta: perché tu metta ordine in quello che rimane da fare e stabilisca alcuni presbìteri in ogni città, secondo le istruzioni che ti ho dato. 6Ognuno di loro sia irreprensibile, marito di una sola donna e abbia figli credenti, non accusabili di vita dissoluta o indisciplinati. 7Il vescovo infatti, come amministratore di Dio, deve essere irreprensibile: non arrogante, non collerico, non dedito al vino, non violento, non avido di guadagni disonesti, 8ma ospitale, amante del bene, assennato, giusto, santo, padrone di sé, 9fedele alla Parola, degna di fede, che gli è stata insegnata, perché sia in grado di esortare con la sua sana dottrina e di confutare i suoi oppositori. </vt:lpstr>
      <vt:lpstr>… negli anni 60-80 sta avvenendo una vera e propria ristrutturazione delle comunità…  le capacità carismatiche perdono prestigio a vantaggio di quelle amministrative/relazionali…  1Tm 6,18-21: A quelli che sono ricchi in questo mondo ordina di non essere orgogliosi, di non porre la speranza nell'instabilità delle ricchezze, ma in Dio, che tutto ci dà con abbondanza perché possiamo goderne. Facciano del bene, si arricchiscano di opere buone, siano pronti a dare e a condividere: così si metteranno da parte un buon capitale per il futuro, per acquistarsi la vita vera.  Timòteo, custodisci ciò che ti è stato affidato; evita le chiacchiere vuote e perverse e le obiezioni della falsa scienza. Taluni, per averla seguita, hanno deviato dalla fede. La grazia sia con voi!  Nelle pastorali non vi è menzione di profeti (è menzionata in 1Tm 1,18 la profezia, ma non è detto chi profetizza!)</vt:lpstr>
      <vt:lpstr>… negli anni 60-80 sta avvenendo una vera e propria ristrutturazione delle comunità…    Quale rapporto c’è tra la ristrutturazione delle comunità in chiave gerarchica con l’emergere di scritti di riferimento?  Si afferma la necessità di legare la comunità a nuove forme di autorità  </vt:lpstr>
      <vt:lpstr>L’origine dei Vangeli. Perché si decise di scrivere un Vangelo? E chi lo decise? Dove fu scritto il primo dei Vangeli? E chi scriveva pensava di scrivere il Vangelo?   Come e perché i Vangeli assunsero autorità?  Quando essi divennero normativi?   </vt:lpstr>
      <vt:lpstr>La nascita del «vangelo… il «primato di Marco»  la resistenza alla memoria scritta: Papia di Gerapoli (in Eusebio, Storia Ecclesiastica III, 39,3-4:   "Non esiterò ad aggiungere alle [mie] spiegazioni ciò che un giorno appresi bene dai presbiteri e che ricordo bene, per confermare la verità di queste [mie spiegazioni]. Poiché io non mi dilettavo, come fanno i più, di coloro che dicono molte cose, ma di coloro che insegnano cose vere; non di quelli che riferiscono precetti di altri, ma di quelli che insegnano i precetti dati dal Signore alla [nostra] fede e sgorgati dalla stessa verità. 4. Che se in qualche luogo m’imbattevo in qualcuno che avesse convissuto con i presbiteri, io cercavo di conoscere i discorsi dei presbiteri: che cosa disse Andrea o che cosa Pietro o che cosa Filippo o che cosa Tommaso o Giacomo o che cosa Giovanni o Matteo o alcun altro dei discepoli del Signore; e ciò che dicono Aristione ed il presbitero Giovanni , discepoli del Signore. Poiché io ero persuaso che ciò che potevo ricavare dai libri non mi avrebbe giovato tanto, quanto quello che udivo dalla viva voce ancora superstite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Gesù, ebreo di Galilea, nella società mediterranea del I sec.</dc:title>
  <dc:creator>dario garribba</dc:creator>
  <cp:lastModifiedBy>dario garribba</cp:lastModifiedBy>
  <cp:revision>63</cp:revision>
  <dcterms:created xsi:type="dcterms:W3CDTF">2017-09-22T20:39:27Z</dcterms:created>
  <dcterms:modified xsi:type="dcterms:W3CDTF">2024-12-17T09:11:50Z</dcterms:modified>
</cp:coreProperties>
</file>