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68" r:id="rId2"/>
  </p:sldMasterIdLst>
  <p:sldIdLst>
    <p:sldId id="256" r:id="rId3"/>
    <p:sldId id="286" r:id="rId4"/>
    <p:sldId id="284" r:id="rId5"/>
    <p:sldId id="322" r:id="rId6"/>
    <p:sldId id="276" r:id="rId7"/>
    <p:sldId id="324" r:id="rId8"/>
    <p:sldId id="323" r:id="rId9"/>
    <p:sldId id="325" r:id="rId10"/>
    <p:sldId id="292" r:id="rId11"/>
    <p:sldId id="311" r:id="rId12"/>
    <p:sldId id="30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111580E-A721-4351-A573-B98168CB8D6F}" v="11" dt="2021-04-07T15:47:18.10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microsoft.com/office/2016/11/relationships/changesInfo" Target="changesInfos/changesInfo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microsoft.com/office/2015/10/relationships/revisionInfo" Target="revisionInfo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rio garribba" userId="13526be42269ae35" providerId="LiveId" clId="{A111580E-A721-4351-A573-B98168CB8D6F}"/>
    <pc:docChg chg="undo custSel addSld delSld modSld sldOrd">
      <pc:chgData name="dario garribba" userId="13526be42269ae35" providerId="LiveId" clId="{A111580E-A721-4351-A573-B98168CB8D6F}" dt="2021-04-19T15:32:26.077" v="7263" actId="20577"/>
      <pc:docMkLst>
        <pc:docMk/>
      </pc:docMkLst>
      <pc:sldChg chg="modSp mod">
        <pc:chgData name="dario garribba" userId="13526be42269ae35" providerId="LiveId" clId="{A111580E-A721-4351-A573-B98168CB8D6F}" dt="2021-04-19T15:24:08.489" v="7027" actId="20577"/>
        <pc:sldMkLst>
          <pc:docMk/>
          <pc:sldMk cId="3326823579" sldId="256"/>
        </pc:sldMkLst>
        <pc:spChg chg="mod">
          <ac:chgData name="dario garribba" userId="13526be42269ae35" providerId="LiveId" clId="{A111580E-A721-4351-A573-B98168CB8D6F}" dt="2021-04-19T15:24:03.073" v="7023" actId="20577"/>
          <ac:spMkLst>
            <pc:docMk/>
            <pc:sldMk cId="3326823579" sldId="256"/>
            <ac:spMk id="3" creationId="{4CA4354C-A1E5-468E-8B31-577185A41761}"/>
          </ac:spMkLst>
        </pc:spChg>
        <pc:spChg chg="mod">
          <ac:chgData name="dario garribba" userId="13526be42269ae35" providerId="LiveId" clId="{A111580E-A721-4351-A573-B98168CB8D6F}" dt="2021-04-19T15:24:08.489" v="7027" actId="20577"/>
          <ac:spMkLst>
            <pc:docMk/>
            <pc:sldMk cId="3326823579" sldId="256"/>
            <ac:spMk id="4" creationId="{682D1D14-6CDD-416F-9046-4CA379386444}"/>
          </ac:spMkLst>
        </pc:spChg>
      </pc:sldChg>
      <pc:sldChg chg="del">
        <pc:chgData name="dario garribba" userId="13526be42269ae35" providerId="LiveId" clId="{A111580E-A721-4351-A573-B98168CB8D6F}" dt="2021-04-07T15:14:07.148" v="5349" actId="47"/>
        <pc:sldMkLst>
          <pc:docMk/>
          <pc:sldMk cId="838774556" sldId="275"/>
        </pc:sldMkLst>
      </pc:sldChg>
      <pc:sldChg chg="addSp delSp modSp mod">
        <pc:chgData name="dario garribba" userId="13526be42269ae35" providerId="LiveId" clId="{A111580E-A721-4351-A573-B98168CB8D6F}" dt="2021-04-07T14:36:55.132" v="2985" actId="1076"/>
        <pc:sldMkLst>
          <pc:docMk/>
          <pc:sldMk cId="4042311140" sldId="276"/>
        </pc:sldMkLst>
        <pc:spChg chg="mod">
          <ac:chgData name="dario garribba" userId="13526be42269ae35" providerId="LiveId" clId="{A111580E-A721-4351-A573-B98168CB8D6F}" dt="2021-04-07T14:24:16.048" v="2334" actId="2711"/>
          <ac:spMkLst>
            <pc:docMk/>
            <pc:sldMk cId="4042311140" sldId="276"/>
            <ac:spMk id="2" creationId="{00000000-0000-0000-0000-000000000000}"/>
          </ac:spMkLst>
        </pc:spChg>
        <pc:spChg chg="mod">
          <ac:chgData name="dario garribba" userId="13526be42269ae35" providerId="LiveId" clId="{A111580E-A721-4351-A573-B98168CB8D6F}" dt="2021-04-07T14:26:12.655" v="2397" actId="2085"/>
          <ac:spMkLst>
            <pc:docMk/>
            <pc:sldMk cId="4042311140" sldId="276"/>
            <ac:spMk id="3" creationId="{00000000-0000-0000-0000-000000000000}"/>
          </ac:spMkLst>
        </pc:spChg>
        <pc:spChg chg="add mod">
          <ac:chgData name="dario garribba" userId="13526be42269ae35" providerId="LiveId" clId="{A111580E-A721-4351-A573-B98168CB8D6F}" dt="2021-04-07T14:23:59.563" v="2333" actId="2711"/>
          <ac:spMkLst>
            <pc:docMk/>
            <pc:sldMk cId="4042311140" sldId="276"/>
            <ac:spMk id="7" creationId="{D0EF18FA-8957-48BA-910A-30661EC2F33C}"/>
          </ac:spMkLst>
        </pc:spChg>
        <pc:picChg chg="add mod">
          <ac:chgData name="dario garribba" userId="13526be42269ae35" providerId="LiveId" clId="{A111580E-A721-4351-A573-B98168CB8D6F}" dt="2021-04-07T14:36:55.132" v="2985" actId="1076"/>
          <ac:picMkLst>
            <pc:docMk/>
            <pc:sldMk cId="4042311140" sldId="276"/>
            <ac:picMk id="4" creationId="{0E9219C5-8038-484E-A0CD-A65CBB55148C}"/>
          </ac:picMkLst>
        </pc:picChg>
        <pc:picChg chg="del">
          <ac:chgData name="dario garribba" userId="13526be42269ae35" providerId="LiveId" clId="{A111580E-A721-4351-A573-B98168CB8D6F}" dt="2021-04-07T14:20:56.173" v="2323" actId="478"/>
          <ac:picMkLst>
            <pc:docMk/>
            <pc:sldMk cId="4042311140" sldId="276"/>
            <ac:picMk id="8" creationId="{00000000-0000-0000-0000-000000000000}"/>
          </ac:picMkLst>
        </pc:picChg>
        <pc:picChg chg="del">
          <ac:chgData name="dario garribba" userId="13526be42269ae35" providerId="LiveId" clId="{A111580E-A721-4351-A573-B98168CB8D6F}" dt="2021-04-07T14:20:54.470" v="2322" actId="478"/>
          <ac:picMkLst>
            <pc:docMk/>
            <pc:sldMk cId="4042311140" sldId="276"/>
            <ac:picMk id="9" creationId="{00000000-0000-0000-0000-000000000000}"/>
          </ac:picMkLst>
        </pc:picChg>
      </pc:sldChg>
      <pc:sldChg chg="addSp delSp modSp mod">
        <pc:chgData name="dario garribba" userId="13526be42269ae35" providerId="LiveId" clId="{A111580E-A721-4351-A573-B98168CB8D6F}" dt="2021-04-19T15:25:08.966" v="7069" actId="20577"/>
        <pc:sldMkLst>
          <pc:docMk/>
          <pc:sldMk cId="375750643" sldId="284"/>
        </pc:sldMkLst>
        <pc:spChg chg="mod">
          <ac:chgData name="dario garribba" userId="13526be42269ae35" providerId="LiveId" clId="{A111580E-A721-4351-A573-B98168CB8D6F}" dt="2021-04-19T15:24:28.074" v="7033" actId="20577"/>
          <ac:spMkLst>
            <pc:docMk/>
            <pc:sldMk cId="375750643" sldId="284"/>
            <ac:spMk id="2" creationId="{572770D2-18AF-48F5-A808-9FE89DAD44B3}"/>
          </ac:spMkLst>
        </pc:spChg>
        <pc:spChg chg="mod">
          <ac:chgData name="dario garribba" userId="13526be42269ae35" providerId="LiveId" clId="{A111580E-A721-4351-A573-B98168CB8D6F}" dt="2021-04-19T15:25:08.966" v="7069" actId="20577"/>
          <ac:spMkLst>
            <pc:docMk/>
            <pc:sldMk cId="375750643" sldId="284"/>
            <ac:spMk id="3" creationId="{2E033F70-451D-4D3A-80C6-B541942981D3}"/>
          </ac:spMkLst>
        </pc:spChg>
        <pc:spChg chg="add del mod">
          <ac:chgData name="dario garribba" userId="13526be42269ae35" providerId="LiveId" clId="{A111580E-A721-4351-A573-B98168CB8D6F}" dt="2021-04-07T13:09:31.333" v="196" actId="478"/>
          <ac:spMkLst>
            <pc:docMk/>
            <pc:sldMk cId="375750643" sldId="284"/>
            <ac:spMk id="5" creationId="{424B98CE-DDE6-4B4A-9E98-35DC471FF43F}"/>
          </ac:spMkLst>
        </pc:spChg>
        <pc:picChg chg="del">
          <ac:chgData name="dario garribba" userId="13526be42269ae35" providerId="LiveId" clId="{A111580E-A721-4351-A573-B98168CB8D6F}" dt="2021-04-07T14:12:08.811" v="1917" actId="478"/>
          <ac:picMkLst>
            <pc:docMk/>
            <pc:sldMk cId="375750643" sldId="284"/>
            <ac:picMk id="4" creationId="{70CB2FB5-A4A8-47C9-A234-BBAAE54A16B5}"/>
          </ac:picMkLst>
        </pc:picChg>
        <pc:picChg chg="del">
          <ac:chgData name="dario garribba" userId="13526be42269ae35" providerId="LiveId" clId="{A111580E-A721-4351-A573-B98168CB8D6F}" dt="2021-04-07T13:09:27.483" v="195" actId="478"/>
          <ac:picMkLst>
            <pc:docMk/>
            <pc:sldMk cId="375750643" sldId="284"/>
            <ac:picMk id="6" creationId="{0B99481B-07F6-44F4-AC8A-622F498B0B5C}"/>
          </ac:picMkLst>
        </pc:picChg>
      </pc:sldChg>
      <pc:sldChg chg="addSp modSp mod">
        <pc:chgData name="dario garribba" userId="13526be42269ae35" providerId="LiveId" clId="{A111580E-A721-4351-A573-B98168CB8D6F}" dt="2021-04-07T15:17:02.741" v="5367" actId="1076"/>
        <pc:sldMkLst>
          <pc:docMk/>
          <pc:sldMk cId="1828879905" sldId="286"/>
        </pc:sldMkLst>
        <pc:spChg chg="add mod">
          <ac:chgData name="dario garribba" userId="13526be42269ae35" providerId="LiveId" clId="{A111580E-A721-4351-A573-B98168CB8D6F}" dt="2021-04-07T15:16:58.965" v="5366" actId="1076"/>
          <ac:spMkLst>
            <pc:docMk/>
            <pc:sldMk cId="1828879905" sldId="286"/>
            <ac:spMk id="3" creationId="{1E83751C-C2EE-49CB-990F-D89D72ACC1C5}"/>
          </ac:spMkLst>
        </pc:spChg>
        <pc:picChg chg="mod modCrop">
          <ac:chgData name="dario garribba" userId="13526be42269ae35" providerId="LiveId" clId="{A111580E-A721-4351-A573-B98168CB8D6F}" dt="2021-04-07T15:16:54.921" v="5365" actId="1076"/>
          <ac:picMkLst>
            <pc:docMk/>
            <pc:sldMk cId="1828879905" sldId="286"/>
            <ac:picMk id="4" creationId="{0D51DE07-883C-40F2-ADD9-8F175168A941}"/>
          </ac:picMkLst>
        </pc:picChg>
        <pc:picChg chg="add mod">
          <ac:chgData name="dario garribba" userId="13526be42269ae35" providerId="LiveId" clId="{A111580E-A721-4351-A573-B98168CB8D6F}" dt="2021-04-07T15:17:02.741" v="5367" actId="1076"/>
          <ac:picMkLst>
            <pc:docMk/>
            <pc:sldMk cId="1828879905" sldId="286"/>
            <ac:picMk id="5" creationId="{A829D60B-69BD-4D0D-A666-6B8E805DDE99}"/>
          </ac:picMkLst>
        </pc:picChg>
      </pc:sldChg>
      <pc:sldChg chg="modSp mod ord">
        <pc:chgData name="dario garribba" userId="13526be42269ae35" providerId="LiveId" clId="{A111580E-A721-4351-A573-B98168CB8D6F}" dt="2021-04-07T14:51:04.117" v="4098" actId="113"/>
        <pc:sldMkLst>
          <pc:docMk/>
          <pc:sldMk cId="1616619106" sldId="292"/>
        </pc:sldMkLst>
        <pc:spChg chg="mod">
          <ac:chgData name="dario garribba" userId="13526be42269ae35" providerId="LiveId" clId="{A111580E-A721-4351-A573-B98168CB8D6F}" dt="2021-04-07T14:50:16.317" v="4092" actId="20577"/>
          <ac:spMkLst>
            <pc:docMk/>
            <pc:sldMk cId="1616619106" sldId="292"/>
            <ac:spMk id="2" creationId="{BE406BDE-BAC9-4FBA-828B-94712E224ED4}"/>
          </ac:spMkLst>
        </pc:spChg>
        <pc:spChg chg="mod">
          <ac:chgData name="dario garribba" userId="13526be42269ae35" providerId="LiveId" clId="{A111580E-A721-4351-A573-B98168CB8D6F}" dt="2021-04-07T14:51:04.117" v="4098" actId="113"/>
          <ac:spMkLst>
            <pc:docMk/>
            <pc:sldMk cId="1616619106" sldId="292"/>
            <ac:spMk id="3" creationId="{E87B9A3C-E551-436F-B1FE-BCB3213F45EB}"/>
          </ac:spMkLst>
        </pc:spChg>
      </pc:sldChg>
      <pc:sldChg chg="del">
        <pc:chgData name="dario garribba" userId="13526be42269ae35" providerId="LiveId" clId="{A111580E-A721-4351-A573-B98168CB8D6F}" dt="2021-04-07T15:14:07.148" v="5349" actId="47"/>
        <pc:sldMkLst>
          <pc:docMk/>
          <pc:sldMk cId="4167807536" sldId="302"/>
        </pc:sldMkLst>
      </pc:sldChg>
      <pc:sldChg chg="del">
        <pc:chgData name="dario garribba" userId="13526be42269ae35" providerId="LiveId" clId="{A111580E-A721-4351-A573-B98168CB8D6F}" dt="2021-04-07T14:53:11.203" v="4158" actId="2696"/>
        <pc:sldMkLst>
          <pc:docMk/>
          <pc:sldMk cId="508140869" sldId="307"/>
        </pc:sldMkLst>
      </pc:sldChg>
      <pc:sldChg chg="modSp add mod">
        <pc:chgData name="dario garribba" userId="13526be42269ae35" providerId="LiveId" clId="{A111580E-A721-4351-A573-B98168CB8D6F}" dt="2021-04-19T15:32:26.077" v="7263" actId="20577"/>
        <pc:sldMkLst>
          <pc:docMk/>
          <pc:sldMk cId="3743661619" sldId="307"/>
        </pc:sldMkLst>
        <pc:spChg chg="mod">
          <ac:chgData name="dario garribba" userId="13526be42269ae35" providerId="LiveId" clId="{A111580E-A721-4351-A573-B98168CB8D6F}" dt="2021-04-07T15:59:49.207" v="7019" actId="20577"/>
          <ac:spMkLst>
            <pc:docMk/>
            <pc:sldMk cId="3743661619" sldId="307"/>
            <ac:spMk id="2" creationId="{A51ECD74-2462-4099-99C8-27D3CD721BE2}"/>
          </ac:spMkLst>
        </pc:spChg>
        <pc:spChg chg="mod">
          <ac:chgData name="dario garribba" userId="13526be42269ae35" providerId="LiveId" clId="{A111580E-A721-4351-A573-B98168CB8D6F}" dt="2021-04-19T15:32:26.077" v="7263" actId="20577"/>
          <ac:spMkLst>
            <pc:docMk/>
            <pc:sldMk cId="3743661619" sldId="307"/>
            <ac:spMk id="3" creationId="{A2423787-99ED-45F9-8F3A-15AACDBD5F56}"/>
          </ac:spMkLst>
        </pc:spChg>
      </pc:sldChg>
      <pc:sldChg chg="del">
        <pc:chgData name="dario garribba" userId="13526be42269ae35" providerId="LiveId" clId="{A111580E-A721-4351-A573-B98168CB8D6F}" dt="2021-04-07T15:14:07.148" v="5349" actId="47"/>
        <pc:sldMkLst>
          <pc:docMk/>
          <pc:sldMk cId="924150562" sldId="309"/>
        </pc:sldMkLst>
      </pc:sldChg>
      <pc:sldChg chg="addSp delSp modSp mod ord">
        <pc:chgData name="dario garribba" userId="13526be42269ae35" providerId="LiveId" clId="{A111580E-A721-4351-A573-B98168CB8D6F}" dt="2021-04-07T14:56:21.032" v="4180" actId="478"/>
        <pc:sldMkLst>
          <pc:docMk/>
          <pc:sldMk cId="1591607556" sldId="311"/>
        </pc:sldMkLst>
        <pc:spChg chg="mod">
          <ac:chgData name="dario garribba" userId="13526be42269ae35" providerId="LiveId" clId="{A111580E-A721-4351-A573-B98168CB8D6F}" dt="2021-04-07T14:51:26.163" v="4157" actId="5793"/>
          <ac:spMkLst>
            <pc:docMk/>
            <pc:sldMk cId="1591607556" sldId="311"/>
            <ac:spMk id="2" creationId="{A51ECD74-2462-4099-99C8-27D3CD721BE2}"/>
          </ac:spMkLst>
        </pc:spChg>
        <pc:spChg chg="mod">
          <ac:chgData name="dario garribba" userId="13526be42269ae35" providerId="LiveId" clId="{A111580E-A721-4351-A573-B98168CB8D6F}" dt="2021-04-07T14:54:27.870" v="4178" actId="113"/>
          <ac:spMkLst>
            <pc:docMk/>
            <pc:sldMk cId="1591607556" sldId="311"/>
            <ac:spMk id="3" creationId="{A2423787-99ED-45F9-8F3A-15AACDBD5F56}"/>
          </ac:spMkLst>
        </pc:spChg>
        <pc:picChg chg="add del">
          <ac:chgData name="dario garribba" userId="13526be42269ae35" providerId="LiveId" clId="{A111580E-A721-4351-A573-B98168CB8D6F}" dt="2021-04-07T14:56:21.032" v="4180" actId="478"/>
          <ac:picMkLst>
            <pc:docMk/>
            <pc:sldMk cId="1591607556" sldId="311"/>
            <ac:picMk id="4" creationId="{040F00D8-9DE6-427F-83F5-00D31842AF30}"/>
          </ac:picMkLst>
        </pc:picChg>
      </pc:sldChg>
      <pc:sldChg chg="del">
        <pc:chgData name="dario garribba" userId="13526be42269ae35" providerId="LiveId" clId="{A111580E-A721-4351-A573-B98168CB8D6F}" dt="2021-04-07T15:14:07.148" v="5349" actId="47"/>
        <pc:sldMkLst>
          <pc:docMk/>
          <pc:sldMk cId="3442483056" sldId="312"/>
        </pc:sldMkLst>
      </pc:sldChg>
      <pc:sldChg chg="del">
        <pc:chgData name="dario garribba" userId="13526be42269ae35" providerId="LiveId" clId="{A111580E-A721-4351-A573-B98168CB8D6F}" dt="2021-04-07T15:14:07.148" v="5349" actId="47"/>
        <pc:sldMkLst>
          <pc:docMk/>
          <pc:sldMk cId="1795755809" sldId="313"/>
        </pc:sldMkLst>
      </pc:sldChg>
      <pc:sldChg chg="del">
        <pc:chgData name="dario garribba" userId="13526be42269ae35" providerId="LiveId" clId="{A111580E-A721-4351-A573-B98168CB8D6F}" dt="2021-04-07T15:14:07.148" v="5349" actId="47"/>
        <pc:sldMkLst>
          <pc:docMk/>
          <pc:sldMk cId="2649325576" sldId="314"/>
        </pc:sldMkLst>
      </pc:sldChg>
      <pc:sldChg chg="del">
        <pc:chgData name="dario garribba" userId="13526be42269ae35" providerId="LiveId" clId="{A111580E-A721-4351-A573-B98168CB8D6F}" dt="2021-04-07T15:14:07.148" v="5349" actId="47"/>
        <pc:sldMkLst>
          <pc:docMk/>
          <pc:sldMk cId="1223250568" sldId="315"/>
        </pc:sldMkLst>
      </pc:sldChg>
      <pc:sldChg chg="del">
        <pc:chgData name="dario garribba" userId="13526be42269ae35" providerId="LiveId" clId="{A111580E-A721-4351-A573-B98168CB8D6F}" dt="2021-04-07T15:14:07.148" v="5349" actId="47"/>
        <pc:sldMkLst>
          <pc:docMk/>
          <pc:sldMk cId="1895897557" sldId="316"/>
        </pc:sldMkLst>
      </pc:sldChg>
      <pc:sldChg chg="del">
        <pc:chgData name="dario garribba" userId="13526be42269ae35" providerId="LiveId" clId="{A111580E-A721-4351-A573-B98168CB8D6F}" dt="2021-04-07T15:14:07.148" v="5349" actId="47"/>
        <pc:sldMkLst>
          <pc:docMk/>
          <pc:sldMk cId="1550669020" sldId="317"/>
        </pc:sldMkLst>
      </pc:sldChg>
      <pc:sldChg chg="del">
        <pc:chgData name="dario garribba" userId="13526be42269ae35" providerId="LiveId" clId="{A111580E-A721-4351-A573-B98168CB8D6F}" dt="2021-04-07T15:14:07.148" v="5349" actId="47"/>
        <pc:sldMkLst>
          <pc:docMk/>
          <pc:sldMk cId="1937712552" sldId="318"/>
        </pc:sldMkLst>
      </pc:sldChg>
      <pc:sldChg chg="del">
        <pc:chgData name="dario garribba" userId="13526be42269ae35" providerId="LiveId" clId="{A111580E-A721-4351-A573-B98168CB8D6F}" dt="2021-04-07T15:14:07.148" v="5349" actId="47"/>
        <pc:sldMkLst>
          <pc:docMk/>
          <pc:sldMk cId="691253289" sldId="319"/>
        </pc:sldMkLst>
      </pc:sldChg>
      <pc:sldChg chg="modSp del mod">
        <pc:chgData name="dario garribba" userId="13526be42269ae35" providerId="LiveId" clId="{A111580E-A721-4351-A573-B98168CB8D6F}" dt="2021-04-07T15:14:07.148" v="5349" actId="47"/>
        <pc:sldMkLst>
          <pc:docMk/>
          <pc:sldMk cId="3244330980" sldId="320"/>
        </pc:sldMkLst>
        <pc:spChg chg="mod">
          <ac:chgData name="dario garribba" userId="13526be42269ae35" providerId="LiveId" clId="{A111580E-A721-4351-A573-B98168CB8D6F}" dt="2021-04-07T13:06:14.771" v="20" actId="20577"/>
          <ac:spMkLst>
            <pc:docMk/>
            <pc:sldMk cId="3244330980" sldId="320"/>
            <ac:spMk id="3" creationId="{37D007E0-179F-46D2-A3CA-5E0818D39C2B}"/>
          </ac:spMkLst>
        </pc:spChg>
      </pc:sldChg>
      <pc:sldChg chg="add del">
        <pc:chgData name="dario garribba" userId="13526be42269ae35" providerId="LiveId" clId="{A111580E-A721-4351-A573-B98168CB8D6F}" dt="2021-04-07T15:14:07.148" v="5349" actId="47"/>
        <pc:sldMkLst>
          <pc:docMk/>
          <pc:sldMk cId="1193658819" sldId="321"/>
        </pc:sldMkLst>
      </pc:sldChg>
      <pc:sldChg chg="modSp add mod ord">
        <pc:chgData name="dario garribba" userId="13526be42269ae35" providerId="LiveId" clId="{A111580E-A721-4351-A573-B98168CB8D6F}" dt="2021-04-19T15:26:23.390" v="7074" actId="13926"/>
        <pc:sldMkLst>
          <pc:docMk/>
          <pc:sldMk cId="1453964489" sldId="322"/>
        </pc:sldMkLst>
        <pc:spChg chg="mod">
          <ac:chgData name="dario garribba" userId="13526be42269ae35" providerId="LiveId" clId="{A111580E-A721-4351-A573-B98168CB8D6F}" dt="2021-04-07T15:46:01.146" v="5997" actId="5793"/>
          <ac:spMkLst>
            <pc:docMk/>
            <pc:sldMk cId="1453964489" sldId="322"/>
            <ac:spMk id="2" creationId="{572770D2-18AF-48F5-A808-9FE89DAD44B3}"/>
          </ac:spMkLst>
        </pc:spChg>
        <pc:spChg chg="mod">
          <ac:chgData name="dario garribba" userId="13526be42269ae35" providerId="LiveId" clId="{A111580E-A721-4351-A573-B98168CB8D6F}" dt="2021-04-19T15:26:23.390" v="7074" actId="13926"/>
          <ac:spMkLst>
            <pc:docMk/>
            <pc:sldMk cId="1453964489" sldId="322"/>
            <ac:spMk id="3" creationId="{2E033F70-451D-4D3A-80C6-B541942981D3}"/>
          </ac:spMkLst>
        </pc:spChg>
      </pc:sldChg>
      <pc:sldChg chg="modSp new mod">
        <pc:chgData name="dario garribba" userId="13526be42269ae35" providerId="LiveId" clId="{A111580E-A721-4351-A573-B98168CB8D6F}" dt="2021-04-19T15:27:58.695" v="7075" actId="20577"/>
        <pc:sldMkLst>
          <pc:docMk/>
          <pc:sldMk cId="659845300" sldId="323"/>
        </pc:sldMkLst>
        <pc:spChg chg="mod">
          <ac:chgData name="dario garribba" userId="13526be42269ae35" providerId="LiveId" clId="{A111580E-A721-4351-A573-B98168CB8D6F}" dt="2021-04-07T14:33:30.011" v="2906" actId="1076"/>
          <ac:spMkLst>
            <pc:docMk/>
            <pc:sldMk cId="659845300" sldId="323"/>
            <ac:spMk id="2" creationId="{905FCB02-1F64-464A-87CA-1AF0F47E3B02}"/>
          </ac:spMkLst>
        </pc:spChg>
        <pc:spChg chg="mod">
          <ac:chgData name="dario garribba" userId="13526be42269ae35" providerId="LiveId" clId="{A111580E-A721-4351-A573-B98168CB8D6F}" dt="2021-04-19T15:27:58.695" v="7075" actId="20577"/>
          <ac:spMkLst>
            <pc:docMk/>
            <pc:sldMk cId="659845300" sldId="323"/>
            <ac:spMk id="3" creationId="{93549B62-2FCB-457B-B7A9-3074173DB516}"/>
          </ac:spMkLst>
        </pc:spChg>
      </pc:sldChg>
      <pc:sldChg chg="addSp delSp modSp add mod">
        <pc:chgData name="dario garribba" userId="13526be42269ae35" providerId="LiveId" clId="{A111580E-A721-4351-A573-B98168CB8D6F}" dt="2021-04-07T15:48:31.615" v="6144" actId="6549"/>
        <pc:sldMkLst>
          <pc:docMk/>
          <pc:sldMk cId="808831486" sldId="324"/>
        </pc:sldMkLst>
        <pc:spChg chg="mod">
          <ac:chgData name="dario garribba" userId="13526be42269ae35" providerId="LiveId" clId="{A111580E-A721-4351-A573-B98168CB8D6F}" dt="2021-04-07T14:27:12.268" v="2488" actId="20577"/>
          <ac:spMkLst>
            <pc:docMk/>
            <pc:sldMk cId="808831486" sldId="324"/>
            <ac:spMk id="2" creationId="{00000000-0000-0000-0000-000000000000}"/>
          </ac:spMkLst>
        </pc:spChg>
        <pc:spChg chg="mod">
          <ac:chgData name="dario garribba" userId="13526be42269ae35" providerId="LiveId" clId="{A111580E-A721-4351-A573-B98168CB8D6F}" dt="2021-04-07T15:48:31.615" v="6144" actId="6549"/>
          <ac:spMkLst>
            <pc:docMk/>
            <pc:sldMk cId="808831486" sldId="324"/>
            <ac:spMk id="3" creationId="{00000000-0000-0000-0000-000000000000}"/>
          </ac:spMkLst>
        </pc:spChg>
        <pc:spChg chg="mod">
          <ac:chgData name="dario garribba" userId="13526be42269ae35" providerId="LiveId" clId="{A111580E-A721-4351-A573-B98168CB8D6F}" dt="2021-04-07T14:32:35.900" v="2833" actId="20577"/>
          <ac:spMkLst>
            <pc:docMk/>
            <pc:sldMk cId="808831486" sldId="324"/>
            <ac:spMk id="7" creationId="{D0EF18FA-8957-48BA-910A-30661EC2F33C}"/>
          </ac:spMkLst>
        </pc:spChg>
        <pc:picChg chg="del mod">
          <ac:chgData name="dario garribba" userId="13526be42269ae35" providerId="LiveId" clId="{A111580E-A721-4351-A573-B98168CB8D6F}" dt="2021-04-07T14:30:01.157" v="2764" actId="478"/>
          <ac:picMkLst>
            <pc:docMk/>
            <pc:sldMk cId="808831486" sldId="324"/>
            <ac:picMk id="4" creationId="{0E9219C5-8038-484E-A0CD-A65CBB55148C}"/>
          </ac:picMkLst>
        </pc:picChg>
        <pc:picChg chg="add mod">
          <ac:chgData name="dario garribba" userId="13526be42269ae35" providerId="LiveId" clId="{A111580E-A721-4351-A573-B98168CB8D6F}" dt="2021-04-07T15:47:27.688" v="6006" actId="1076"/>
          <ac:picMkLst>
            <pc:docMk/>
            <pc:sldMk cId="808831486" sldId="324"/>
            <ac:picMk id="5" creationId="{C1E836C7-006C-4EFE-88CC-28E06C9A0F78}"/>
          </ac:picMkLst>
        </pc:picChg>
        <pc:picChg chg="add mod">
          <ac:chgData name="dario garribba" userId="13526be42269ae35" providerId="LiveId" clId="{A111580E-A721-4351-A573-B98168CB8D6F}" dt="2021-04-07T15:47:32.296" v="6007" actId="1076"/>
          <ac:picMkLst>
            <pc:docMk/>
            <pc:sldMk cId="808831486" sldId="324"/>
            <ac:picMk id="6" creationId="{248E0E02-4F63-48F0-80D2-D0109D27568A}"/>
          </ac:picMkLst>
        </pc:picChg>
      </pc:sldChg>
      <pc:sldChg chg="delSp modSp new mod">
        <pc:chgData name="dario garribba" userId="13526be42269ae35" providerId="LiveId" clId="{A111580E-A721-4351-A573-B98168CB8D6F}" dt="2021-04-19T15:28:13.081" v="7076" actId="5793"/>
        <pc:sldMkLst>
          <pc:docMk/>
          <pc:sldMk cId="3632022231" sldId="325"/>
        </pc:sldMkLst>
        <pc:spChg chg="del">
          <ac:chgData name="dario garribba" userId="13526be42269ae35" providerId="LiveId" clId="{A111580E-A721-4351-A573-B98168CB8D6F}" dt="2021-04-07T15:55:08.893" v="6608" actId="478"/>
          <ac:spMkLst>
            <pc:docMk/>
            <pc:sldMk cId="3632022231" sldId="325"/>
            <ac:spMk id="2" creationId="{494FD050-00F4-49D5-B6A8-9526ABD0709C}"/>
          </ac:spMkLst>
        </pc:spChg>
        <pc:spChg chg="mod">
          <ac:chgData name="dario garribba" userId="13526be42269ae35" providerId="LiveId" clId="{A111580E-A721-4351-A573-B98168CB8D6F}" dt="2021-04-19T15:28:13.081" v="7076" actId="5793"/>
          <ac:spMkLst>
            <pc:docMk/>
            <pc:sldMk cId="3632022231" sldId="325"/>
            <ac:spMk id="3" creationId="{96BBD734-3ACF-4915-863E-B07AFC133743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4/19/2021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4/19/2021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4/19/2021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96792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42420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25326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391690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4/19/2021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55993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953710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4/19/2021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6243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891753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82920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597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1233888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155536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9353812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670704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81590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73172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4/19/2021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4/19/2021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7921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  <p:sldLayoutId id="2147483681" r:id="rId13"/>
    <p:sldLayoutId id="2147483682" r:id="rId14"/>
    <p:sldLayoutId id="2147483683" r:id="rId15"/>
    <p:sldLayoutId id="214748368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1AB6F03-9C64-42AC-9368-471F43581D8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it-IT" sz="2200" b="0" i="0" dirty="0">
                <a:effectLst/>
                <a:latin typeface="Open sans"/>
              </a:rPr>
              <a:t>Storia della questione teologica della circoncisione nelle chiese apostoliche</a:t>
            </a:r>
            <a:br>
              <a:rPr lang="it-IT" b="0" i="0" dirty="0">
                <a:solidFill>
                  <a:srgbClr val="555555"/>
                </a:solidFill>
                <a:effectLst/>
                <a:latin typeface="Open sans"/>
              </a:rPr>
            </a:br>
            <a:endParaRPr lang="it-IT" dirty="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4CA4354C-A1E5-468E-8B31-577185A417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62399" y="4385731"/>
            <a:ext cx="7197726" cy="1405467"/>
          </a:xfrm>
        </p:spPr>
        <p:txBody>
          <a:bodyPr/>
          <a:lstStyle/>
          <a:p>
            <a:r>
              <a:rPr lang="it-IT" dirty="0"/>
              <a:t>Lezione 7</a:t>
            </a:r>
          </a:p>
          <a:p>
            <a:r>
              <a:rPr lang="it-IT" dirty="0"/>
              <a:t>Dario garribba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682D1D14-6CDD-416F-9046-4CA379386444}"/>
              </a:ext>
            </a:extLst>
          </p:cNvPr>
          <p:cNvSpPr txBox="1"/>
          <p:nvPr/>
        </p:nvSpPr>
        <p:spPr>
          <a:xfrm>
            <a:off x="0" y="97654"/>
            <a:ext cx="196720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>
                <a:solidFill>
                  <a:srgbClr val="FFFF00"/>
                </a:solidFill>
              </a:rPr>
              <a:t>20 aprile 2021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326823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71C830B-DBDA-4DEC-870B-C31884719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475" y="0"/>
            <a:ext cx="8911687" cy="1280890"/>
          </a:xfrm>
        </p:spPr>
        <p:txBody>
          <a:bodyPr/>
          <a:lstStyle/>
          <a:p>
            <a:r>
              <a:rPr lang="it-IT" dirty="0"/>
              <a:t>Pubblicità….</a:t>
            </a:r>
          </a:p>
        </p:txBody>
      </p:sp>
      <p:pic>
        <p:nvPicPr>
          <p:cNvPr id="4" name="Segnaposto contenuto 3">
            <a:extLst>
              <a:ext uri="{FF2B5EF4-FFF2-40B4-BE49-F238E27FC236}">
                <a16:creationId xmlns:a16="http://schemas.microsoft.com/office/drawing/2014/main" id="{0D51DE07-883C-40F2-ADD9-8F175168A9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3238" t="44979" r="3238"/>
          <a:stretch/>
        </p:blipFill>
        <p:spPr>
          <a:xfrm>
            <a:off x="5799845" y="710214"/>
            <a:ext cx="6256680" cy="4838329"/>
          </a:xfrm>
          <a:prstGeom prst="rect">
            <a:avLst/>
          </a:prstGeom>
        </p:spPr>
      </p:pic>
      <p:sp>
        <p:nvSpPr>
          <p:cNvPr id="3" name="Rettangolo 2">
            <a:extLst>
              <a:ext uri="{FF2B5EF4-FFF2-40B4-BE49-F238E27FC236}">
                <a16:creationId xmlns:a16="http://schemas.microsoft.com/office/drawing/2014/main" id="{1E83751C-C2EE-49CB-990F-D89D72ACC1C5}"/>
              </a:ext>
            </a:extLst>
          </p:cNvPr>
          <p:cNvSpPr/>
          <p:nvPr/>
        </p:nvSpPr>
        <p:spPr>
          <a:xfrm>
            <a:off x="6096000" y="684834"/>
            <a:ext cx="3941685" cy="221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829D60B-69BD-4D0D-A666-6B8E805DDE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9138" y="1366194"/>
            <a:ext cx="4097045" cy="4097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8799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2E033F70-451D-4D3A-80C6-B541942981D3}"/>
              </a:ext>
            </a:extLst>
          </p:cNvPr>
          <p:cNvSpPr txBox="1"/>
          <p:nvPr/>
        </p:nvSpPr>
        <p:spPr>
          <a:xfrm>
            <a:off x="347708" y="678804"/>
            <a:ext cx="11496583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Ricostruzione del costituirsi e dell’affermarsi del movimento farisaico</a:t>
            </a:r>
          </a:p>
          <a:p>
            <a:pPr marL="457200" indent="-457200">
              <a:buAutoNum type="alphaLcParenR"/>
            </a:pP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gruppo fautore di un’osservanza rigorosa delle norme tradizionali. </a:t>
            </a:r>
          </a:p>
          <a:p>
            <a:pPr marL="457200" indent="-457200">
              <a:buAutoNum type="alphaLcParenR"/>
            </a:pP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sostiene il movimento </a:t>
            </a:r>
            <a:r>
              <a:rPr lang="it-IT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maccabaico</a:t>
            </a: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ed è probabilmente  attivo nel processo di </a:t>
            </a:r>
            <a:r>
              <a:rPr lang="it-IT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giudaizzazione</a:t>
            </a: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della regione. </a:t>
            </a:r>
          </a:p>
          <a:p>
            <a:pPr marL="457200" indent="-457200">
              <a:buAutoNum type="alphaLcParenR"/>
            </a:pP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 i membri di tale gruppo l’essere giudeo coincide con l’osservare le pratiche della tradizione giudaica. </a:t>
            </a:r>
          </a:p>
          <a:p>
            <a:pPr marL="457200" indent="-457200">
              <a:buAutoNum type="alphaLcParenR"/>
            </a:pP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Contestano la legittimità di alcuni atti dei sovrani </a:t>
            </a:r>
            <a:r>
              <a:rPr lang="it-IT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asmonei</a:t>
            </a: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per questo sono osteggiati</a:t>
            </a:r>
          </a:p>
          <a:p>
            <a:pPr marL="457200" indent="-457200">
              <a:buAutoNum type="alphaLcParenR"/>
            </a:pP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Godono di grande popolarità nella popolazione giudaica</a:t>
            </a:r>
          </a:p>
          <a:p>
            <a:pPr marL="457200" indent="-457200">
              <a:buAutoNum type="alphaLcParenR"/>
            </a:pPr>
            <a:endParaRPr lang="it-IT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t-IT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Possiamo affermare che con il sorgere dello stato giudaico degli </a:t>
            </a:r>
            <a:r>
              <a:rPr lang="it-IT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asmonei</a:t>
            </a: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si diffonde e si radica l’idea di </a:t>
            </a:r>
            <a:r>
              <a:rPr lang="it-IT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giudaicità</a:t>
            </a: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proposta dai farisei o che quantomeno i farisei contribuiscono a costruire l’idea di </a:t>
            </a:r>
            <a:r>
              <a:rPr lang="it-IT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giudaicità</a:t>
            </a: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che il regno </a:t>
            </a:r>
            <a:r>
              <a:rPr lang="it-IT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asmonaico</a:t>
            </a: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propugna. È un tema che ci interessa da vicinissimo…</a:t>
            </a:r>
          </a:p>
          <a:p>
            <a:endParaRPr lang="it-IT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572770D2-18AF-48F5-A808-9FE89DAD44B3}"/>
              </a:ext>
            </a:extLst>
          </p:cNvPr>
          <p:cNvSpPr txBox="1"/>
          <p:nvPr/>
        </p:nvSpPr>
        <p:spPr>
          <a:xfrm>
            <a:off x="226658" y="177553"/>
            <a:ext cx="366808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i="1" dirty="0"/>
              <a:t>Nell’ultima (mia) lezione</a:t>
            </a:r>
            <a:r>
              <a:rPr lang="it-IT" dirty="0"/>
              <a:t>….</a:t>
            </a:r>
          </a:p>
        </p:txBody>
      </p:sp>
    </p:spTree>
    <p:extLst>
      <p:ext uri="{BB962C8B-B14F-4D97-AF65-F5344CB8AC3E}">
        <p14:creationId xmlns:p14="http://schemas.microsoft.com/office/powerpoint/2010/main" val="3757506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2E033F70-451D-4D3A-80C6-B541942981D3}"/>
              </a:ext>
            </a:extLst>
          </p:cNvPr>
          <p:cNvSpPr txBox="1"/>
          <p:nvPr/>
        </p:nvSpPr>
        <p:spPr>
          <a:xfrm>
            <a:off x="287182" y="1105287"/>
            <a:ext cx="11496583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Nei Vangeli sono i più fermi oppositori di Gesù per quanto concerne l’osservanza e  l’interpretazione della legge mosaica: </a:t>
            </a:r>
            <a:r>
              <a:rPr lang="it-IT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cf</a:t>
            </a: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Mc2,18ss; Mc 7; Mc 10,2ss; Mc 12,13ss etc.</a:t>
            </a:r>
          </a:p>
          <a:p>
            <a:endParaRPr lang="it-IT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At 15 sono i più accesi sostenitori della </a:t>
            </a:r>
            <a:r>
              <a:rPr lang="it-IT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circoncisione</a:t>
            </a: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dei gentili convertiti: </a:t>
            </a:r>
          </a:p>
          <a:p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it-IT" sz="20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Ora alcuni, venuti dalla Giudea, insegnavano ai fratelli questa dottrina: «Se non vi fate circoncidere secondo l'uso di Mosè, non potete esser salvi».</a:t>
            </a:r>
            <a:b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20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t-IT" sz="20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Poiché Paolo e Barnaba si opponevano risolutamente e discutevano animatamente contro costoro, fu stabilito che Paolo e Barnaba e alcuni altri di loro andassero a Gerusalemme dagli apostoli e dagli anziani per tale questione. </a:t>
            </a:r>
            <a:r>
              <a:rPr lang="it-IT" sz="20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it-IT" sz="20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Essi dunque, scortati per un tratto dalla comunità, attraversarono la Fenicia e la Samaria raccontando la conversione dei pagani e suscitando grande gioia in tutti i fratelli. </a:t>
            </a:r>
            <a:r>
              <a:rPr lang="it-IT" sz="20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it-IT" sz="20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Giunti poi a Gerusalemme, furono ricevuti dalla Chiesa, dagli apostoli e dagli anziani e riferirono tutto ciò che Dio aveva compiuto per mezzo loro.</a:t>
            </a:r>
            <a:b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20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it-IT" sz="20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it-IT" sz="2000" b="1" i="0" dirty="0">
                <a:effectLst/>
                <a:highlight>
                  <a:srgbClr val="0000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Ma si alzarono alcuni della setta dei farisei, che erano diventati credenti, affermando: è necessario circonciderli e ordinar loro di osservare la legge di Mosè».</a:t>
            </a:r>
            <a:endParaRPr lang="it-IT" sz="2000" b="1" dirty="0">
              <a:highlight>
                <a:srgbClr val="0000FF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572770D2-18AF-48F5-A808-9FE89DAD44B3}"/>
              </a:ext>
            </a:extLst>
          </p:cNvPr>
          <p:cNvSpPr txBox="1"/>
          <p:nvPr/>
        </p:nvSpPr>
        <p:spPr>
          <a:xfrm>
            <a:off x="226658" y="177553"/>
            <a:ext cx="1161763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i="1" dirty="0"/>
              <a:t>Se vogliamo capire il contesto storico in cui nasce il cristianesimo è necessario conoscere meglio i farisei…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4539644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8201" y="365125"/>
            <a:ext cx="9540750" cy="1325563"/>
          </a:xfrm>
        </p:spPr>
        <p:txBody>
          <a:bodyPr>
            <a:normAutofit/>
          </a:bodyPr>
          <a:lstStyle/>
          <a:p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tradizione degli studi ha per decenni inteso l’intero giudaismo palestinese come giudaismo farisaico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838200" y="830093"/>
            <a:ext cx="7541525" cy="4351338"/>
          </a:xfrm>
          <a:ln w="28575">
            <a:noFill/>
          </a:ln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it-I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E.Schürer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it-IT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Storia del popolo giudaico al tempo di Gesù Cristo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it-IT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«la caratteristica principale di questo periodo fu la crescente importanza del fariseismo…» p.23.</a:t>
            </a:r>
          </a:p>
          <a:p>
            <a:pPr marL="0" indent="0">
              <a:lnSpc>
                <a:spcPct val="110000"/>
              </a:lnSpc>
              <a:buNone/>
            </a:pPr>
            <a:endParaRPr lang="it-IT" sz="2300" dirty="0"/>
          </a:p>
          <a:p>
            <a:pPr marL="0" indent="0">
              <a:lnSpc>
                <a:spcPct val="110000"/>
              </a:lnSpc>
              <a:buNone/>
            </a:pPr>
            <a:endParaRPr lang="it-IT" sz="2300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0E9219C5-8038-484E-A0CD-A65CBB5514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3281" y="1352233"/>
            <a:ext cx="3281005" cy="4824730"/>
          </a:xfrm>
          <a:prstGeom prst="rect">
            <a:avLst/>
          </a:prstGeom>
        </p:spPr>
      </p:pic>
      <p:sp>
        <p:nvSpPr>
          <p:cNvPr id="7" name="Segnaposto contenuto 2">
            <a:extLst>
              <a:ext uri="{FF2B5EF4-FFF2-40B4-BE49-F238E27FC236}">
                <a16:creationId xmlns:a16="http://schemas.microsoft.com/office/drawing/2014/main" id="{D0EF18FA-8957-48BA-910A-30661EC2F33C}"/>
              </a:ext>
            </a:extLst>
          </p:cNvPr>
          <p:cNvSpPr txBox="1">
            <a:spLocks/>
          </p:cNvSpPr>
          <p:nvPr/>
        </p:nvSpPr>
        <p:spPr>
          <a:xfrm>
            <a:off x="838200" y="3328514"/>
            <a:ext cx="6428664" cy="2848449"/>
          </a:xfrm>
          <a:prstGeom prst="rect">
            <a:avLst/>
          </a:prstGeom>
          <a:ln w="28575">
            <a:solidFill>
              <a:srgbClr val="FFC0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Font typeface="Wingdings 3" charset="2"/>
              <a:buNone/>
            </a:pPr>
            <a:r>
              <a:rPr 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Giudaismo palestinese=fariseismo</a:t>
            </a:r>
          </a:p>
          <a:p>
            <a:pPr marL="0" indent="0">
              <a:lnSpc>
                <a:spcPct val="110000"/>
              </a:lnSpc>
              <a:buFont typeface="Wingdings 3" charset="2"/>
              <a:buNone/>
            </a:pPr>
            <a:r>
              <a:rPr 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Particolarismo legalistico</a:t>
            </a:r>
          </a:p>
          <a:p>
            <a:pPr marL="0" indent="0">
              <a:lnSpc>
                <a:spcPct val="110000"/>
              </a:lnSpc>
              <a:buFont typeface="Wingdings 3" charset="2"/>
              <a:buNone/>
            </a:pPr>
            <a:r>
              <a:rPr 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Chiusura culturale</a:t>
            </a:r>
          </a:p>
          <a:p>
            <a:pPr marL="0" indent="0">
              <a:lnSpc>
                <a:spcPct val="110000"/>
              </a:lnSpc>
              <a:buFont typeface="Wingdings 3" charset="2"/>
              <a:buNone/>
            </a:pPr>
            <a:r>
              <a:rPr 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Chiusura nazionalistica</a:t>
            </a:r>
          </a:p>
          <a:p>
            <a:pPr marL="0" indent="0">
              <a:lnSpc>
                <a:spcPct val="110000"/>
              </a:lnSpc>
              <a:buFont typeface="Wingdings 3" charset="2"/>
              <a:buNone/>
            </a:pPr>
            <a:endParaRPr lang="it-IT" sz="2300" dirty="0"/>
          </a:p>
        </p:txBody>
      </p:sp>
    </p:spTree>
    <p:extLst>
      <p:ext uri="{BB962C8B-B14F-4D97-AF65-F5344CB8AC3E}">
        <p14:creationId xmlns:p14="http://schemas.microsoft.com/office/powerpoint/2010/main" val="40423111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8201" y="365125"/>
            <a:ext cx="9540750" cy="1325563"/>
          </a:xfrm>
        </p:spPr>
        <p:txBody>
          <a:bodyPr>
            <a:normAutofit/>
          </a:bodyPr>
          <a:lstStyle/>
          <a:p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Nella seconda metà del XX secolo si afferma un’idea diametralmente opposta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838200" y="830093"/>
            <a:ext cx="7541525" cy="4351338"/>
          </a:xfrm>
          <a:ln w="28575">
            <a:noFill/>
          </a:ln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it-I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J.Neusner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it-IT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Il giudaismo nei primi secoli del cristianesimo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E.P. Sanders</a:t>
            </a:r>
            <a:r>
              <a:rPr lang="it-IT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Gesù e il giudaismo</a:t>
            </a:r>
          </a:p>
          <a:p>
            <a:pPr marL="0" indent="0">
              <a:lnSpc>
                <a:spcPct val="110000"/>
              </a:lnSpc>
              <a:buNone/>
            </a:pPr>
            <a:endParaRPr lang="it-IT" sz="2300" dirty="0"/>
          </a:p>
          <a:p>
            <a:pPr marL="0" indent="0">
              <a:lnSpc>
                <a:spcPct val="110000"/>
              </a:lnSpc>
              <a:buNone/>
            </a:pPr>
            <a:endParaRPr lang="it-IT" sz="2300" dirty="0"/>
          </a:p>
        </p:txBody>
      </p:sp>
      <p:sp>
        <p:nvSpPr>
          <p:cNvPr id="7" name="Segnaposto contenuto 2">
            <a:extLst>
              <a:ext uri="{FF2B5EF4-FFF2-40B4-BE49-F238E27FC236}">
                <a16:creationId xmlns:a16="http://schemas.microsoft.com/office/drawing/2014/main" id="{D0EF18FA-8957-48BA-910A-30661EC2F33C}"/>
              </a:ext>
            </a:extLst>
          </p:cNvPr>
          <p:cNvSpPr txBox="1">
            <a:spLocks/>
          </p:cNvSpPr>
          <p:nvPr/>
        </p:nvSpPr>
        <p:spPr>
          <a:xfrm>
            <a:off x="838200" y="3328514"/>
            <a:ext cx="6428664" cy="2848449"/>
          </a:xfrm>
          <a:prstGeom prst="rect">
            <a:avLst/>
          </a:prstGeom>
          <a:ln w="28575">
            <a:solidFill>
              <a:srgbClr val="FFC0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Font typeface="Wingdings 3" charset="2"/>
              <a:buNone/>
            </a:pPr>
            <a:r>
              <a:rPr 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Giudaismo pluralistico: molti movimenti e gruppi, nessuno dominante. Più corretto parlare di giudaismi che di giudaismo…</a:t>
            </a:r>
          </a:p>
          <a:p>
            <a:pPr marL="0" indent="0">
              <a:lnSpc>
                <a:spcPct val="110000"/>
              </a:lnSpc>
              <a:buFont typeface="Wingdings 3" charset="2"/>
              <a:buNone/>
            </a:pPr>
            <a:r>
              <a:rPr 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farisei fortemente ridimensionati, fino a essere considerati politicamente marginali.</a:t>
            </a:r>
          </a:p>
          <a:p>
            <a:pPr marL="0" indent="0">
              <a:lnSpc>
                <a:spcPct val="110000"/>
              </a:lnSpc>
              <a:buFont typeface="Wingdings 3" charset="2"/>
              <a:buNone/>
            </a:pPr>
            <a:endParaRPr lang="it-IT" sz="2300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C1E836C7-006C-4EFE-88CC-28E06C9A0F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35226" y="71522"/>
            <a:ext cx="1956160" cy="2934240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248E0E02-4F63-48F0-80D2-D0109D2756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0152" y="3938028"/>
            <a:ext cx="2241848" cy="284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8314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05FCB02-1F64-464A-87CA-1AF0F47E3B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779" y="193829"/>
            <a:ext cx="10131425" cy="872971"/>
          </a:xfrm>
        </p:spPr>
        <p:txBody>
          <a:bodyPr/>
          <a:lstStyle/>
          <a:p>
            <a:r>
              <a:rPr lang="it-IT" dirty="0"/>
              <a:t>Proviamo a storicizzare il fenomeno farisaico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3549B62-2FCB-457B-B7A9-3074173DB5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4779" y="923278"/>
            <a:ext cx="10131425" cy="56550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Proviamo cioè a comprendere l’evoluzione storica di questo movimento e l’impatto che essi hanno sull’idea di </a:t>
            </a:r>
            <a:r>
              <a:rPr lang="it-IT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giudaicità</a:t>
            </a:r>
            <a:r>
              <a:rPr lang="it-IT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che si afferma nel I secolo. </a:t>
            </a:r>
          </a:p>
          <a:p>
            <a:pPr marL="0" indent="0">
              <a:buNone/>
            </a:pPr>
            <a:r>
              <a:rPr lang="it-IT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Detto in altri termini, quanto le convinzioni proprie dei farisei contribuiscono a costruire l’identità dei giudei del tempo di Gesù? </a:t>
            </a:r>
          </a:p>
          <a:p>
            <a:pPr marL="0" indent="0">
              <a:buNone/>
            </a:pPr>
            <a:r>
              <a:rPr lang="it-IT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i farisei sono attori centrali della storia giudaica del I secolo.</a:t>
            </a:r>
          </a:p>
          <a:p>
            <a:pPr marL="0" indent="0">
              <a:buNone/>
            </a:pPr>
            <a:r>
              <a:rPr lang="it-IT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si candidano a presentarsi come interpreti della Legge [e quindi, in senso lato, come garanti della sua corretta osservanza (</a:t>
            </a:r>
            <a:r>
              <a:rPr lang="it-IT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cf</a:t>
            </a:r>
            <a:r>
              <a:rPr lang="it-IT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Antichità</a:t>
            </a:r>
            <a:r>
              <a:rPr lang="it-IT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15,365-370)</a:t>
            </a:r>
          </a:p>
          <a:p>
            <a:pPr marL="0" indent="0">
              <a:buNone/>
            </a:pPr>
            <a:r>
              <a:rPr lang="it-IT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C) Essi fanno parte di un gruppo forse maggioritario, ma di certo non esclusivo… </a:t>
            </a:r>
          </a:p>
          <a:p>
            <a:pPr marL="0" indent="0">
              <a:buNone/>
            </a:pPr>
            <a:r>
              <a:rPr lang="it-IT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…sono considerazioni che hanno delle implicazioni…</a:t>
            </a:r>
          </a:p>
        </p:txBody>
      </p:sp>
    </p:spTree>
    <p:extLst>
      <p:ext uri="{BB962C8B-B14F-4D97-AF65-F5344CB8AC3E}">
        <p14:creationId xmlns:p14="http://schemas.microsoft.com/office/powerpoint/2010/main" val="6598453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6BBD734-3ACF-4915-863E-B07AFC1337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381741"/>
            <a:ext cx="10131425" cy="5409460"/>
          </a:xfrm>
        </p:spPr>
        <p:txBody>
          <a:bodyPr/>
          <a:lstStyle/>
          <a:p>
            <a:pPr marL="0" indent="0">
              <a:buNone/>
            </a:pPr>
            <a:r>
              <a:rPr lang="it-IT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partire dalla crisi </a:t>
            </a:r>
            <a:r>
              <a:rPr lang="it-IT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maccabaica</a:t>
            </a:r>
            <a:r>
              <a:rPr lang="it-IT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si afferma con sempre maggior forza l’idea che l’essere giudeo non è un fatto né solo di sangue né solo di luogo. Si afferma la convinzione che essere giudeo significa avvertirsi giudeo, sentirsi parte di quello che 2Maccabei (e altri, come Paolo) chiama </a:t>
            </a:r>
            <a:r>
              <a:rPr lang="it-IT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ioudaismòs</a:t>
            </a:r>
            <a:r>
              <a:rPr lang="it-IT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L’identità giudaica coincide con il sentirsi parte di questo patrimonio culturale che oggi definiamo </a:t>
            </a:r>
            <a:r>
              <a:rPr lang="it-IT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giudaismo</a:t>
            </a:r>
            <a:r>
              <a:rPr lang="it-IT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L’identità è «immaginata» e questa immaginazione si fonda sull’idea di essere parte di una </a:t>
            </a:r>
            <a:r>
              <a:rPr lang="it-IT" sz="24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tradizione</a:t>
            </a:r>
            <a:r>
              <a:rPr lang="it-IT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che si eredita e si perpetua. Ma questo pone un nuovo tema: quale tradizione è custode del </a:t>
            </a:r>
            <a:r>
              <a:rPr lang="it-IT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verus</a:t>
            </a:r>
            <a:r>
              <a:rPr lang="it-IT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Israel</a:t>
            </a:r>
            <a:r>
              <a:rPr lang="it-IT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 Quale tradizione è quella che custodisce la vera </a:t>
            </a:r>
            <a:r>
              <a:rPr lang="it-IT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giudaicità</a:t>
            </a:r>
            <a:r>
              <a:rPr lang="it-IT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0">
              <a:buNone/>
            </a:pP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essere giudei vuol dire osservare le </a:t>
            </a:r>
            <a:r>
              <a:rPr lang="it-IT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tradizioni</a:t>
            </a: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giudaiche;</a:t>
            </a:r>
          </a:p>
          <a:p>
            <a:pPr marL="0" indent="0">
              <a:buNone/>
            </a:pP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Ma è sul concetto di </a:t>
            </a:r>
            <a:r>
              <a:rPr lang="it-IT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tradizione</a:t>
            </a:r>
            <a:r>
              <a:rPr lang="it-IT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che si gioca una partita decisiva…</a:t>
            </a:r>
          </a:p>
          <a:p>
            <a:pPr marL="0" indent="0">
              <a:buNone/>
            </a:pP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Osserviamo alcune fonti…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6320222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E406BDE-BAC9-4FBA-828B-94712E224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299" y="186431"/>
            <a:ext cx="10131425" cy="1066801"/>
          </a:xfrm>
        </p:spPr>
        <p:txBody>
          <a:bodyPr>
            <a:normAutofit/>
          </a:bodyPr>
          <a:lstStyle/>
          <a:p>
            <a:r>
              <a:rPr lang="it-IT" dirty="0"/>
              <a:t>Marco 7,3-11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87B9A3C-E551-436F-B1FE-BCB3213F45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0391" y="1075266"/>
            <a:ext cx="10131425" cy="530777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it-IT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Allora si riunirono attorno a lui i farisei e alcuni degli scribi venuti da Gerusalemme. </a:t>
            </a:r>
            <a:r>
              <a:rPr lang="it-IT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t-IT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Avendo visto che alcuni dei suoi discepoli prendevano cibo con mani immonde, cioè non lavate - </a:t>
            </a:r>
            <a:r>
              <a:rPr lang="it-IT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it-IT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i farisei infatti e tutti i Giudei non mangiano se non si sono lavate le mani fino al gomito, attenendosi alla tradizione degli antichi, </a:t>
            </a:r>
            <a:r>
              <a:rPr lang="it-IT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it-IT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e tornando dal mercato non mangiano senza aver fatto le abluzioni, e osservano molte altre cose per tradizione, come lavature di bicchieri, stoviglie e oggetti di rame - </a:t>
            </a:r>
            <a:r>
              <a:rPr lang="it-IT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it-IT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quei farisei e scribi lo interrogarono: «Perché i tuoi discepoli non si comportano secondo la tradizione degli antichi, ma prendono cibo con mani immonde?». </a:t>
            </a:r>
            <a:r>
              <a:rPr lang="it-IT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it-IT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Ed egli rispose loro: «Bene ha profetato Isaia di voi, ipocriti, come sta scritto:</a:t>
            </a:r>
            <a:b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1400" b="0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Questo popolo mi onora con le labbra,</a:t>
            </a:r>
            <a:br>
              <a:rPr lang="it-IT" sz="1400" b="0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1400" b="0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ma il suo cuore è lontano da me.</a:t>
            </a:r>
            <a:br>
              <a:rPr lang="it-IT" sz="1400" b="0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14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it-IT" sz="1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it-IT" sz="1400" b="0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Invano essi mi rendono culto,</a:t>
            </a:r>
            <a:br>
              <a:rPr lang="it-IT" sz="1400" b="0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1400" b="0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insegnando dottrine che sono precetti di uomini</a:t>
            </a:r>
            <a:r>
              <a:rPr lang="it-IT" sz="1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it-IT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it-IT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it-IT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Trascurando il comandamento di Dio, voi osservate la tradizione degli uomini</a:t>
            </a:r>
            <a:r>
              <a:rPr lang="it-IT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». </a:t>
            </a:r>
            <a:r>
              <a:rPr lang="it-IT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it-IT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it-IT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 aggiungeva: «Siete veramente abili nell'eludere il comandamento di Dio, per osservare la vostra tradizione</a:t>
            </a:r>
            <a:r>
              <a:rPr lang="it-IT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it-IT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it-IT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Mosè infatti disse: </a:t>
            </a:r>
            <a:r>
              <a:rPr lang="it-IT" b="0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Onora tuo padre e tua madre</a:t>
            </a:r>
            <a:r>
              <a:rPr lang="it-IT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e </a:t>
            </a:r>
            <a:r>
              <a:rPr lang="it-IT" b="0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chi maledice il padre e la madre sia messo a morte</a:t>
            </a:r>
            <a:r>
              <a:rPr lang="it-IT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it-IT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it-IT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Voi invece dicendo: Se uno dichiara al padre o alla madre: è </a:t>
            </a:r>
            <a:r>
              <a:rPr lang="it-IT" b="0" i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Korbàn</a:t>
            </a:r>
            <a:r>
              <a:rPr lang="it-IT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cioè offerta sacra, quello che ti sarebbe dovuto da me, </a:t>
            </a:r>
            <a:r>
              <a:rPr lang="it-IT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it-IT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non gli permettete più di fare nulla per il padre e la madre, </a:t>
            </a:r>
            <a:r>
              <a:rPr lang="it-IT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r>
              <a:rPr lang="it-IT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it-IT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annullando così la parola di Dio con la tradizione che avete tramandato voi</a:t>
            </a:r>
            <a:r>
              <a:rPr lang="it-IT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E di cose simili ne fate molte».</a:t>
            </a:r>
          </a:p>
        </p:txBody>
      </p:sp>
    </p:spTree>
    <p:extLst>
      <p:ext uri="{BB962C8B-B14F-4D97-AF65-F5344CB8AC3E}">
        <p14:creationId xmlns:p14="http://schemas.microsoft.com/office/powerpoint/2010/main" val="16166191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51ECD74-2462-4099-99C8-27D3CD721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6" y="85448"/>
            <a:ext cx="10131425" cy="457200"/>
          </a:xfrm>
        </p:spPr>
        <p:txBody>
          <a:bodyPr>
            <a:normAutofit fontScale="90000"/>
          </a:bodyPr>
          <a:lstStyle/>
          <a:p>
            <a:r>
              <a:rPr lang="it-IT" dirty="0"/>
              <a:t>Osserviamo Flavio Giuseppe…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2423787-99ED-45F9-8F3A-15AACDBD5F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926" y="624489"/>
            <a:ext cx="11649073" cy="59480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it-IT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Antichità</a:t>
            </a: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13,297 …</a:t>
            </a:r>
            <a:r>
              <a:rPr lang="it-IT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 ora voglio solo rilevare che i Farisei avevano passato al popolo certe norme trasmesse dalle precedenti generazioni e non scritte nelle leggi di </a:t>
            </a:r>
            <a:r>
              <a:rPr lang="it-IT" sz="24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Mosé</a:t>
            </a:r>
            <a:r>
              <a:rPr lang="it-IT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per tale motivo sono respinte dal gruppo dei Sadducei i quali sostengono si debbano considerare valide solo le norme scritte (nelle Scritture) e quelle trasmesse dalle generazioni precedenti non sono da osservare</a:t>
            </a: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Libro 13,298 Su questa materia nacquero controversie e differenze profonde tra i due partiti: i Sadducei si curavano soltanto dei ricchi e non avevano seguito tra le masse, mentre i Farisei avevano il sostegno delle masse. Ma su queste due scuole e sugli Esseni è stato dato un esposto dettagliato nel secondo libro della mia Giudaica.</a:t>
            </a:r>
          </a:p>
        </p:txBody>
      </p:sp>
    </p:spTree>
    <p:extLst>
      <p:ext uri="{BB962C8B-B14F-4D97-AF65-F5344CB8AC3E}">
        <p14:creationId xmlns:p14="http://schemas.microsoft.com/office/powerpoint/2010/main" val="15916075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51ECD74-2462-4099-99C8-27D3CD721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6" y="85448"/>
            <a:ext cx="10131425" cy="457200"/>
          </a:xfrm>
        </p:spPr>
        <p:txBody>
          <a:bodyPr>
            <a:normAutofit fontScale="90000"/>
          </a:bodyPr>
          <a:lstStyle/>
          <a:p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2423787-99ED-45F9-8F3A-15AACDBD5F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926" y="624489"/>
            <a:ext cx="11649073" cy="59480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it-IT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C’è una discussione su cosa significa «tradizione». È un aspetto centrale delle dinamiche culturali che interessano la società giudaica di questo periodo. È una questione centrale del mondo giudaico… che investirà in pieno il primo cristianesimo… non è una disputa teologica; è un aspetto concreto della vita delle persone (ancor più forte se si pensa che il mondo giudaico si muove nell’orbita multiculturale dell’impero romano..). </a:t>
            </a:r>
          </a:p>
          <a:p>
            <a:pPr marL="0" indent="0">
              <a:buNone/>
            </a:pPr>
            <a:r>
              <a:rPr lang="it-IT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L’autorità nella interpretazione della legge e il «controllo» della tradizione diventa terreno di scontro dialettico nel giudaismo del I secolo…</a:t>
            </a:r>
          </a:p>
          <a:p>
            <a:pPr marL="0" indent="0">
              <a:buNone/>
            </a:pPr>
            <a:r>
              <a:rPr lang="it-IT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…in questa luce dobbiamo leggere il tema della circoncisione….</a:t>
            </a:r>
          </a:p>
          <a:p>
            <a:pPr marL="0" indent="0">
              <a:buNone/>
            </a:pPr>
            <a:r>
              <a:rPr lang="it-IT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it-IT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it-IT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it-IT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questa luce dobbiamo leggere il dibattito in seno al primo cristianesimo sulla circoncisione </a:t>
            </a:r>
            <a:r>
              <a:rPr lang="it-IT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dei gentili….</a:t>
            </a:r>
            <a:endParaRPr lang="it-IT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366161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e">
  <a:themeElements>
    <a:clrScheme name="Celestial">
      <a:dk1>
        <a:sysClr val="windowText" lastClr="000000"/>
      </a:dk1>
      <a:lt1>
        <a:sysClr val="window" lastClr="FFFFFF"/>
      </a:lt1>
      <a:dk2>
        <a:srgbClr val="3F296A"/>
      </a:dk2>
      <a:lt2>
        <a:srgbClr val="EBEBEB"/>
      </a:lt2>
      <a:accent1>
        <a:srgbClr val="E84574"/>
      </a:accent1>
      <a:accent2>
        <a:srgbClr val="798FF2"/>
      </a:accent2>
      <a:accent3>
        <a:srgbClr val="95C369"/>
      </a:accent3>
      <a:accent4>
        <a:srgbClr val="EE875A"/>
      </a:accent4>
      <a:accent5>
        <a:srgbClr val="C363E8"/>
      </a:accent5>
      <a:accent6>
        <a:srgbClr val="6AADC8"/>
      </a:accent6>
      <a:hlink>
        <a:srgbClr val="FE80C7"/>
      </a:hlink>
      <a:folHlink>
        <a:srgbClr val="FBA3EC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61DDDE80-2DFA-4F2A-B66F-72059846BDAA}"/>
    </a:ext>
  </a:extLst>
</a:theme>
</file>

<file path=ppt/theme/theme2.xml><?xml version="1.0" encoding="utf-8"?>
<a:theme xmlns:a="http://schemas.openxmlformats.org/drawingml/2006/main" name="Filo">
  <a:themeElements>
    <a:clrScheme name="Filo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Filo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Filo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0</TotalTime>
  <Words>1316</Words>
  <Application>Microsoft Office PowerPoint</Application>
  <PresentationFormat>Widescreen</PresentationFormat>
  <Paragraphs>55</Paragraphs>
  <Slides>11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2</vt:i4>
      </vt:variant>
      <vt:variant>
        <vt:lpstr>Titoli diapositive</vt:lpstr>
      </vt:variant>
      <vt:variant>
        <vt:i4>11</vt:i4>
      </vt:variant>
    </vt:vector>
  </HeadingPairs>
  <TitlesOfParts>
    <vt:vector size="20" baseType="lpstr">
      <vt:lpstr>Arial</vt:lpstr>
      <vt:lpstr>Calibri</vt:lpstr>
      <vt:lpstr>Calibri Light</vt:lpstr>
      <vt:lpstr>Century Gothic</vt:lpstr>
      <vt:lpstr>Open sans</vt:lpstr>
      <vt:lpstr>Times New Roman</vt:lpstr>
      <vt:lpstr>Wingdings 3</vt:lpstr>
      <vt:lpstr>Celestiale</vt:lpstr>
      <vt:lpstr>Filo</vt:lpstr>
      <vt:lpstr>Storia della questione teologica della circoncisione nelle chiese apostoliche </vt:lpstr>
      <vt:lpstr>Pubblicità….</vt:lpstr>
      <vt:lpstr>Presentazione standard di PowerPoint</vt:lpstr>
      <vt:lpstr>Presentazione standard di PowerPoint</vt:lpstr>
      <vt:lpstr>La tradizione degli studi ha per decenni inteso l’intero giudaismo palestinese come giudaismo farisaico</vt:lpstr>
      <vt:lpstr>Nella seconda metà del XX secolo si afferma un’idea diametralmente opposta</vt:lpstr>
      <vt:lpstr>Proviamo a storicizzare il fenomeno farisaico</vt:lpstr>
      <vt:lpstr>Presentazione standard di PowerPoint</vt:lpstr>
      <vt:lpstr>Marco 7,3-11</vt:lpstr>
      <vt:lpstr>Osserviamo Flavio Giuseppe…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Storia della questione teologica della circoncisione nelle chiese apostoliche</dc:title>
  <dc:creator>dario garribba</dc:creator>
  <cp:lastModifiedBy>dario garribba</cp:lastModifiedBy>
  <cp:revision>10</cp:revision>
  <dcterms:created xsi:type="dcterms:W3CDTF">2021-02-11T19:20:08Z</dcterms:created>
  <dcterms:modified xsi:type="dcterms:W3CDTF">2021-04-19T15:32:36Z</dcterms:modified>
</cp:coreProperties>
</file>