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52" r:id="rId2"/>
  </p:sldMasterIdLst>
  <p:sldIdLst>
    <p:sldId id="256" r:id="rId3"/>
    <p:sldId id="320" r:id="rId4"/>
    <p:sldId id="303" r:id="rId5"/>
    <p:sldId id="329" r:id="rId6"/>
    <p:sldId id="324" r:id="rId7"/>
    <p:sldId id="323" r:id="rId8"/>
    <p:sldId id="330" r:id="rId9"/>
    <p:sldId id="326" r:id="rId10"/>
    <p:sldId id="304" r:id="rId11"/>
    <p:sldId id="305" r:id="rId12"/>
    <p:sldId id="306" r:id="rId13"/>
    <p:sldId id="307" r:id="rId14"/>
    <p:sldId id="308" r:id="rId15"/>
    <p:sldId id="309" r:id="rId16"/>
    <p:sldId id="317" r:id="rId17"/>
    <p:sldId id="318" r:id="rId18"/>
    <p:sldId id="310" r:id="rId19"/>
    <p:sldId id="327" r:id="rId20"/>
    <p:sldId id="279" r:id="rId21"/>
    <p:sldId id="273" r:id="rId22"/>
    <p:sldId id="311" r:id="rId23"/>
    <p:sldId id="312" r:id="rId24"/>
    <p:sldId id="313" r:id="rId25"/>
    <p:sldId id="294" r:id="rId26"/>
    <p:sldId id="295" r:id="rId27"/>
    <p:sldId id="28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E3842-1743-4325-92B2-909EFF597979}" v="10" dt="2024-10-10T21:13:10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46CE3842-1743-4325-92B2-909EFF597979}"/>
    <pc:docChg chg="undo custSel addSld delSld modSld sldOrd delMainMaster">
      <pc:chgData name="dario garribba" userId="13526be42269ae35" providerId="LiveId" clId="{46CE3842-1743-4325-92B2-909EFF597979}" dt="2024-10-15T08:49:06.958" v="1097" actId="47"/>
      <pc:docMkLst>
        <pc:docMk/>
      </pc:docMkLst>
      <pc:sldChg chg="addSp delSp modSp mod">
        <pc:chgData name="dario garribba" userId="13526be42269ae35" providerId="LiveId" clId="{46CE3842-1743-4325-92B2-909EFF597979}" dt="2024-10-10T19:58:54.234" v="15" actId="20577"/>
        <pc:sldMkLst>
          <pc:docMk/>
          <pc:sldMk cId="1369534797" sldId="256"/>
        </pc:sldMkLst>
        <pc:spChg chg="mod">
          <ac:chgData name="dario garribba" userId="13526be42269ae35" providerId="LiveId" clId="{46CE3842-1743-4325-92B2-909EFF597979}" dt="2024-10-10T19:58:54.234" v="15" actId="20577"/>
          <ac:spMkLst>
            <pc:docMk/>
            <pc:sldMk cId="1369534797" sldId="256"/>
            <ac:spMk id="4" creationId="{00000000-0000-0000-0000-000000000000}"/>
          </ac:spMkLst>
        </pc:spChg>
        <pc:spChg chg="add del">
          <ac:chgData name="dario garribba" userId="13526be42269ae35" providerId="LiveId" clId="{46CE3842-1743-4325-92B2-909EFF597979}" dt="2024-10-10T19:57:58.037" v="1" actId="22"/>
          <ac:spMkLst>
            <pc:docMk/>
            <pc:sldMk cId="1369534797" sldId="256"/>
            <ac:spMk id="6" creationId="{8298AEE1-38CD-BBC3-DC27-4B33FE074402}"/>
          </ac:spMkLst>
        </pc:spChg>
      </pc:sldChg>
      <pc:sldChg chg="del">
        <pc:chgData name="dario garribba" userId="13526be42269ae35" providerId="LiveId" clId="{46CE3842-1743-4325-92B2-909EFF597979}" dt="2024-10-15T08:49:06.958" v="1097" actId="47"/>
        <pc:sldMkLst>
          <pc:docMk/>
          <pc:sldMk cId="671057718" sldId="272"/>
        </pc:sldMkLst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2270666939" sldId="273"/>
        </pc:sldMkLst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1156308046" sldId="279"/>
        </pc:sldMkLst>
      </pc:sldChg>
      <pc:sldChg chg="addSp delSp add del setBg delDesignElem">
        <pc:chgData name="dario garribba" userId="13526be42269ae35" providerId="LiveId" clId="{46CE3842-1743-4325-92B2-909EFF597979}" dt="2024-10-10T21:11:01.494" v="726" actId="47"/>
        <pc:sldMkLst>
          <pc:docMk/>
          <pc:sldMk cId="3307033916" sldId="280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307033916" sldId="280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307033916" sldId="280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307033916" sldId="280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307033916" sldId="280"/>
            <ac:grpSpMk id="14" creationId="{E799C3D5-7D55-4046-808C-F290F456D6EF}"/>
          </ac:grpSpMkLst>
        </pc:grpChg>
      </pc:sldChg>
      <pc:sldChg chg="add del">
        <pc:chgData name="dario garribba" userId="13526be42269ae35" providerId="LiveId" clId="{46CE3842-1743-4325-92B2-909EFF597979}" dt="2024-10-10T21:12:29.227" v="765" actId="47"/>
        <pc:sldMkLst>
          <pc:docMk/>
          <pc:sldMk cId="772778779" sldId="283"/>
        </pc:sldMkLst>
      </pc:sldChg>
      <pc:sldChg chg="del">
        <pc:chgData name="dario garribba" userId="13526be42269ae35" providerId="LiveId" clId="{46CE3842-1743-4325-92B2-909EFF597979}" dt="2024-10-10T21:02:03.113" v="716" actId="47"/>
        <pc:sldMkLst>
          <pc:docMk/>
          <pc:sldMk cId="2739126010" sldId="284"/>
        </pc:sldMkLst>
      </pc:sldChg>
      <pc:sldChg chg="del">
        <pc:chgData name="dario garribba" userId="13526be42269ae35" providerId="LiveId" clId="{46CE3842-1743-4325-92B2-909EFF597979}" dt="2024-10-10T21:19:56.983" v="1048" actId="47"/>
        <pc:sldMkLst>
          <pc:docMk/>
          <pc:sldMk cId="2014515631" sldId="288"/>
        </pc:sldMkLst>
      </pc:sldChg>
      <pc:sldChg chg="addSp delSp add del setBg delDesignElem">
        <pc:chgData name="dario garribba" userId="13526be42269ae35" providerId="LiveId" clId="{46CE3842-1743-4325-92B2-909EFF597979}" dt="2024-10-10T21:10:19.052" v="725" actId="47"/>
        <pc:sldMkLst>
          <pc:docMk/>
          <pc:sldMk cId="2758956541" sldId="291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758956541" sldId="291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758956541" sldId="291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758956541" sldId="291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758956541" sldId="291"/>
            <ac:grpSpMk id="14" creationId="{E799C3D5-7D55-4046-808C-F290F456D6EF}"/>
          </ac:grpSpMkLst>
        </pc:grpChg>
      </pc:sldChg>
      <pc:sldChg chg="del">
        <pc:chgData name="dario garribba" userId="13526be42269ae35" providerId="LiveId" clId="{46CE3842-1743-4325-92B2-909EFF597979}" dt="2024-10-10T21:19:56.983" v="1048" actId="47"/>
        <pc:sldMkLst>
          <pc:docMk/>
          <pc:sldMk cId="1052046446" sldId="293"/>
        </pc:sldMkLst>
      </pc:sldChg>
      <pc:sldChg chg="del">
        <pc:chgData name="dario garribba" userId="13526be42269ae35" providerId="LiveId" clId="{46CE3842-1743-4325-92B2-909EFF597979}" dt="2024-10-10T21:20:01.974" v="1049" actId="47"/>
        <pc:sldMkLst>
          <pc:docMk/>
          <pc:sldMk cId="97759460" sldId="296"/>
        </pc:sldMkLst>
      </pc:sldChg>
      <pc:sldChg chg="del">
        <pc:chgData name="dario garribba" userId="13526be42269ae35" providerId="LiveId" clId="{46CE3842-1743-4325-92B2-909EFF597979}" dt="2024-10-10T21:20:07.211" v="1051" actId="47"/>
        <pc:sldMkLst>
          <pc:docMk/>
          <pc:sldMk cId="881557811" sldId="297"/>
        </pc:sldMkLst>
      </pc:sldChg>
      <pc:sldChg chg="del">
        <pc:chgData name="dario garribba" userId="13526be42269ae35" providerId="LiveId" clId="{46CE3842-1743-4325-92B2-909EFF597979}" dt="2024-10-10T21:02:03.113" v="716" actId="47"/>
        <pc:sldMkLst>
          <pc:docMk/>
          <pc:sldMk cId="410809720" sldId="298"/>
        </pc:sldMkLst>
      </pc:sldChg>
      <pc:sldChg chg="del">
        <pc:chgData name="dario garribba" userId="13526be42269ae35" providerId="LiveId" clId="{46CE3842-1743-4325-92B2-909EFF597979}" dt="2024-10-10T21:19:50.673" v="1047" actId="47"/>
        <pc:sldMkLst>
          <pc:docMk/>
          <pc:sldMk cId="3848811516" sldId="299"/>
        </pc:sldMkLst>
      </pc:sldChg>
      <pc:sldChg chg="del">
        <pc:chgData name="dario garribba" userId="13526be42269ae35" providerId="LiveId" clId="{46CE3842-1743-4325-92B2-909EFF597979}" dt="2024-10-10T21:02:03.113" v="716" actId="47"/>
        <pc:sldMkLst>
          <pc:docMk/>
          <pc:sldMk cId="143481289" sldId="300"/>
        </pc:sldMkLst>
      </pc:sldChg>
      <pc:sldChg chg="del">
        <pc:chgData name="dario garribba" userId="13526be42269ae35" providerId="LiveId" clId="{46CE3842-1743-4325-92B2-909EFF597979}" dt="2024-10-10T21:02:03.113" v="716" actId="47"/>
        <pc:sldMkLst>
          <pc:docMk/>
          <pc:sldMk cId="2495827203" sldId="301"/>
        </pc:sldMkLst>
      </pc:sldChg>
      <pc:sldChg chg="del">
        <pc:chgData name="dario garribba" userId="13526be42269ae35" providerId="LiveId" clId="{46CE3842-1743-4325-92B2-909EFF597979}" dt="2024-10-10T21:02:03.113" v="716" actId="47"/>
        <pc:sldMkLst>
          <pc:docMk/>
          <pc:sldMk cId="1004580064" sldId="302"/>
        </pc:sldMkLst>
      </pc:sldChg>
      <pc:sldChg chg="addSp delSp modSp add del mod setBg delDesignElem">
        <pc:chgData name="dario garribba" userId="13526be42269ae35" providerId="LiveId" clId="{46CE3842-1743-4325-92B2-909EFF597979}" dt="2024-10-10T20:52:54.375" v="606" actId="20577"/>
        <pc:sldMkLst>
          <pc:docMk/>
          <pc:sldMk cId="2221676439" sldId="303"/>
        </pc:sldMkLst>
        <pc:spChg chg="mod">
          <ac:chgData name="dario garribba" userId="13526be42269ae35" providerId="LiveId" clId="{46CE3842-1743-4325-92B2-909EFF597979}" dt="2024-10-10T20:49:04.943" v="268" actId="20577"/>
          <ac:spMkLst>
            <pc:docMk/>
            <pc:sldMk cId="2221676439" sldId="303"/>
            <ac:spMk id="2" creationId="{00000000-0000-0000-0000-000000000000}"/>
          </ac:spMkLst>
        </pc:spChg>
        <pc:spChg chg="mod">
          <ac:chgData name="dario garribba" userId="13526be42269ae35" providerId="LiveId" clId="{46CE3842-1743-4325-92B2-909EFF597979}" dt="2024-10-10T20:52:54.375" v="606" actId="20577"/>
          <ac:spMkLst>
            <pc:docMk/>
            <pc:sldMk cId="2221676439" sldId="303"/>
            <ac:spMk id="3" creationId="{00000000-0000-0000-0000-000000000000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221676439" sldId="303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221676439" sldId="303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221676439" sldId="303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221676439" sldId="303"/>
            <ac:grpSpMk id="14" creationId="{E799C3D5-7D55-4046-808C-F290F456D6EF}"/>
          </ac:grpSpMkLst>
        </pc:grpChg>
      </pc:sldChg>
      <pc:sldChg chg="addSp delSp modSp add del mod setBg delDesignElem">
        <pc:chgData name="dario garribba" userId="13526be42269ae35" providerId="LiveId" clId="{46CE3842-1743-4325-92B2-909EFF597979}" dt="2024-10-10T21:11:16.604" v="764" actId="20577"/>
        <pc:sldMkLst>
          <pc:docMk/>
          <pc:sldMk cId="664424120" sldId="304"/>
        </pc:sldMkLst>
        <pc:spChg chg="mod">
          <ac:chgData name="dario garribba" userId="13526be42269ae35" providerId="LiveId" clId="{46CE3842-1743-4325-92B2-909EFF597979}" dt="2024-10-10T21:11:16.604" v="764" actId="20577"/>
          <ac:spMkLst>
            <pc:docMk/>
            <pc:sldMk cId="664424120" sldId="304"/>
            <ac:spMk id="3" creationId="{00000000-0000-0000-0000-000000000000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664424120" sldId="304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664424120" sldId="304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664424120" sldId="304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664424120" sldId="304"/>
            <ac:grpSpMk id="14" creationId="{E799C3D5-7D55-4046-808C-F290F456D6EF}"/>
          </ac:grpSpMkLst>
        </pc:grpChg>
      </pc:sldChg>
      <pc:sldChg chg="addSp delSp add del setBg delDesignElem">
        <pc:chgData name="dario garribba" userId="13526be42269ae35" providerId="LiveId" clId="{46CE3842-1743-4325-92B2-909EFF597979}" dt="2024-10-10T19:58:39.015" v="13"/>
        <pc:sldMkLst>
          <pc:docMk/>
          <pc:sldMk cId="1465643272" sldId="305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1465643272" sldId="305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1465643272" sldId="305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1465643272" sldId="305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1465643272" sldId="305"/>
            <ac:grpSpMk id="14" creationId="{E799C3D5-7D55-4046-808C-F290F456D6EF}"/>
          </ac:grpSpMkLst>
        </pc:grpChg>
      </pc:sldChg>
      <pc:sldChg chg="addSp delSp add del setBg delDesignElem">
        <pc:chgData name="dario garribba" userId="13526be42269ae35" providerId="LiveId" clId="{46CE3842-1743-4325-92B2-909EFF597979}" dt="2024-10-10T19:58:39.015" v="13"/>
        <pc:sldMkLst>
          <pc:docMk/>
          <pc:sldMk cId="2956223542" sldId="306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956223542" sldId="306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2956223542" sldId="306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956223542" sldId="306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2956223542" sldId="306"/>
            <ac:grpSpMk id="14" creationId="{E799C3D5-7D55-4046-808C-F290F456D6EF}"/>
          </ac:grpSpMkLst>
        </pc:grpChg>
      </pc:sldChg>
      <pc:sldChg chg="addSp delSp add del setBg delDesignElem">
        <pc:chgData name="dario garribba" userId="13526be42269ae35" providerId="LiveId" clId="{46CE3842-1743-4325-92B2-909EFF597979}" dt="2024-10-10T19:58:39.015" v="13"/>
        <pc:sldMkLst>
          <pc:docMk/>
          <pc:sldMk cId="517919387" sldId="307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517919387" sldId="307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517919387" sldId="307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517919387" sldId="307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517919387" sldId="307"/>
            <ac:grpSpMk id="14" creationId="{E799C3D5-7D55-4046-808C-F290F456D6EF}"/>
          </ac:grpSpMkLst>
        </pc:grpChg>
      </pc:sldChg>
      <pc:sldChg chg="addSp delSp add del setBg delDesignElem">
        <pc:chgData name="dario garribba" userId="13526be42269ae35" providerId="LiveId" clId="{46CE3842-1743-4325-92B2-909EFF597979}" dt="2024-10-10T19:58:39.015" v="13"/>
        <pc:sldMkLst>
          <pc:docMk/>
          <pc:sldMk cId="3424321449" sldId="308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424321449" sldId="308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424321449" sldId="308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424321449" sldId="308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424321449" sldId="308"/>
            <ac:grpSpMk id="14" creationId="{E799C3D5-7D55-4046-808C-F290F456D6EF}"/>
          </ac:grpSpMkLst>
        </pc:grpChg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1112424412" sldId="309"/>
        </pc:sldMkLst>
      </pc:sldChg>
      <pc:sldChg chg="addSp delSp add del setBg delDesignElem">
        <pc:chgData name="dario garribba" userId="13526be42269ae35" providerId="LiveId" clId="{46CE3842-1743-4325-92B2-909EFF597979}" dt="2024-10-10T19:58:39.015" v="13"/>
        <pc:sldMkLst>
          <pc:docMk/>
          <pc:sldMk cId="3384076469" sldId="310"/>
        </pc:sldMkLst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384076469" sldId="310"/>
            <ac:spMk id="12" creationId="{5118BA95-03E7-41B7-B442-0AF8C0A7FF68}"/>
          </ac:spMkLst>
        </pc:spChg>
        <pc:spChg chg="add del">
          <ac:chgData name="dario garribba" userId="13526be42269ae35" providerId="LiveId" clId="{46CE3842-1743-4325-92B2-909EFF597979}" dt="2024-10-10T19:58:34.114" v="12"/>
          <ac:spMkLst>
            <pc:docMk/>
            <pc:sldMk cId="3384076469" sldId="310"/>
            <ac:spMk id="18" creationId="{AD9B3EAD-A2B3-42C4-927C-3455E3E69EE6}"/>
          </ac:spMkLst>
        </pc:s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384076469" sldId="310"/>
            <ac:grpSpMk id="8" creationId="{132FD491-28F3-42E7-AEBF-A9E3C462C92A}"/>
          </ac:grpSpMkLst>
        </pc:grpChg>
        <pc:grpChg chg="add del">
          <ac:chgData name="dario garribba" userId="13526be42269ae35" providerId="LiveId" clId="{46CE3842-1743-4325-92B2-909EFF597979}" dt="2024-10-10T19:58:34.114" v="12"/>
          <ac:grpSpMkLst>
            <pc:docMk/>
            <pc:sldMk cId="3384076469" sldId="310"/>
            <ac:grpSpMk id="14" creationId="{E799C3D5-7D55-4046-808C-F290F456D6EF}"/>
          </ac:grpSpMkLst>
        </pc:grpChg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3867443478" sldId="311"/>
        </pc:sldMkLst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1604745750" sldId="312"/>
        </pc:sldMkLst>
      </pc:sldChg>
      <pc:sldChg chg="add del">
        <pc:chgData name="dario garribba" userId="13526be42269ae35" providerId="LiveId" clId="{46CE3842-1743-4325-92B2-909EFF597979}" dt="2024-10-10T19:58:39.015" v="13"/>
        <pc:sldMkLst>
          <pc:docMk/>
          <pc:sldMk cId="2749747554" sldId="313"/>
        </pc:sldMkLst>
      </pc:sldChg>
      <pc:sldChg chg="add del">
        <pc:chgData name="dario garribba" userId="13526be42269ae35" providerId="LiveId" clId="{46CE3842-1743-4325-92B2-909EFF597979}" dt="2024-10-10T21:10:08.020" v="724" actId="47"/>
        <pc:sldMkLst>
          <pc:docMk/>
          <pc:sldMk cId="1545050849" sldId="314"/>
        </pc:sldMkLst>
      </pc:sldChg>
      <pc:sldChg chg="add del">
        <pc:chgData name="dario garribba" userId="13526be42269ae35" providerId="LiveId" clId="{46CE3842-1743-4325-92B2-909EFF597979}" dt="2024-10-10T20:47:50.105" v="160" actId="47"/>
        <pc:sldMkLst>
          <pc:docMk/>
          <pc:sldMk cId="4023240906" sldId="315"/>
        </pc:sldMkLst>
      </pc:sldChg>
      <pc:sldChg chg="add del">
        <pc:chgData name="dario garribba" userId="13526be42269ae35" providerId="LiveId" clId="{46CE3842-1743-4325-92B2-909EFF597979}" dt="2024-10-10T21:09:08.894" v="723" actId="47"/>
        <pc:sldMkLst>
          <pc:docMk/>
          <pc:sldMk cId="1908651635" sldId="316"/>
        </pc:sldMkLst>
      </pc:sldChg>
      <pc:sldChg chg="modSp add mod">
        <pc:chgData name="dario garribba" userId="13526be42269ae35" providerId="LiveId" clId="{46CE3842-1743-4325-92B2-909EFF597979}" dt="2024-10-10T21:14:05.233" v="788" actId="20577"/>
        <pc:sldMkLst>
          <pc:docMk/>
          <pc:sldMk cId="1922077584" sldId="317"/>
        </pc:sldMkLst>
        <pc:spChg chg="mod">
          <ac:chgData name="dario garribba" userId="13526be42269ae35" providerId="LiveId" clId="{46CE3842-1743-4325-92B2-909EFF597979}" dt="2024-10-10T21:14:05.233" v="788" actId="20577"/>
          <ac:spMkLst>
            <pc:docMk/>
            <pc:sldMk cId="1922077584" sldId="317"/>
            <ac:spMk id="2" creationId="{21AC8587-AAC9-FB71-5CB2-691F53E2B477}"/>
          </ac:spMkLst>
        </pc:spChg>
      </pc:sldChg>
      <pc:sldChg chg="add del">
        <pc:chgData name="dario garribba" userId="13526be42269ae35" providerId="LiveId" clId="{46CE3842-1743-4325-92B2-909EFF597979}" dt="2024-10-10T21:12:35.960" v="766" actId="2696"/>
        <pc:sldMkLst>
          <pc:docMk/>
          <pc:sldMk cId="3005211205" sldId="317"/>
        </pc:sldMkLst>
      </pc:sldChg>
      <pc:sldChg chg="addSp delSp add del setBg delDesignElem">
        <pc:chgData name="dario garribba" userId="13526be42269ae35" providerId="LiveId" clId="{46CE3842-1743-4325-92B2-909EFF597979}" dt="2024-10-10T21:13:03.147" v="770"/>
        <pc:sldMkLst>
          <pc:docMk/>
          <pc:sldMk cId="3433040475" sldId="317"/>
        </pc:sldMkLst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3433040475" sldId="317"/>
            <ac:spMk id="13" creationId="{3C06EAFD-0C69-4B3B-BEA7-E7E11DDF9C43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3433040475" sldId="317"/>
            <ac:spMk id="15" creationId="{A4066C89-42FB-4624-9AFE-3A31B36491B5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3433040475" sldId="317"/>
            <ac:spMk id="17" creationId="{BA218FBC-B2D6-48CA-9289-C4110162EDAD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3433040475" sldId="317"/>
            <ac:spMk id="19" creationId="{2DED9084-49DA-4911-ACB7-5F9E4DEFA039}"/>
          </ac:spMkLst>
        </pc:spChg>
        <pc:grpChg chg="add del">
          <ac:chgData name="dario garribba" userId="13526be42269ae35" providerId="LiveId" clId="{46CE3842-1743-4325-92B2-909EFF597979}" dt="2024-10-10T21:13:03.147" v="770"/>
          <ac:grpSpMkLst>
            <pc:docMk/>
            <pc:sldMk cId="3433040475" sldId="317"/>
            <ac:grpSpMk id="9" creationId="{132FD491-28F3-42E7-AEBF-A9E3C462C92A}"/>
          </ac:grpSpMkLst>
        </pc:grpChg>
      </pc:sldChg>
      <pc:sldChg chg="add">
        <pc:chgData name="dario garribba" userId="13526be42269ae35" providerId="LiveId" clId="{46CE3842-1743-4325-92B2-909EFF597979}" dt="2024-10-10T21:13:10.404" v="771"/>
        <pc:sldMkLst>
          <pc:docMk/>
          <pc:sldMk cId="1883241487" sldId="318"/>
        </pc:sldMkLst>
      </pc:sldChg>
      <pc:sldChg chg="add del">
        <pc:chgData name="dario garribba" userId="13526be42269ae35" providerId="LiveId" clId="{46CE3842-1743-4325-92B2-909EFF597979}" dt="2024-10-10T21:12:35.960" v="766" actId="2696"/>
        <pc:sldMkLst>
          <pc:docMk/>
          <pc:sldMk cId="1943689072" sldId="318"/>
        </pc:sldMkLst>
      </pc:sldChg>
      <pc:sldChg chg="addSp delSp add del setBg delDesignElem">
        <pc:chgData name="dario garribba" userId="13526be42269ae35" providerId="LiveId" clId="{46CE3842-1743-4325-92B2-909EFF597979}" dt="2024-10-10T21:13:03.147" v="770"/>
        <pc:sldMkLst>
          <pc:docMk/>
          <pc:sldMk cId="1970016440" sldId="318"/>
        </pc:sldMkLst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1970016440" sldId="318"/>
            <ac:spMk id="13" creationId="{3C06EAFD-0C69-4B3B-BEA7-E7E11DDF9C43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1970016440" sldId="318"/>
            <ac:spMk id="15" creationId="{A4066C89-42FB-4624-9AFE-3A31B36491B5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1970016440" sldId="318"/>
            <ac:spMk id="17" creationId="{BA218FBC-B2D6-48CA-9289-C4110162EDAD}"/>
          </ac:spMkLst>
        </pc:spChg>
        <pc:spChg chg="add del">
          <ac:chgData name="dario garribba" userId="13526be42269ae35" providerId="LiveId" clId="{46CE3842-1743-4325-92B2-909EFF597979}" dt="2024-10-10T21:13:03.147" v="770"/>
          <ac:spMkLst>
            <pc:docMk/>
            <pc:sldMk cId="1970016440" sldId="318"/>
            <ac:spMk id="19" creationId="{2DED9084-49DA-4911-ACB7-5F9E4DEFA039}"/>
          </ac:spMkLst>
        </pc:spChg>
        <pc:grpChg chg="add del">
          <ac:chgData name="dario garribba" userId="13526be42269ae35" providerId="LiveId" clId="{46CE3842-1743-4325-92B2-909EFF597979}" dt="2024-10-10T21:13:03.147" v="770"/>
          <ac:grpSpMkLst>
            <pc:docMk/>
            <pc:sldMk cId="1970016440" sldId="318"/>
            <ac:grpSpMk id="9" creationId="{132FD491-28F3-42E7-AEBF-A9E3C462C92A}"/>
          </ac:grpSpMkLst>
        </pc:grpChg>
      </pc:sldChg>
      <pc:sldChg chg="addSp delSp modSp add del mod">
        <pc:chgData name="dario garribba" userId="13526be42269ae35" providerId="LiveId" clId="{46CE3842-1743-4325-92B2-909EFF597979}" dt="2024-10-10T21:20:04.683" v="1050" actId="47"/>
        <pc:sldMkLst>
          <pc:docMk/>
          <pc:sldMk cId="3351938088" sldId="319"/>
        </pc:sldMkLst>
        <pc:spChg chg="add mod">
          <ac:chgData name="dario garribba" userId="13526be42269ae35" providerId="LiveId" clId="{46CE3842-1743-4325-92B2-909EFF597979}" dt="2024-10-10T20:27:10.565" v="152" actId="1076"/>
          <ac:spMkLst>
            <pc:docMk/>
            <pc:sldMk cId="3351938088" sldId="319"/>
            <ac:spMk id="6" creationId="{9A23F375-3493-A1AA-8959-EE7183358839}"/>
          </ac:spMkLst>
        </pc:spChg>
        <pc:spChg chg="add del mod">
          <ac:chgData name="dario garribba" userId="13526be42269ae35" providerId="LiveId" clId="{46CE3842-1743-4325-92B2-909EFF597979}" dt="2024-10-10T20:30:09.831" v="155" actId="478"/>
          <ac:spMkLst>
            <pc:docMk/>
            <pc:sldMk cId="3351938088" sldId="319"/>
            <ac:spMk id="9" creationId="{7A9FCD79-01D8-1B84-0347-398F8EC0C557}"/>
          </ac:spMkLst>
        </pc:spChg>
        <pc:spChg chg="add mod">
          <ac:chgData name="dario garribba" userId="13526be42269ae35" providerId="LiveId" clId="{46CE3842-1743-4325-92B2-909EFF597979}" dt="2024-10-10T20:30:59.938" v="157" actId="1076"/>
          <ac:spMkLst>
            <pc:docMk/>
            <pc:sldMk cId="3351938088" sldId="319"/>
            <ac:spMk id="11" creationId="{D6EA57BF-4CE5-39CA-DFAF-B7BABAE402E6}"/>
          </ac:spMkLst>
        </pc:spChg>
        <pc:graphicFrameChg chg="del mod">
          <ac:chgData name="dario garribba" userId="13526be42269ae35" providerId="LiveId" clId="{46CE3842-1743-4325-92B2-909EFF597979}" dt="2024-10-10T20:27:01.672" v="150" actId="478"/>
          <ac:graphicFrameMkLst>
            <pc:docMk/>
            <pc:sldMk cId="3351938088" sldId="319"/>
            <ac:graphicFrameMk id="8" creationId="{A10B01B2-D0E6-685F-CD40-B93D520FDE2B}"/>
          </ac:graphicFrameMkLst>
        </pc:graphicFrameChg>
      </pc:sldChg>
      <pc:sldChg chg="add">
        <pc:chgData name="dario garribba" userId="13526be42269ae35" providerId="LiveId" clId="{46CE3842-1743-4325-92B2-909EFF597979}" dt="2024-10-10T20:47:56.292" v="161"/>
        <pc:sldMkLst>
          <pc:docMk/>
          <pc:sldMk cId="4091298254" sldId="320"/>
        </pc:sldMkLst>
      </pc:sldChg>
      <pc:sldChg chg="delSp modSp add del mod">
        <pc:chgData name="dario garribba" userId="13526be42269ae35" providerId="LiveId" clId="{46CE3842-1743-4325-92B2-909EFF597979}" dt="2024-10-15T07:44:46.988" v="1091" actId="47"/>
        <pc:sldMkLst>
          <pc:docMk/>
          <pc:sldMk cId="2382686139" sldId="321"/>
        </pc:sldMkLst>
        <pc:spChg chg="del mod">
          <ac:chgData name="dario garribba" userId="13526be42269ae35" providerId="LiveId" clId="{46CE3842-1743-4325-92B2-909EFF597979}" dt="2024-10-15T07:43:54.268" v="1088" actId="478"/>
          <ac:spMkLst>
            <pc:docMk/>
            <pc:sldMk cId="2382686139" sldId="321"/>
            <ac:spMk id="11" creationId="{AEC5F164-393A-884F-3490-FF7E19CB1343}"/>
          </ac:spMkLst>
        </pc:spChg>
      </pc:sldChg>
      <pc:sldChg chg="add del">
        <pc:chgData name="dario garribba" userId="13526be42269ae35" providerId="LiveId" clId="{46CE3842-1743-4325-92B2-909EFF597979}" dt="2024-10-10T21:06:20.175" v="722" actId="47"/>
        <pc:sldMkLst>
          <pc:docMk/>
          <pc:sldMk cId="149108225" sldId="322"/>
        </pc:sldMkLst>
      </pc:sldChg>
      <pc:sldChg chg="modSp add mod">
        <pc:chgData name="dario garribba" userId="13526be42269ae35" providerId="LiveId" clId="{46CE3842-1743-4325-92B2-909EFF597979}" dt="2024-10-10T20:58:06.298" v="701"/>
        <pc:sldMkLst>
          <pc:docMk/>
          <pc:sldMk cId="2644239345" sldId="323"/>
        </pc:sldMkLst>
        <pc:spChg chg="mod">
          <ac:chgData name="dario garribba" userId="13526be42269ae35" providerId="LiveId" clId="{46CE3842-1743-4325-92B2-909EFF597979}" dt="2024-10-10T20:58:06.298" v="701"/>
          <ac:spMkLst>
            <pc:docMk/>
            <pc:sldMk cId="2644239345" sldId="323"/>
            <ac:spMk id="3" creationId="{31705124-F827-D24E-FB43-B3142641D336}"/>
          </ac:spMkLst>
        </pc:spChg>
      </pc:sldChg>
      <pc:sldChg chg="modSp add mod ord">
        <pc:chgData name="dario garribba" userId="13526be42269ae35" providerId="LiveId" clId="{46CE3842-1743-4325-92B2-909EFF597979}" dt="2024-10-10T21:01:29.908" v="715"/>
        <pc:sldMkLst>
          <pc:docMk/>
          <pc:sldMk cId="3213497003" sldId="324"/>
        </pc:sldMkLst>
        <pc:spChg chg="mod">
          <ac:chgData name="dario garribba" userId="13526be42269ae35" providerId="LiveId" clId="{46CE3842-1743-4325-92B2-909EFF597979}" dt="2024-10-10T21:01:27" v="713" actId="255"/>
          <ac:spMkLst>
            <pc:docMk/>
            <pc:sldMk cId="3213497003" sldId="324"/>
            <ac:spMk id="3" creationId="{29F4F9D6-AD26-B124-27F1-75342CB730AA}"/>
          </ac:spMkLst>
        </pc:spChg>
      </pc:sldChg>
      <pc:sldChg chg="add del">
        <pc:chgData name="dario garribba" userId="13526be42269ae35" providerId="LiveId" clId="{46CE3842-1743-4325-92B2-909EFF597979}" dt="2024-10-10T21:06:13.684" v="721" actId="47"/>
        <pc:sldMkLst>
          <pc:docMk/>
          <pc:sldMk cId="537960742" sldId="325"/>
        </pc:sldMkLst>
      </pc:sldChg>
      <pc:sldChg chg="modSp add mod">
        <pc:chgData name="dario garribba" userId="13526be42269ae35" providerId="LiveId" clId="{46CE3842-1743-4325-92B2-909EFF597979}" dt="2024-10-10T21:06:06.561" v="720" actId="20577"/>
        <pc:sldMkLst>
          <pc:docMk/>
          <pc:sldMk cId="3528479016" sldId="326"/>
        </pc:sldMkLst>
        <pc:spChg chg="mod">
          <ac:chgData name="dario garribba" userId="13526be42269ae35" providerId="LiveId" clId="{46CE3842-1743-4325-92B2-909EFF597979}" dt="2024-10-10T21:06:06.561" v="720" actId="20577"/>
          <ac:spMkLst>
            <pc:docMk/>
            <pc:sldMk cId="3528479016" sldId="326"/>
            <ac:spMk id="3" creationId="{C4644766-2BEA-3251-970A-BAB598FE54F2}"/>
          </ac:spMkLst>
        </pc:spChg>
      </pc:sldChg>
      <pc:sldChg chg="addSp delSp modSp add mod">
        <pc:chgData name="dario garribba" userId="13526be42269ae35" providerId="LiveId" clId="{46CE3842-1743-4325-92B2-909EFF597979}" dt="2024-10-10T21:18:13.717" v="1046" actId="255"/>
        <pc:sldMkLst>
          <pc:docMk/>
          <pc:sldMk cId="2860752533" sldId="327"/>
        </pc:sldMkLst>
        <pc:spChg chg="add del mod">
          <ac:chgData name="dario garribba" userId="13526be42269ae35" providerId="LiveId" clId="{46CE3842-1743-4325-92B2-909EFF597979}" dt="2024-10-10T21:18:13.717" v="1046" actId="255"/>
          <ac:spMkLst>
            <pc:docMk/>
            <pc:sldMk cId="2860752533" sldId="327"/>
            <ac:spMk id="4" creationId="{A072C3FE-74D5-98D3-D710-85568D24EC07}"/>
          </ac:spMkLst>
        </pc:spChg>
      </pc:sldChg>
      <pc:sldChg chg="delSp modSp add del mod">
        <pc:chgData name="dario garribba" userId="13526be42269ae35" providerId="LiveId" clId="{46CE3842-1743-4325-92B2-909EFF597979}" dt="2024-10-15T07:46:40.197" v="1096" actId="47"/>
        <pc:sldMkLst>
          <pc:docMk/>
          <pc:sldMk cId="3534166922" sldId="328"/>
        </pc:sldMkLst>
        <pc:spChg chg="del mod">
          <ac:chgData name="dario garribba" userId="13526be42269ae35" providerId="LiveId" clId="{46CE3842-1743-4325-92B2-909EFF597979}" dt="2024-10-15T07:41:22.089" v="1054" actId="478"/>
          <ac:spMkLst>
            <pc:docMk/>
            <pc:sldMk cId="3534166922" sldId="328"/>
            <ac:spMk id="6" creationId="{716913C9-DB6F-C300-945A-4A7FF2CD9896}"/>
          </ac:spMkLst>
        </pc:spChg>
        <pc:spChg chg="mod">
          <ac:chgData name="dario garribba" userId="13526be42269ae35" providerId="LiveId" clId="{46CE3842-1743-4325-92B2-909EFF597979}" dt="2024-10-15T07:43:14.018" v="1086" actId="313"/>
          <ac:spMkLst>
            <pc:docMk/>
            <pc:sldMk cId="3534166922" sldId="328"/>
            <ac:spMk id="11" creationId="{A19D0ACE-125C-6907-B613-449C8E2D4032}"/>
          </ac:spMkLst>
        </pc:spChg>
      </pc:sldChg>
      <pc:sldChg chg="modSp add mod">
        <pc:chgData name="dario garribba" userId="13526be42269ae35" providerId="LiveId" clId="{46CE3842-1743-4325-92B2-909EFF597979}" dt="2024-10-15T07:44:34.660" v="1090"/>
        <pc:sldMkLst>
          <pc:docMk/>
          <pc:sldMk cId="2468304360" sldId="329"/>
        </pc:sldMkLst>
        <pc:spChg chg="mod">
          <ac:chgData name="dario garribba" userId="13526be42269ae35" providerId="LiveId" clId="{46CE3842-1743-4325-92B2-909EFF597979}" dt="2024-10-15T07:44:34.660" v="1090"/>
          <ac:spMkLst>
            <pc:docMk/>
            <pc:sldMk cId="2468304360" sldId="329"/>
            <ac:spMk id="3" creationId="{A976F77A-E947-71AF-9E17-833605FC2405}"/>
          </ac:spMkLst>
        </pc:spChg>
      </pc:sldChg>
      <pc:sldChg chg="modSp add mod">
        <pc:chgData name="dario garribba" userId="13526be42269ae35" providerId="LiveId" clId="{46CE3842-1743-4325-92B2-909EFF597979}" dt="2024-10-15T07:46:31.390" v="1095" actId="27636"/>
        <pc:sldMkLst>
          <pc:docMk/>
          <pc:sldMk cId="3037985767" sldId="330"/>
        </pc:sldMkLst>
        <pc:spChg chg="mod">
          <ac:chgData name="dario garribba" userId="13526be42269ae35" providerId="LiveId" clId="{46CE3842-1743-4325-92B2-909EFF597979}" dt="2024-10-15T07:46:31.390" v="1095" actId="27636"/>
          <ac:spMkLst>
            <pc:docMk/>
            <pc:sldMk cId="3037985767" sldId="330"/>
            <ac:spMk id="3" creationId="{F99C5A86-7C99-7A3B-E1E3-656CB1A8DF2D}"/>
          </ac:spMkLst>
        </pc:spChg>
      </pc:sldChg>
      <pc:sldMasterChg chg="del delSldLayout">
        <pc:chgData name="dario garribba" userId="13526be42269ae35" providerId="LiveId" clId="{46CE3842-1743-4325-92B2-909EFF597979}" dt="2024-10-10T21:12:35.960" v="766" actId="2696"/>
        <pc:sldMasterMkLst>
          <pc:docMk/>
          <pc:sldMasterMk cId="1668718208" sldId="2147483852"/>
        </pc:sldMasterMkLst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1003712099" sldId="2147483853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2828980808" sldId="2147483854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1240119823" sldId="2147483855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3093010548" sldId="2147483856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278537002" sldId="2147483857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2330158933" sldId="2147483858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925091614" sldId="2147483859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3392168116" sldId="2147483860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3215615506" sldId="2147483861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3727263878" sldId="2147483862"/>
          </pc:sldLayoutMkLst>
        </pc:sldLayoutChg>
        <pc:sldLayoutChg chg="del">
          <pc:chgData name="dario garribba" userId="13526be42269ae35" providerId="LiveId" clId="{46CE3842-1743-4325-92B2-909EFF597979}" dt="2024-10-10T21:12:35.960" v="766" actId="2696"/>
          <pc:sldLayoutMkLst>
            <pc:docMk/>
            <pc:sldMasterMk cId="1668718208" sldId="2147483852"/>
            <pc:sldLayoutMk cId="3251522462" sldId="214748386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E4B6D2-46D9-40E9-B183-33B7ECFFC6A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6A53830-1C3C-4E68-93E9-50C9F46657A1}">
      <dgm:prSet phldrT="[Testo]"/>
      <dgm:spPr/>
      <dgm:t>
        <a:bodyPr/>
        <a:lstStyle/>
        <a:p>
          <a:r>
            <a:rPr lang="it-IT" dirty="0"/>
            <a:t>Potere politico, militare, giudiziario: il prefetto romano</a:t>
          </a:r>
        </a:p>
      </dgm:t>
    </dgm:pt>
    <dgm:pt modelId="{BE7B6D57-B066-4FEF-A4AC-543FCA433D96}" type="parTrans" cxnId="{E53FCD6B-5D95-4A4A-B87D-7FDD764FEDFD}">
      <dgm:prSet/>
      <dgm:spPr/>
      <dgm:t>
        <a:bodyPr/>
        <a:lstStyle/>
        <a:p>
          <a:endParaRPr lang="it-IT"/>
        </a:p>
      </dgm:t>
    </dgm:pt>
    <dgm:pt modelId="{017F6519-10D1-404F-AD7F-86D249AAD78D}" type="sibTrans" cxnId="{E53FCD6B-5D95-4A4A-B87D-7FDD764FEDFD}">
      <dgm:prSet/>
      <dgm:spPr/>
      <dgm:t>
        <a:bodyPr/>
        <a:lstStyle/>
        <a:p>
          <a:endParaRPr lang="it-IT"/>
        </a:p>
      </dgm:t>
    </dgm:pt>
    <dgm:pt modelId="{A41C20E2-6974-4420-AF58-23B731F6AE97}" type="asst">
      <dgm:prSet phldrT="[Testo]"/>
      <dgm:spPr/>
      <dgm:t>
        <a:bodyPr/>
        <a:lstStyle/>
        <a:p>
          <a:r>
            <a:rPr lang="it-IT" dirty="0"/>
            <a:t>Potere religioso: il sommo sacerdote e il tempio</a:t>
          </a:r>
        </a:p>
      </dgm:t>
    </dgm:pt>
    <dgm:pt modelId="{DED15178-131A-4E31-B6CE-5D692DD65FCC}" type="parTrans" cxnId="{D8E92B30-5CB6-4BBF-BDD5-9AD7B2145C6C}">
      <dgm:prSet/>
      <dgm:spPr/>
      <dgm:t>
        <a:bodyPr/>
        <a:lstStyle/>
        <a:p>
          <a:endParaRPr lang="it-IT"/>
        </a:p>
      </dgm:t>
    </dgm:pt>
    <dgm:pt modelId="{E912448E-40F2-4436-B9AE-0EAEDAB756C9}" type="sibTrans" cxnId="{D8E92B30-5CB6-4BBF-BDD5-9AD7B2145C6C}">
      <dgm:prSet/>
      <dgm:spPr/>
      <dgm:t>
        <a:bodyPr/>
        <a:lstStyle/>
        <a:p>
          <a:endParaRPr lang="it-IT"/>
        </a:p>
      </dgm:t>
    </dgm:pt>
    <dgm:pt modelId="{CA6B9E1A-D9E7-41E2-A773-9D709DBF7E9B}">
      <dgm:prSet phldrT="[Testo]"/>
      <dgm:spPr/>
      <dgm:t>
        <a:bodyPr/>
        <a:lstStyle/>
        <a:p>
          <a:r>
            <a:rPr lang="it-IT" dirty="0"/>
            <a:t>Sostegno al potere religioso: leadership farisaica, aristocrazia laica di Gerusalemme</a:t>
          </a:r>
        </a:p>
      </dgm:t>
    </dgm:pt>
    <dgm:pt modelId="{C4A4A618-BD6D-444A-871E-3AB1CF64C5D9}" type="parTrans" cxnId="{584236A0-4975-4AAD-A3C0-4EFE9F3F7CCF}">
      <dgm:prSet/>
      <dgm:spPr/>
      <dgm:t>
        <a:bodyPr/>
        <a:lstStyle/>
        <a:p>
          <a:endParaRPr lang="it-IT"/>
        </a:p>
      </dgm:t>
    </dgm:pt>
    <dgm:pt modelId="{D6FBCE8D-DDAB-4A67-B7B9-F81DEB7532AD}" type="sibTrans" cxnId="{584236A0-4975-4AAD-A3C0-4EFE9F3F7CCF}">
      <dgm:prSet/>
      <dgm:spPr/>
      <dgm:t>
        <a:bodyPr/>
        <a:lstStyle/>
        <a:p>
          <a:endParaRPr lang="it-IT"/>
        </a:p>
      </dgm:t>
    </dgm:pt>
    <dgm:pt modelId="{04B0CC0B-1BDB-456B-A627-D48063456417}">
      <dgm:prSet phldrT="[Testo]"/>
      <dgm:spPr/>
      <dgm:t>
        <a:bodyPr/>
        <a:lstStyle/>
        <a:p>
          <a:r>
            <a:rPr lang="it-IT" dirty="0"/>
            <a:t>le sette giudaiche: sadducei, farisei</a:t>
          </a:r>
        </a:p>
      </dgm:t>
    </dgm:pt>
    <dgm:pt modelId="{0147A8A3-ABEE-469B-AD85-D659CBF6F478}" type="parTrans" cxnId="{3BEF0776-CDFA-4347-B92A-18C625759527}">
      <dgm:prSet/>
      <dgm:spPr/>
      <dgm:t>
        <a:bodyPr/>
        <a:lstStyle/>
        <a:p>
          <a:endParaRPr lang="it-IT"/>
        </a:p>
      </dgm:t>
    </dgm:pt>
    <dgm:pt modelId="{941D0377-4172-4AB6-AA5E-2D22FFC1B2AC}" type="sibTrans" cxnId="{3BEF0776-CDFA-4347-B92A-18C625759527}">
      <dgm:prSet/>
      <dgm:spPr/>
      <dgm:t>
        <a:bodyPr/>
        <a:lstStyle/>
        <a:p>
          <a:endParaRPr lang="it-IT"/>
        </a:p>
      </dgm:t>
    </dgm:pt>
    <dgm:pt modelId="{5AAE411F-B8F5-4C2A-8E55-46C0034539E8}" type="pres">
      <dgm:prSet presAssocID="{2FE4B6D2-46D9-40E9-B183-33B7ECFFC6A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896F4C9-A7CD-4F6B-B33D-AAE553BD2BAA}" type="pres">
      <dgm:prSet presAssocID="{A6A53830-1C3C-4E68-93E9-50C9F46657A1}" presName="hierRoot1" presStyleCnt="0"/>
      <dgm:spPr/>
    </dgm:pt>
    <dgm:pt modelId="{EBD5A440-1775-49D7-B604-E6CE0A4E229D}" type="pres">
      <dgm:prSet presAssocID="{A6A53830-1C3C-4E68-93E9-50C9F46657A1}" presName="composite" presStyleCnt="0"/>
      <dgm:spPr/>
    </dgm:pt>
    <dgm:pt modelId="{3A83BD45-778C-4581-8848-C5638FE8C213}" type="pres">
      <dgm:prSet presAssocID="{A6A53830-1C3C-4E68-93E9-50C9F46657A1}" presName="background" presStyleLbl="node0" presStyleIdx="0" presStyleCnt="1"/>
      <dgm:spPr/>
    </dgm:pt>
    <dgm:pt modelId="{E3A2B6C5-03AE-4BC7-AA57-E8A336051239}" type="pres">
      <dgm:prSet presAssocID="{A6A53830-1C3C-4E68-93E9-50C9F46657A1}" presName="text" presStyleLbl="fgAcc0" presStyleIdx="0" presStyleCnt="1" custLinFactNeighborX="-3265" custLinFactNeighborY="-46672">
        <dgm:presLayoutVars>
          <dgm:chPref val="3"/>
        </dgm:presLayoutVars>
      </dgm:prSet>
      <dgm:spPr/>
    </dgm:pt>
    <dgm:pt modelId="{22DB1481-0101-4105-B408-122B9E99177E}" type="pres">
      <dgm:prSet presAssocID="{A6A53830-1C3C-4E68-93E9-50C9F46657A1}" presName="hierChild2" presStyleCnt="0"/>
      <dgm:spPr/>
    </dgm:pt>
    <dgm:pt modelId="{81CC96EF-9A40-464F-B766-F2DAE2C984E3}" type="pres">
      <dgm:prSet presAssocID="{DED15178-131A-4E31-B6CE-5D692DD65FCC}" presName="Name10" presStyleLbl="parChTrans1D2" presStyleIdx="0" presStyleCnt="3"/>
      <dgm:spPr/>
    </dgm:pt>
    <dgm:pt modelId="{D40DB068-64A0-4450-B5C9-93E398E96257}" type="pres">
      <dgm:prSet presAssocID="{A41C20E2-6974-4420-AF58-23B731F6AE97}" presName="hierRoot2" presStyleCnt="0"/>
      <dgm:spPr/>
    </dgm:pt>
    <dgm:pt modelId="{19F16113-2E99-457B-9A06-965263E61C49}" type="pres">
      <dgm:prSet presAssocID="{A41C20E2-6974-4420-AF58-23B731F6AE97}" presName="composite2" presStyleCnt="0"/>
      <dgm:spPr/>
    </dgm:pt>
    <dgm:pt modelId="{480B78AD-74D5-44A8-8479-266DBFB585CC}" type="pres">
      <dgm:prSet presAssocID="{A41C20E2-6974-4420-AF58-23B731F6AE97}" presName="background2" presStyleLbl="asst1" presStyleIdx="0" presStyleCnt="1"/>
      <dgm:spPr/>
    </dgm:pt>
    <dgm:pt modelId="{B150C2DA-87AA-4E0B-8980-35B7279DC017}" type="pres">
      <dgm:prSet presAssocID="{A41C20E2-6974-4420-AF58-23B731F6AE97}" presName="text2" presStyleLbl="fgAcc2" presStyleIdx="0" presStyleCnt="3" custScaleY="162578" custLinFactX="16381" custLinFactNeighborX="100000" custLinFactNeighborY="-58930">
        <dgm:presLayoutVars>
          <dgm:chPref val="3"/>
        </dgm:presLayoutVars>
      </dgm:prSet>
      <dgm:spPr/>
    </dgm:pt>
    <dgm:pt modelId="{0E519D23-77EF-4194-8FE4-3DF16AB1EEE8}" type="pres">
      <dgm:prSet presAssocID="{A41C20E2-6974-4420-AF58-23B731F6AE97}" presName="hierChild3" presStyleCnt="0"/>
      <dgm:spPr/>
    </dgm:pt>
    <dgm:pt modelId="{12357CD4-F1B1-4AD5-B852-627192CFA43E}" type="pres">
      <dgm:prSet presAssocID="{C4A4A618-BD6D-444A-871E-3AB1CF64C5D9}" presName="Name10" presStyleLbl="parChTrans1D2" presStyleIdx="1" presStyleCnt="3"/>
      <dgm:spPr/>
    </dgm:pt>
    <dgm:pt modelId="{BABBAEAC-E98D-4825-82E5-14850B5F1B6A}" type="pres">
      <dgm:prSet presAssocID="{CA6B9E1A-D9E7-41E2-A773-9D709DBF7E9B}" presName="hierRoot2" presStyleCnt="0"/>
      <dgm:spPr/>
    </dgm:pt>
    <dgm:pt modelId="{AB51CF3B-FD0A-42AE-800C-CBB694E6EFDA}" type="pres">
      <dgm:prSet presAssocID="{CA6B9E1A-D9E7-41E2-A773-9D709DBF7E9B}" presName="composite2" presStyleCnt="0"/>
      <dgm:spPr/>
    </dgm:pt>
    <dgm:pt modelId="{6A1AEEED-0DB7-4724-BDC7-BBF76DC2C415}" type="pres">
      <dgm:prSet presAssocID="{CA6B9E1A-D9E7-41E2-A773-9D709DBF7E9B}" presName="background2" presStyleLbl="node2" presStyleIdx="0" presStyleCnt="2"/>
      <dgm:spPr/>
    </dgm:pt>
    <dgm:pt modelId="{A04BEF37-67CD-4DF0-84E1-14B5229EE4FB}" type="pres">
      <dgm:prSet presAssocID="{CA6B9E1A-D9E7-41E2-A773-9D709DBF7E9B}" presName="text2" presStyleLbl="fgAcc2" presStyleIdx="1" presStyleCnt="3" custLinFactX="-21633" custLinFactNeighborX="-100000" custLinFactNeighborY="81874">
        <dgm:presLayoutVars>
          <dgm:chPref val="3"/>
        </dgm:presLayoutVars>
      </dgm:prSet>
      <dgm:spPr/>
    </dgm:pt>
    <dgm:pt modelId="{C639830A-1F95-4A63-BE4E-D60FCDD0B5A2}" type="pres">
      <dgm:prSet presAssocID="{CA6B9E1A-D9E7-41E2-A773-9D709DBF7E9B}" presName="hierChild3" presStyleCnt="0"/>
      <dgm:spPr/>
    </dgm:pt>
    <dgm:pt modelId="{B0960F9D-A9D8-4D4C-B3EC-0E8079964D6E}" type="pres">
      <dgm:prSet presAssocID="{0147A8A3-ABEE-469B-AD85-D659CBF6F478}" presName="Name10" presStyleLbl="parChTrans1D2" presStyleIdx="2" presStyleCnt="3"/>
      <dgm:spPr/>
    </dgm:pt>
    <dgm:pt modelId="{0FDB41CE-04DA-4BCD-997F-4ACCC31FF216}" type="pres">
      <dgm:prSet presAssocID="{04B0CC0B-1BDB-456B-A627-D48063456417}" presName="hierRoot2" presStyleCnt="0"/>
      <dgm:spPr/>
    </dgm:pt>
    <dgm:pt modelId="{8C59FC4E-4097-41AB-86A4-5D28C599D739}" type="pres">
      <dgm:prSet presAssocID="{04B0CC0B-1BDB-456B-A627-D48063456417}" presName="composite2" presStyleCnt="0"/>
      <dgm:spPr/>
    </dgm:pt>
    <dgm:pt modelId="{81AC03B0-960D-4D1A-9141-EB8D7F79EA2D}" type="pres">
      <dgm:prSet presAssocID="{04B0CC0B-1BDB-456B-A627-D48063456417}" presName="background2" presStyleLbl="node2" presStyleIdx="1" presStyleCnt="2"/>
      <dgm:spPr/>
    </dgm:pt>
    <dgm:pt modelId="{8608C91B-BBEC-4872-8BB2-1CC5A8021F82}" type="pres">
      <dgm:prSet presAssocID="{04B0CC0B-1BDB-456B-A627-D48063456417}" presName="text2" presStyleLbl="fgAcc2" presStyleIdx="2" presStyleCnt="3" custLinFactNeighborX="-1224" custLinFactNeighborY="74562">
        <dgm:presLayoutVars>
          <dgm:chPref val="3"/>
        </dgm:presLayoutVars>
      </dgm:prSet>
      <dgm:spPr/>
    </dgm:pt>
    <dgm:pt modelId="{AC462668-A436-484C-9D4A-4DCA153E0B29}" type="pres">
      <dgm:prSet presAssocID="{04B0CC0B-1BDB-456B-A627-D48063456417}" presName="hierChild3" presStyleCnt="0"/>
      <dgm:spPr/>
    </dgm:pt>
  </dgm:ptLst>
  <dgm:cxnLst>
    <dgm:cxn modelId="{620AD70A-2C91-4257-A992-A7C22D0E6919}" type="presOf" srcId="{CA6B9E1A-D9E7-41E2-A773-9D709DBF7E9B}" destId="{A04BEF37-67CD-4DF0-84E1-14B5229EE4FB}" srcOrd="0" destOrd="0" presId="urn:microsoft.com/office/officeart/2005/8/layout/hierarchy1"/>
    <dgm:cxn modelId="{C9740420-2FC5-45FF-B642-88D3D9E1B5D1}" type="presOf" srcId="{C4A4A618-BD6D-444A-871E-3AB1CF64C5D9}" destId="{12357CD4-F1B1-4AD5-B852-627192CFA43E}" srcOrd="0" destOrd="0" presId="urn:microsoft.com/office/officeart/2005/8/layout/hierarchy1"/>
    <dgm:cxn modelId="{EFF4B22C-7D95-42D3-9707-88BC5A086C70}" type="presOf" srcId="{DED15178-131A-4E31-B6CE-5D692DD65FCC}" destId="{81CC96EF-9A40-464F-B766-F2DAE2C984E3}" srcOrd="0" destOrd="0" presId="urn:microsoft.com/office/officeart/2005/8/layout/hierarchy1"/>
    <dgm:cxn modelId="{D8E92B30-5CB6-4BBF-BDD5-9AD7B2145C6C}" srcId="{A6A53830-1C3C-4E68-93E9-50C9F46657A1}" destId="{A41C20E2-6974-4420-AF58-23B731F6AE97}" srcOrd="0" destOrd="0" parTransId="{DED15178-131A-4E31-B6CE-5D692DD65FCC}" sibTransId="{E912448E-40F2-4436-B9AE-0EAEDAB756C9}"/>
    <dgm:cxn modelId="{EBC3FC64-262F-4E26-B67B-4D945EBD0582}" type="presOf" srcId="{A6A53830-1C3C-4E68-93E9-50C9F46657A1}" destId="{E3A2B6C5-03AE-4BC7-AA57-E8A336051239}" srcOrd="0" destOrd="0" presId="urn:microsoft.com/office/officeart/2005/8/layout/hierarchy1"/>
    <dgm:cxn modelId="{E53FCD6B-5D95-4A4A-B87D-7FDD764FEDFD}" srcId="{2FE4B6D2-46D9-40E9-B183-33B7ECFFC6A7}" destId="{A6A53830-1C3C-4E68-93E9-50C9F46657A1}" srcOrd="0" destOrd="0" parTransId="{BE7B6D57-B066-4FEF-A4AC-543FCA433D96}" sibTransId="{017F6519-10D1-404F-AD7F-86D249AAD78D}"/>
    <dgm:cxn modelId="{3BEF0776-CDFA-4347-B92A-18C625759527}" srcId="{A6A53830-1C3C-4E68-93E9-50C9F46657A1}" destId="{04B0CC0B-1BDB-456B-A627-D48063456417}" srcOrd="2" destOrd="0" parTransId="{0147A8A3-ABEE-469B-AD85-D659CBF6F478}" sibTransId="{941D0377-4172-4AB6-AA5E-2D22FFC1B2AC}"/>
    <dgm:cxn modelId="{E0CF2976-C54B-4C3B-86CB-E048660A541B}" type="presOf" srcId="{A41C20E2-6974-4420-AF58-23B731F6AE97}" destId="{B150C2DA-87AA-4E0B-8980-35B7279DC017}" srcOrd="0" destOrd="0" presId="urn:microsoft.com/office/officeart/2005/8/layout/hierarchy1"/>
    <dgm:cxn modelId="{E0C57289-20EF-4E8E-BCFA-1FA96DC9DE44}" type="presOf" srcId="{2FE4B6D2-46D9-40E9-B183-33B7ECFFC6A7}" destId="{5AAE411F-B8F5-4C2A-8E55-46C0034539E8}" srcOrd="0" destOrd="0" presId="urn:microsoft.com/office/officeart/2005/8/layout/hierarchy1"/>
    <dgm:cxn modelId="{ED14DE98-7BB3-448C-A6D2-1D49B6BB1BA8}" type="presOf" srcId="{04B0CC0B-1BDB-456B-A627-D48063456417}" destId="{8608C91B-BBEC-4872-8BB2-1CC5A8021F82}" srcOrd="0" destOrd="0" presId="urn:microsoft.com/office/officeart/2005/8/layout/hierarchy1"/>
    <dgm:cxn modelId="{584236A0-4975-4AAD-A3C0-4EFE9F3F7CCF}" srcId="{A6A53830-1C3C-4E68-93E9-50C9F46657A1}" destId="{CA6B9E1A-D9E7-41E2-A773-9D709DBF7E9B}" srcOrd="1" destOrd="0" parTransId="{C4A4A618-BD6D-444A-871E-3AB1CF64C5D9}" sibTransId="{D6FBCE8D-DDAB-4A67-B7B9-F81DEB7532AD}"/>
    <dgm:cxn modelId="{3AC659DF-5A96-4ECD-A275-812D29E5AA2A}" type="presOf" srcId="{0147A8A3-ABEE-469B-AD85-D659CBF6F478}" destId="{B0960F9D-A9D8-4D4C-B3EC-0E8079964D6E}" srcOrd="0" destOrd="0" presId="urn:microsoft.com/office/officeart/2005/8/layout/hierarchy1"/>
    <dgm:cxn modelId="{AFC07076-5149-465C-96FD-5B60331033B1}" type="presParOf" srcId="{5AAE411F-B8F5-4C2A-8E55-46C0034539E8}" destId="{D896F4C9-A7CD-4F6B-B33D-AAE553BD2BAA}" srcOrd="0" destOrd="0" presId="urn:microsoft.com/office/officeart/2005/8/layout/hierarchy1"/>
    <dgm:cxn modelId="{F38B5C6A-4FB6-4A10-BD80-5BB819425C9F}" type="presParOf" srcId="{D896F4C9-A7CD-4F6B-B33D-AAE553BD2BAA}" destId="{EBD5A440-1775-49D7-B604-E6CE0A4E229D}" srcOrd="0" destOrd="0" presId="urn:microsoft.com/office/officeart/2005/8/layout/hierarchy1"/>
    <dgm:cxn modelId="{53FE720D-BC16-45B3-95B7-0D1AC03BF058}" type="presParOf" srcId="{EBD5A440-1775-49D7-B604-E6CE0A4E229D}" destId="{3A83BD45-778C-4581-8848-C5638FE8C213}" srcOrd="0" destOrd="0" presId="urn:microsoft.com/office/officeart/2005/8/layout/hierarchy1"/>
    <dgm:cxn modelId="{8AD6F506-3801-4A20-8F06-E8AFB5924DC4}" type="presParOf" srcId="{EBD5A440-1775-49D7-B604-E6CE0A4E229D}" destId="{E3A2B6C5-03AE-4BC7-AA57-E8A336051239}" srcOrd="1" destOrd="0" presId="urn:microsoft.com/office/officeart/2005/8/layout/hierarchy1"/>
    <dgm:cxn modelId="{A066EE07-B0E1-4E66-92EC-6805BF944C93}" type="presParOf" srcId="{D896F4C9-A7CD-4F6B-B33D-AAE553BD2BAA}" destId="{22DB1481-0101-4105-B408-122B9E99177E}" srcOrd="1" destOrd="0" presId="urn:microsoft.com/office/officeart/2005/8/layout/hierarchy1"/>
    <dgm:cxn modelId="{373EB71C-7360-482F-82A7-929195877B9D}" type="presParOf" srcId="{22DB1481-0101-4105-B408-122B9E99177E}" destId="{81CC96EF-9A40-464F-B766-F2DAE2C984E3}" srcOrd="0" destOrd="0" presId="urn:microsoft.com/office/officeart/2005/8/layout/hierarchy1"/>
    <dgm:cxn modelId="{A865B9E5-1525-4142-A4FE-9C15A3F8ECA0}" type="presParOf" srcId="{22DB1481-0101-4105-B408-122B9E99177E}" destId="{D40DB068-64A0-4450-B5C9-93E398E96257}" srcOrd="1" destOrd="0" presId="urn:microsoft.com/office/officeart/2005/8/layout/hierarchy1"/>
    <dgm:cxn modelId="{BF63BE77-12F0-438A-9AEF-C2460817F388}" type="presParOf" srcId="{D40DB068-64A0-4450-B5C9-93E398E96257}" destId="{19F16113-2E99-457B-9A06-965263E61C49}" srcOrd="0" destOrd="0" presId="urn:microsoft.com/office/officeart/2005/8/layout/hierarchy1"/>
    <dgm:cxn modelId="{74418D76-2AA3-46DE-BD94-50A5268D3733}" type="presParOf" srcId="{19F16113-2E99-457B-9A06-965263E61C49}" destId="{480B78AD-74D5-44A8-8479-266DBFB585CC}" srcOrd="0" destOrd="0" presId="urn:microsoft.com/office/officeart/2005/8/layout/hierarchy1"/>
    <dgm:cxn modelId="{276EC653-0D25-42F3-B103-0A7134FFC56C}" type="presParOf" srcId="{19F16113-2E99-457B-9A06-965263E61C49}" destId="{B150C2DA-87AA-4E0B-8980-35B7279DC017}" srcOrd="1" destOrd="0" presId="urn:microsoft.com/office/officeart/2005/8/layout/hierarchy1"/>
    <dgm:cxn modelId="{BDCE2E09-A598-4888-823F-CE77D3C4C241}" type="presParOf" srcId="{D40DB068-64A0-4450-B5C9-93E398E96257}" destId="{0E519D23-77EF-4194-8FE4-3DF16AB1EEE8}" srcOrd="1" destOrd="0" presId="urn:microsoft.com/office/officeart/2005/8/layout/hierarchy1"/>
    <dgm:cxn modelId="{E0135550-717B-4B51-8D10-50FDCE5D45F1}" type="presParOf" srcId="{22DB1481-0101-4105-B408-122B9E99177E}" destId="{12357CD4-F1B1-4AD5-B852-627192CFA43E}" srcOrd="2" destOrd="0" presId="urn:microsoft.com/office/officeart/2005/8/layout/hierarchy1"/>
    <dgm:cxn modelId="{5F93B5AC-F7B7-409E-A4DD-BEFC310B713F}" type="presParOf" srcId="{22DB1481-0101-4105-B408-122B9E99177E}" destId="{BABBAEAC-E98D-4825-82E5-14850B5F1B6A}" srcOrd="3" destOrd="0" presId="urn:microsoft.com/office/officeart/2005/8/layout/hierarchy1"/>
    <dgm:cxn modelId="{3CD764BC-4BE1-4279-A663-2881C7291C0F}" type="presParOf" srcId="{BABBAEAC-E98D-4825-82E5-14850B5F1B6A}" destId="{AB51CF3B-FD0A-42AE-800C-CBB694E6EFDA}" srcOrd="0" destOrd="0" presId="urn:microsoft.com/office/officeart/2005/8/layout/hierarchy1"/>
    <dgm:cxn modelId="{135D7653-EDE1-48CA-8643-308624B8AF8F}" type="presParOf" srcId="{AB51CF3B-FD0A-42AE-800C-CBB694E6EFDA}" destId="{6A1AEEED-0DB7-4724-BDC7-BBF76DC2C415}" srcOrd="0" destOrd="0" presId="urn:microsoft.com/office/officeart/2005/8/layout/hierarchy1"/>
    <dgm:cxn modelId="{80D64E61-C4F2-4A46-BCB9-48EA6051D564}" type="presParOf" srcId="{AB51CF3B-FD0A-42AE-800C-CBB694E6EFDA}" destId="{A04BEF37-67CD-4DF0-84E1-14B5229EE4FB}" srcOrd="1" destOrd="0" presId="urn:microsoft.com/office/officeart/2005/8/layout/hierarchy1"/>
    <dgm:cxn modelId="{D3A744EB-B725-4153-BFD2-85B4D425846F}" type="presParOf" srcId="{BABBAEAC-E98D-4825-82E5-14850B5F1B6A}" destId="{C639830A-1F95-4A63-BE4E-D60FCDD0B5A2}" srcOrd="1" destOrd="0" presId="urn:microsoft.com/office/officeart/2005/8/layout/hierarchy1"/>
    <dgm:cxn modelId="{0AE6D595-79B8-481C-9D5D-E485EB402460}" type="presParOf" srcId="{22DB1481-0101-4105-B408-122B9E99177E}" destId="{B0960F9D-A9D8-4D4C-B3EC-0E8079964D6E}" srcOrd="4" destOrd="0" presId="urn:microsoft.com/office/officeart/2005/8/layout/hierarchy1"/>
    <dgm:cxn modelId="{30A00051-3BE5-4582-9821-B7D444FB2749}" type="presParOf" srcId="{22DB1481-0101-4105-B408-122B9E99177E}" destId="{0FDB41CE-04DA-4BCD-997F-4ACCC31FF216}" srcOrd="5" destOrd="0" presId="urn:microsoft.com/office/officeart/2005/8/layout/hierarchy1"/>
    <dgm:cxn modelId="{66525347-5176-4C46-AA6D-CA951D7E2AA6}" type="presParOf" srcId="{0FDB41CE-04DA-4BCD-997F-4ACCC31FF216}" destId="{8C59FC4E-4097-41AB-86A4-5D28C599D739}" srcOrd="0" destOrd="0" presId="urn:microsoft.com/office/officeart/2005/8/layout/hierarchy1"/>
    <dgm:cxn modelId="{15E06E30-5834-4FA2-8989-B27EA477F5D9}" type="presParOf" srcId="{8C59FC4E-4097-41AB-86A4-5D28C599D739}" destId="{81AC03B0-960D-4D1A-9141-EB8D7F79EA2D}" srcOrd="0" destOrd="0" presId="urn:microsoft.com/office/officeart/2005/8/layout/hierarchy1"/>
    <dgm:cxn modelId="{8E196FDB-995D-43CA-9865-5C613B58246F}" type="presParOf" srcId="{8C59FC4E-4097-41AB-86A4-5D28C599D739}" destId="{8608C91B-BBEC-4872-8BB2-1CC5A8021F82}" srcOrd="1" destOrd="0" presId="urn:microsoft.com/office/officeart/2005/8/layout/hierarchy1"/>
    <dgm:cxn modelId="{B8BD874A-382A-4C0E-AA5A-CE05BF1759B7}" type="presParOf" srcId="{0FDB41CE-04DA-4BCD-997F-4ACCC31FF216}" destId="{AC462668-A436-484C-9D4A-4DCA153E0B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60F9D-A9D8-4D4C-B3EC-0E8079964D6E}">
      <dsp:nvSpPr>
        <dsp:cNvPr id="0" name=""/>
        <dsp:cNvSpPr/>
      </dsp:nvSpPr>
      <dsp:spPr>
        <a:xfrm>
          <a:off x="3862362" y="1210310"/>
          <a:ext cx="2840657" cy="2338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7178"/>
              </a:lnTo>
              <a:lnTo>
                <a:pt x="2840657" y="2127178"/>
              </a:lnTo>
              <a:lnTo>
                <a:pt x="2840657" y="23389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57CD4-F1B1-4AD5-B852-627192CFA43E}">
      <dsp:nvSpPr>
        <dsp:cNvPr id="0" name=""/>
        <dsp:cNvSpPr/>
      </dsp:nvSpPr>
      <dsp:spPr>
        <a:xfrm>
          <a:off x="1156469" y="1210310"/>
          <a:ext cx="2705892" cy="2445092"/>
        </a:xfrm>
        <a:custGeom>
          <a:avLst/>
          <a:gdLst/>
          <a:ahLst/>
          <a:cxnLst/>
          <a:rect l="0" t="0" r="0" b="0"/>
          <a:pathLst>
            <a:path>
              <a:moveTo>
                <a:pt x="2705892" y="0"/>
              </a:moveTo>
              <a:lnTo>
                <a:pt x="2705892" y="2233320"/>
              </a:lnTo>
              <a:lnTo>
                <a:pt x="0" y="2233320"/>
              </a:lnTo>
              <a:lnTo>
                <a:pt x="0" y="24450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C96EF-9A40-464F-B766-F2DAE2C984E3}">
      <dsp:nvSpPr>
        <dsp:cNvPr id="0" name=""/>
        <dsp:cNvSpPr/>
      </dsp:nvSpPr>
      <dsp:spPr>
        <a:xfrm>
          <a:off x="3757749" y="1210310"/>
          <a:ext cx="91440" cy="401167"/>
        </a:xfrm>
        <a:custGeom>
          <a:avLst/>
          <a:gdLst/>
          <a:ahLst/>
          <a:cxnLst/>
          <a:rect l="0" t="0" r="0" b="0"/>
          <a:pathLst>
            <a:path>
              <a:moveTo>
                <a:pt x="104612" y="0"/>
              </a:moveTo>
              <a:lnTo>
                <a:pt x="104612" y="189395"/>
              </a:lnTo>
              <a:lnTo>
                <a:pt x="45720" y="189395"/>
              </a:lnTo>
              <a:lnTo>
                <a:pt x="45720" y="4011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3BD45-778C-4581-8848-C5638FE8C213}">
      <dsp:nvSpPr>
        <dsp:cNvPr id="0" name=""/>
        <dsp:cNvSpPr/>
      </dsp:nvSpPr>
      <dsp:spPr>
        <a:xfrm>
          <a:off x="2719362" y="-241299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2B6C5-03AE-4BC7-AA57-E8A336051239}">
      <dsp:nvSpPr>
        <dsp:cNvPr id="0" name=""/>
        <dsp:cNvSpPr/>
      </dsp:nvSpPr>
      <dsp:spPr>
        <a:xfrm>
          <a:off x="2973362" y="0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Potere politico, militare, giudiziario: il prefetto romano</a:t>
          </a:r>
        </a:p>
      </dsp:txBody>
      <dsp:txXfrm>
        <a:off x="3015878" y="42516"/>
        <a:ext cx="2200967" cy="1366577"/>
      </dsp:txXfrm>
    </dsp:sp>
    <dsp:sp modelId="{480B78AD-74D5-44A8-8479-266DBFB585CC}">
      <dsp:nvSpPr>
        <dsp:cNvPr id="0" name=""/>
        <dsp:cNvSpPr/>
      </dsp:nvSpPr>
      <dsp:spPr>
        <a:xfrm>
          <a:off x="2660469" y="1611477"/>
          <a:ext cx="2285999" cy="23599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0C2DA-87AA-4E0B-8980-35B7279DC017}">
      <dsp:nvSpPr>
        <dsp:cNvPr id="0" name=""/>
        <dsp:cNvSpPr/>
      </dsp:nvSpPr>
      <dsp:spPr>
        <a:xfrm>
          <a:off x="2914469" y="1852777"/>
          <a:ext cx="2285999" cy="23599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Potere religioso: il sommo sacerdote e il tempio</a:t>
          </a:r>
        </a:p>
      </dsp:txBody>
      <dsp:txXfrm>
        <a:off x="2981424" y="1919732"/>
        <a:ext cx="2152089" cy="2226088"/>
      </dsp:txXfrm>
    </dsp:sp>
    <dsp:sp modelId="{6A1AEEED-0DB7-4724-BDC7-BBF76DC2C415}">
      <dsp:nvSpPr>
        <dsp:cNvPr id="0" name=""/>
        <dsp:cNvSpPr/>
      </dsp:nvSpPr>
      <dsp:spPr>
        <a:xfrm>
          <a:off x="13469" y="3655402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BEF37-67CD-4DF0-84E1-14B5229EE4FB}">
      <dsp:nvSpPr>
        <dsp:cNvPr id="0" name=""/>
        <dsp:cNvSpPr/>
      </dsp:nvSpPr>
      <dsp:spPr>
        <a:xfrm>
          <a:off x="267469" y="3896702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Sostegno al potere religioso: leadership farisaica, aristocrazia laica di Gerusalemme</a:t>
          </a:r>
        </a:p>
      </dsp:txBody>
      <dsp:txXfrm>
        <a:off x="309985" y="3939218"/>
        <a:ext cx="2200967" cy="1366577"/>
      </dsp:txXfrm>
    </dsp:sp>
    <dsp:sp modelId="{81AC03B0-960D-4D1A-9141-EB8D7F79EA2D}">
      <dsp:nvSpPr>
        <dsp:cNvPr id="0" name=""/>
        <dsp:cNvSpPr/>
      </dsp:nvSpPr>
      <dsp:spPr>
        <a:xfrm>
          <a:off x="5560019" y="3549261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08C91B-BBEC-4872-8BB2-1CC5A8021F82}">
      <dsp:nvSpPr>
        <dsp:cNvPr id="0" name=""/>
        <dsp:cNvSpPr/>
      </dsp:nvSpPr>
      <dsp:spPr>
        <a:xfrm>
          <a:off x="5814019" y="3790561"/>
          <a:ext cx="2285999" cy="1451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le sette giudaiche: sadducei, farisei</a:t>
          </a:r>
        </a:p>
      </dsp:txBody>
      <dsp:txXfrm>
        <a:off x="5856535" y="3833077"/>
        <a:ext cx="2200967" cy="1366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10/15/2024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88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92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1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60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01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7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83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948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10/15/2024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15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612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8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arrocchie.it/calenzano/santamariadellegrazie/I%20DOCICI%20PIETRO.htm" TargetMode="External"/><Relationship Id="rId13" Type="http://schemas.openxmlformats.org/officeDocument/2006/relationships/hyperlink" Target="http://www.parrocchie.it/calenzano/santamariadellegrazie/I%20DODICI%20BARTOLOMEO.htm" TargetMode="External"/><Relationship Id="rId18" Type="http://schemas.openxmlformats.org/officeDocument/2006/relationships/hyperlink" Target="http://www.parrocchie.it/calenzano/santamariadellegrazie/I%20DODICI%20SIMONE.htm" TargetMode="Externa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openxmlformats.org/officeDocument/2006/relationships/hyperlink" Target="http://www.parrocchie.it/calenzano/santamariadellegrazie/I%20DODICI%20FILIPPO.htm" TargetMode="External"/><Relationship Id="rId17" Type="http://schemas.openxmlformats.org/officeDocument/2006/relationships/hyperlink" Target="http://www.parrocchie.it/calenzano/santamariadellegrazie/I%20DODICI%20TADDEO.htm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://www.parrocchie.it/calenzano/santamariadellegrazie/I%20DODICI%20GIACOMOa.htm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hyperlink" Target="http://www.parrocchie.it/calenzano/santamariadellegrazie/I%20DODICI%20GIOVANNI.htm" TargetMode="External"/><Relationship Id="rId5" Type="http://schemas.microsoft.com/office/2007/relationships/hdphoto" Target="../media/hdphoto3.wdp"/><Relationship Id="rId15" Type="http://schemas.openxmlformats.org/officeDocument/2006/relationships/hyperlink" Target="http://www.parrocchie.it/calenzano/santamariadellegrazie/I%20DODICI%20MATTEO.htm" TargetMode="External"/><Relationship Id="rId10" Type="http://schemas.openxmlformats.org/officeDocument/2006/relationships/hyperlink" Target="http://www.parrocchie.it/calenzano/santamariadellegrazie/I%20DODICI%20GIACOMO.htm" TargetMode="External"/><Relationship Id="rId19" Type="http://schemas.openxmlformats.org/officeDocument/2006/relationships/hyperlink" Target="http://www.parrocchie.it/calenzano/santamariadellegrazie/I%20DODICI%20GIUDA.htm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www.parrocchie.it/calenzano/santamariadellegrazie/I%20DODICI%20ANDREA.htm" TargetMode="External"/><Relationship Id="rId14" Type="http://schemas.openxmlformats.org/officeDocument/2006/relationships/hyperlink" Target="http://www.parrocchie.it/calenzano/santamariadellegrazie/I%20DODICI%20TOMMASO.htm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3200" i="0" u="sng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Istanze di autorità e relazioni tra le comunità cristiane delle origini nell'area mediterranea</a:t>
            </a: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/>
              <a:t>Dario Garribba</a:t>
            </a: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/>
              <a:t>Lezione 2</a:t>
            </a:r>
          </a:p>
        </p:txBody>
      </p:sp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20518-E6D6-4619-FE79-37ED78683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716611-D8D8-55CE-DA27-CCF0BE7E1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0" dirty="0"/>
              <a:t>La </a:t>
            </a:r>
            <a:r>
              <a:rPr lang="en-US" b="0" dirty="0" err="1"/>
              <a:t>Palestina</a:t>
            </a:r>
            <a:r>
              <a:rPr lang="en-US" b="0" dirty="0"/>
              <a:t> al tempo di </a:t>
            </a:r>
            <a:r>
              <a:rPr lang="en-US" b="0" dirty="0" err="1"/>
              <a:t>Gesù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1FF31B-17BF-03D3-7AF1-205B50611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416BE549-DA6B-5299-E8BD-BC9389B62E1F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98A6C23E-8FD0-189D-4BAC-71DEF1DB231F}"/>
              </a:ext>
            </a:extLst>
          </p:cNvPr>
          <p:cNvGraphicFramePr/>
          <p:nvPr/>
        </p:nvGraphicFramePr>
        <p:xfrm>
          <a:off x="311020" y="57037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129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In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consisteva</a:t>
            </a:r>
            <a:r>
              <a:rPr lang="en-US" dirty="0"/>
              <a:t> </a:t>
            </a:r>
            <a:r>
              <a:rPr lang="en-US" dirty="0" err="1"/>
              <a:t>l’autorità</a:t>
            </a:r>
            <a:r>
              <a:rPr lang="en-US" dirty="0"/>
              <a:t> del </a:t>
            </a:r>
            <a:r>
              <a:rPr lang="en-US" dirty="0" err="1"/>
              <a:t>Sommo</a:t>
            </a:r>
            <a:r>
              <a:rPr lang="en-US" dirty="0"/>
              <a:t> </a:t>
            </a:r>
            <a:r>
              <a:rPr lang="en-US" dirty="0" err="1"/>
              <a:t>Sacerdote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Il clan di Anna (</a:t>
            </a:r>
            <a:r>
              <a:rPr lang="en-US" dirty="0" err="1"/>
              <a:t>Anano</a:t>
            </a:r>
            <a:r>
              <a:rPr lang="en-US" dirty="0"/>
              <a:t>) </a:t>
            </a:r>
            <a:r>
              <a:rPr lang="en-US" dirty="0" err="1"/>
              <a:t>negli</a:t>
            </a:r>
            <a:r>
              <a:rPr lang="en-US" dirty="0"/>
              <a:t> anni di Gesù</a:t>
            </a:r>
          </a:p>
          <a:p>
            <a:pPr marL="0" indent="0">
              <a:buNone/>
            </a:pPr>
            <a:r>
              <a:rPr lang="en-US" dirty="0"/>
              <a:t>I rapport </a:t>
            </a:r>
            <a:r>
              <a:rPr lang="en-US" dirty="0" err="1"/>
              <a:t>tra</a:t>
            </a:r>
            <a:r>
              <a:rPr lang="en-US" dirty="0"/>
              <a:t> il </a:t>
            </a:r>
            <a:r>
              <a:rPr lang="en-US" dirty="0" err="1"/>
              <a:t>prefetto</a:t>
            </a:r>
            <a:r>
              <a:rPr lang="en-US" dirty="0"/>
              <a:t> </a:t>
            </a:r>
            <a:r>
              <a:rPr lang="en-US" dirty="0" err="1"/>
              <a:t>romano</a:t>
            </a:r>
            <a:r>
              <a:rPr lang="en-US" dirty="0"/>
              <a:t> e il </a:t>
            </a:r>
            <a:r>
              <a:rPr lang="en-US" dirty="0" err="1"/>
              <a:t>sommo</a:t>
            </a:r>
            <a:r>
              <a:rPr lang="en-US" dirty="0"/>
              <a:t> </a:t>
            </a:r>
            <a:r>
              <a:rPr lang="en-US" dirty="0" err="1"/>
              <a:t>sacerdote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7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0A8318-E54B-2D7E-897D-9888ACC49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77283DC-938E-F5A9-E1B9-990CBAEF3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783B986-24F4-97EB-C799-00CA571D2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C9506EA-5A6D-14D7-C92A-49B11CE03A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B41279E-3C14-D108-571C-97D0439DD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F306C5-8030-A46B-15C9-D0EBCDAF7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0138988-4A06-2D8F-7A5F-A77DF59D3F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30D23DE-BCAB-ACA4-EAB6-41E3707F1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5CB0BED9-125F-A7BD-8446-4E2DCC19F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DA3222-0A27-6084-B4F9-18FD94BD5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76F77A-E947-71AF-9E17-833605FC2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In questo tempo c’erano tra i Giudei tre scuole di pensiero, che professavano concezioni diverse riguardo alla condizione umana: una era detta dei Farisei, l’altra dei Sadducei, la terza degli Esseni. Secondo i Farisei, alcune cose sono determinate dal destino, non tutte, perché altre dipende da noi che si verifichino o no. Invece gli Esseni affermano che il destino è signore di tutto, e nulla succede all’uomo che non sia per determinazione di questo. (A.J. 13,171-172; trad. M. Simonetti) </a:t>
            </a:r>
          </a:p>
        </p:txBody>
      </p:sp>
    </p:spTree>
    <p:extLst>
      <p:ext uri="{BB962C8B-B14F-4D97-AF65-F5344CB8AC3E}">
        <p14:creationId xmlns:p14="http://schemas.microsoft.com/office/powerpoint/2010/main" val="246830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BD882-FD88-8C2C-FEA5-1AF376DE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5E22BEC-7FEC-ED19-2E4D-60D5B42EA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6D198B4-2BAF-7418-E704-DE7D81C0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AA6D19D-6E9D-4AC2-4B6B-B8E87CB73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3429A1-605B-3321-3448-D8F888D38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4FFD99-67F6-D35F-E83F-6C8A3F0A5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86BDBF9-0D00-C886-6702-79921075DC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D2B7403-7E92-51E7-3E4A-1466D6BA1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6696F6B1-912E-A75B-C4A3-7661DE83C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3FF40D-3203-CF98-F6F1-7DBB49379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F4F9D6-AD26-B124-27F1-75342CB73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Di quale </a:t>
            </a:r>
            <a:r>
              <a:rPr lang="en-US" dirty="0" err="1"/>
              <a:t>prestigio</a:t>
            </a:r>
            <a:r>
              <a:rPr lang="en-US" dirty="0"/>
              <a:t> </a:t>
            </a:r>
            <a:r>
              <a:rPr lang="en-US" dirty="0" err="1"/>
              <a:t>godevano</a:t>
            </a:r>
            <a:r>
              <a:rPr lang="en-US" dirty="0"/>
              <a:t> I </a:t>
            </a:r>
            <a:r>
              <a:rPr lang="en-US" dirty="0" err="1"/>
              <a:t>farisei</a:t>
            </a:r>
            <a:r>
              <a:rPr lang="en-US" dirty="0"/>
              <a:t>?</a:t>
            </a:r>
          </a:p>
          <a:p>
            <a:r>
              <a:rPr lang="it-IT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Libro XIII:288 - 5. Contro Ircano sorse l'invidia dei Giudei a motivo dei suoi successi e di quelli dei suoi figli; particolarmente ostili gli erano i Farisei che sono una delle scuole giudaiche delle quali abbiamo parlato sopra; tanto grande è il loro influsso tra la folla che anche quando parlano contro un re o contro un sommo sacerdote hanno credito immediatamente. 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9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F9B9B-D036-D5E1-B2C4-1E1CD6CE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310BC4B-FDB8-0D42-35A2-FB59BEAE8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BFB4C31-DC1B-A550-BC52-F9BF9FCA1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0AD85F8-5FD7-E0C5-B744-EFB24E2DB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DC06DA4-B9FC-9647-7514-CA627CE3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B72488-9E6B-0F38-5F7C-2EEC2CDF1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56D4350-71D1-CB8F-732D-FDDAC7C969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B1DEB68-A835-AE3B-7D4F-C246A5D64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6917020-6C9D-C0A8-65D7-087F6F8F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4366B8-4CBD-AC1C-4A53-DA8FC0D4F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705124-F827-D24E-FB43-B3142641D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Di quale </a:t>
            </a:r>
            <a:r>
              <a:rPr lang="en-US" dirty="0" err="1"/>
              <a:t>prestigio</a:t>
            </a:r>
            <a:r>
              <a:rPr lang="en-US" dirty="0"/>
              <a:t> </a:t>
            </a:r>
            <a:r>
              <a:rPr lang="en-US" dirty="0" err="1"/>
              <a:t>godevano</a:t>
            </a:r>
            <a:r>
              <a:rPr lang="en-US" dirty="0"/>
              <a:t> I </a:t>
            </a:r>
            <a:r>
              <a:rPr lang="en-US" dirty="0" err="1"/>
              <a:t>farisei</a:t>
            </a:r>
            <a:r>
              <a:rPr lang="en-US" dirty="0"/>
              <a:t>?</a:t>
            </a:r>
          </a:p>
          <a:p>
            <a:r>
              <a:rPr lang="it-IT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Libro XIII:297 Ma di ciò parleremo appresso. Per ora voglio solo rilevare che i Farisei avevano passato al popolo certe norme trasmesse dalle precedenti generazioni e non scritte nelle leggi di </a:t>
            </a:r>
            <a:r>
              <a:rPr lang="it-IT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Mosé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per tale motivo sono respinte dal gruppo dei Sadducei i quali sostengono si debbano considerare valide solo le norme scritte (nelle Scritture) e quelle trasmesse dalle generazioni precedenti non sono da osservare. </a:t>
            </a:r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Libro XIII:298 Su questa materia nacquero controversie e differenze profonde tra i due partiti: i Sadducei si curavano soltanto dei ricchi e non avevano seguito tra le masse, mentre i Farisei avevano il sostegno delle masse. Ma su queste due scuole e sugli Esseni è stato dato un esposto dettagliato nel secondo libro della mia Giudaica.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39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AB17DD-7C83-2EDE-684C-2EEE423D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AE73EC7-A45F-C34B-C053-F12EFD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44FDFCB-B6DF-B84B-BBA0-D38519F4D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45A9DB-FCE5-0D60-CDD3-D72D7B346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7F43E57-DCA4-D765-FCB9-21A1C7684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70C3F6-9211-0F7F-ACDE-69A7A4112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C127E89-417B-B85E-2EE9-5B6AC8AE4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3F09131-E240-2BE9-140E-5656DE3D9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CCCA6D2-8750-E12E-3779-AAC944F4C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8AC160-5A0B-0324-973C-8D8DE0AFD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9C5A86-7C99-7A3B-E1E3-656CB1A8D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it-IT" dirty="0"/>
              <a:t>Vangelo di Marco </a:t>
            </a:r>
          </a:p>
          <a:p>
            <a:endParaRPr lang="it-IT" dirty="0"/>
          </a:p>
          <a:p>
            <a:r>
              <a:rPr lang="it-IT" dirty="0"/>
              <a:t>Nel Vangelo di Marco il brano più importante sui farisei si riscontra in 7,1-13. </a:t>
            </a:r>
          </a:p>
          <a:p>
            <a:r>
              <a:rPr lang="it-IT" dirty="0"/>
              <a:t>Questa pericope descrive riti di purificazione dei farisei e «di tutti i Giudei» </a:t>
            </a:r>
          </a:p>
          <a:p>
            <a:endParaRPr lang="it-IT" dirty="0"/>
          </a:p>
          <a:p>
            <a:r>
              <a:rPr lang="it-IT" sz="2000" dirty="0"/>
              <a:t>«i farisei infatti e tutti i Giudei non mangiano se non si sono lavati accuratamente le mani, </a:t>
            </a:r>
            <a:r>
              <a:rPr lang="it-IT" sz="2000" dirty="0">
                <a:highlight>
                  <a:srgbClr val="FFFF00"/>
                </a:highlight>
              </a:rPr>
              <a:t>attenendosi alla tradizione degli antichi</a:t>
            </a:r>
            <a:r>
              <a:rPr lang="it-IT" sz="2000" dirty="0"/>
              <a:t> e, tornando dal mercato, non mangiano senza aver fatto le abluzioni, e osservano molte altre cose per tradizione, come lavature di bicchieri, di stoviglie, di oggetti di rame e di letti».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85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C3656-446F-2D74-FA49-18B31836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79918E4-93E7-DC77-93FF-CEEB1B1FE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666EE0E-816B-CEAB-2D28-78B0F83A0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E1CB8EF-C5E7-035B-31EA-4B50DB062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AFC5CD7-AB0E-3567-58C4-D1CE26E8A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E1A074-2F89-36F2-41CB-A5297C5EC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CC0D86-5AE5-A388-A9AC-0606FEAFD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7A64A07-0072-FE87-E753-922BB57AB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314C704F-F7B9-F158-2C70-6C0044170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Chi </a:t>
            </a:r>
            <a:r>
              <a:rPr lang="en-US" sz="2600" cap="all" dirty="0" err="1">
                <a:solidFill>
                  <a:srgbClr val="FFFFFF"/>
                </a:solidFill>
              </a:rPr>
              <a:t>godeva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autorità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nella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società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giudaica</a:t>
            </a:r>
            <a:r>
              <a:rPr lang="en-US" sz="2600" cap="all" dirty="0">
                <a:solidFill>
                  <a:srgbClr val="FFFFFF"/>
                </a:solidFill>
              </a:rPr>
              <a:t> del I </a:t>
            </a:r>
            <a:r>
              <a:rPr lang="en-US" sz="2600" cap="all" dirty="0" err="1">
                <a:solidFill>
                  <a:srgbClr val="FFFFFF"/>
                </a:solidFill>
              </a:rPr>
              <a:t>secolo</a:t>
            </a:r>
            <a:r>
              <a:rPr lang="en-US" sz="2600" cap="all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CE939D-DAA5-CEC3-7A45-CB527A14F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644766-2BEA-3251-970A-BAB598FE5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Di quale </a:t>
            </a:r>
            <a:r>
              <a:rPr lang="en-US" dirty="0" err="1"/>
              <a:t>prestigio</a:t>
            </a:r>
            <a:r>
              <a:rPr lang="en-US" dirty="0"/>
              <a:t> </a:t>
            </a:r>
            <a:r>
              <a:rPr lang="en-US" dirty="0" err="1"/>
              <a:t>godevano</a:t>
            </a:r>
            <a:r>
              <a:rPr lang="en-US" dirty="0"/>
              <a:t> I </a:t>
            </a:r>
            <a:r>
              <a:rPr lang="en-US" dirty="0" err="1"/>
              <a:t>farisei</a:t>
            </a:r>
            <a:r>
              <a:rPr lang="en-US" dirty="0"/>
              <a:t>?</a:t>
            </a:r>
          </a:p>
          <a:p>
            <a:r>
              <a:rPr lang="it-IT" sz="1600" b="1" i="0" dirty="0">
                <a:solidFill>
                  <a:srgbClr val="000000"/>
                </a:solidFill>
                <a:effectLst/>
                <a:latin typeface="system-ui"/>
              </a:rPr>
              <a:t>MT 23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Allora Gesù si rivolse alla folla e ai suoi discepoli dicendo: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2 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«Sulla cattedra di Mosè si sono seduti gli scribi e i farisei.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3 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Quanto vi dicono, fatelo e osservatelo, ma non fate secondo le loro opere, perché dicono e non fanno.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4 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Legano infatti pesanti fardelli e li impongono sulle spalle della gente, ma loro non vogliono muoverli neppure con un dito.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5 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Tutte le loro opere le fanno per essere ammirati dagli uomini: allargano i loro </a:t>
            </a:r>
            <a:r>
              <a:rPr lang="it-IT" sz="1600" b="0" i="0" dirty="0" err="1">
                <a:solidFill>
                  <a:srgbClr val="000000"/>
                </a:solidFill>
                <a:effectLst/>
                <a:latin typeface="system-ui"/>
              </a:rPr>
              <a:t>filattèri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 e allungano le frange;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6 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amano posti d'onore nei conviti, i primi seggi nelle sinagoghe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7 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e i saluti nelle piazze, come anche sentirsi chiamare "</a:t>
            </a:r>
            <a:r>
              <a:rPr lang="it-IT" sz="1600" b="0" i="0" dirty="0" err="1">
                <a:solidFill>
                  <a:srgbClr val="000000"/>
                </a:solidFill>
                <a:effectLst/>
                <a:latin typeface="system-ui"/>
              </a:rPr>
              <a:t>rabbì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''dalla gente.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8 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Ma voi non fatevi chiamare "</a:t>
            </a:r>
            <a:r>
              <a:rPr lang="it-IT" sz="1600" b="0" i="0" dirty="0" err="1">
                <a:solidFill>
                  <a:srgbClr val="000000"/>
                </a:solidFill>
                <a:effectLst/>
                <a:latin typeface="system-ui"/>
              </a:rPr>
              <a:t>rabbì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'', perché uno solo è il vostro maestro e voi siete tutti fratelli.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9 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E non chiamate nessuno "</a:t>
            </a:r>
            <a:r>
              <a:rPr lang="it-IT" sz="1600" b="0" i="0" dirty="0" err="1">
                <a:solidFill>
                  <a:srgbClr val="000000"/>
                </a:solidFill>
                <a:effectLst/>
                <a:latin typeface="system-ui"/>
              </a:rPr>
              <a:t>padrè'sulla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 terra, perché uno solo è il Padre vostro, quello del cielo.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10 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E non fatevi chiamare "</a:t>
            </a:r>
            <a:r>
              <a:rPr lang="it-IT" sz="1600" b="0" i="0" dirty="0" err="1">
                <a:solidFill>
                  <a:srgbClr val="000000"/>
                </a:solidFill>
                <a:effectLst/>
                <a:latin typeface="system-ui"/>
              </a:rPr>
              <a:t>maestrì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', perché uno solo è il vostro Maestro, il Cristo.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11 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Il più grande tra voi sia vostro servo; </a:t>
            </a:r>
            <a:r>
              <a:rPr lang="it-IT" sz="1600" b="1" i="0" baseline="30000" dirty="0">
                <a:solidFill>
                  <a:srgbClr val="000000"/>
                </a:solidFill>
                <a:effectLst/>
                <a:latin typeface="system-ui"/>
              </a:rPr>
              <a:t>12 </a:t>
            </a:r>
            <a:r>
              <a:rPr lang="it-IT" sz="1600" b="0" i="0" dirty="0">
                <a:solidFill>
                  <a:srgbClr val="000000"/>
                </a:solidFill>
                <a:effectLst/>
                <a:latin typeface="system-ui"/>
              </a:rPr>
              <a:t>chi invece si innalzerà sarà abbassato e chi si abbasserà sarà innalzato….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528479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 err="1">
                <a:solidFill>
                  <a:srgbClr val="FFFFFF"/>
                </a:solidFill>
              </a:rPr>
              <a:t>Fissiamo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dei</a:t>
            </a:r>
            <a:r>
              <a:rPr lang="en-US" sz="2600" cap="all" dirty="0">
                <a:solidFill>
                  <a:srgbClr val="FFFFFF"/>
                </a:solidFill>
              </a:rPr>
              <a:t> </a:t>
            </a:r>
            <a:r>
              <a:rPr lang="en-US" sz="2600" cap="all" dirty="0" err="1">
                <a:solidFill>
                  <a:srgbClr val="FFFFFF"/>
                </a:solidFill>
              </a:rPr>
              <a:t>punti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partenza</a:t>
            </a:r>
            <a:endParaRPr lang="en-US" sz="2600" cap="all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05061" y="0"/>
            <a:ext cx="5718686" cy="67646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Gesù</a:t>
            </a:r>
            <a:r>
              <a:rPr lang="en-US" dirty="0"/>
              <a:t> </a:t>
            </a:r>
            <a:r>
              <a:rPr lang="en-US" dirty="0" err="1"/>
              <a:t>costituisce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sequela</a:t>
            </a:r>
          </a:p>
          <a:p>
            <a:r>
              <a:rPr lang="en-US" dirty="0"/>
              <a:t>Gesù non </a:t>
            </a:r>
            <a:r>
              <a:rPr lang="en-US" dirty="0" err="1"/>
              <a:t>fonda</a:t>
            </a:r>
            <a:r>
              <a:rPr lang="en-US" dirty="0"/>
              <a:t> il </a:t>
            </a:r>
            <a:r>
              <a:rPr lang="en-US" dirty="0" err="1"/>
              <a:t>cristianesimo</a:t>
            </a:r>
            <a:r>
              <a:rPr lang="en-US" dirty="0"/>
              <a:t>; </a:t>
            </a:r>
            <a:r>
              <a:rPr lang="en-US" dirty="0" err="1"/>
              <a:t>costituisce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sequela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riconosce</a:t>
            </a:r>
            <a:r>
              <a:rPr lang="en-US" dirty="0"/>
              <a:t> come sequela e </a:t>
            </a:r>
            <a:r>
              <a:rPr lang="en-US" dirty="0" err="1"/>
              <a:t>riconosce</a:t>
            </a:r>
            <a:r>
              <a:rPr lang="en-US" dirty="0"/>
              <a:t> in Gesù il proprio leader</a:t>
            </a:r>
          </a:p>
          <a:p>
            <a:r>
              <a:rPr lang="en-US" dirty="0"/>
              <a:t>Questa sequela è </a:t>
            </a:r>
            <a:r>
              <a:rPr lang="en-US" dirty="0" err="1"/>
              <a:t>destinataria</a:t>
            </a:r>
            <a:r>
              <a:rPr lang="en-US" dirty="0"/>
              <a:t> di </a:t>
            </a:r>
            <a:r>
              <a:rPr lang="en-US" dirty="0" err="1"/>
              <a:t>insegnamenti</a:t>
            </a:r>
            <a:r>
              <a:rPr lang="en-US" dirty="0"/>
              <a:t>/</a:t>
            </a:r>
            <a:r>
              <a:rPr lang="en-US" dirty="0" err="1"/>
              <a:t>messaggi</a:t>
            </a:r>
            <a:r>
              <a:rPr lang="en-US" dirty="0"/>
              <a:t> </a:t>
            </a:r>
          </a:p>
          <a:p>
            <a:r>
              <a:rPr lang="en-US" dirty="0" err="1"/>
              <a:t>Gesù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muove</a:t>
            </a:r>
            <a:r>
              <a:rPr lang="en-US" dirty="0"/>
              <a:t> e la </a:t>
            </a:r>
            <a:r>
              <a:rPr lang="en-US" dirty="0" err="1"/>
              <a:t>sua</a:t>
            </a:r>
            <a:r>
              <a:rPr lang="en-US" dirty="0"/>
              <a:t> sequela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muove</a:t>
            </a:r>
            <a:r>
              <a:rPr lang="en-US" dirty="0"/>
              <a:t> con </a:t>
            </a:r>
            <a:r>
              <a:rPr lang="en-US" dirty="0" err="1"/>
              <a:t>lui</a:t>
            </a:r>
            <a:r>
              <a:rPr lang="en-US" dirty="0"/>
              <a:t> (</a:t>
            </a:r>
            <a:r>
              <a:rPr lang="en-US" dirty="0" err="1"/>
              <a:t>almeno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) </a:t>
            </a:r>
          </a:p>
          <a:p>
            <a:r>
              <a:rPr lang="en-US" dirty="0" err="1"/>
              <a:t>Gesù</a:t>
            </a:r>
            <a:r>
              <a:rPr lang="en-US" dirty="0"/>
              <a:t>, a un </a:t>
            </a:r>
            <a:r>
              <a:rPr lang="en-US" dirty="0" err="1"/>
              <a:t>certo</a:t>
            </a:r>
            <a:r>
              <a:rPr lang="en-US" dirty="0"/>
              <a:t> punto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Gerusalemme</a:t>
            </a:r>
            <a:r>
              <a:rPr lang="en-US" dirty="0"/>
              <a:t> (</a:t>
            </a:r>
            <a:r>
              <a:rPr lang="en-US" dirty="0" err="1"/>
              <a:t>forse</a:t>
            </a:r>
            <a:r>
              <a:rPr lang="en-US" dirty="0"/>
              <a:t> è </a:t>
            </a:r>
            <a:r>
              <a:rPr lang="en-US" dirty="0" err="1"/>
              <a:t>andato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volte); </a:t>
            </a:r>
            <a:r>
              <a:rPr lang="en-US" dirty="0" err="1"/>
              <a:t>una</a:t>
            </a:r>
            <a:r>
              <a:rPr lang="en-US" dirty="0"/>
              <a:t> volta </a:t>
            </a:r>
            <a:r>
              <a:rPr lang="en-US" dirty="0" err="1"/>
              <a:t>va</a:t>
            </a:r>
            <a:r>
              <a:rPr lang="en-US" dirty="0"/>
              <a:t> e </a:t>
            </a:r>
            <a:r>
              <a:rPr lang="en-US" dirty="0" err="1"/>
              <a:t>muore</a:t>
            </a:r>
            <a:r>
              <a:rPr lang="en-US" dirty="0"/>
              <a:t>. </a:t>
            </a:r>
          </a:p>
          <a:p>
            <a:r>
              <a:rPr lang="en-US" dirty="0"/>
              <a:t>La </a:t>
            </a:r>
            <a:r>
              <a:rPr lang="en-US" dirty="0" err="1"/>
              <a:t>sua</a:t>
            </a:r>
            <a:r>
              <a:rPr lang="en-US" dirty="0"/>
              <a:t> sequela (o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di </a:t>
            </a:r>
            <a:r>
              <a:rPr lang="en-US" dirty="0" err="1"/>
              <a:t>essa</a:t>
            </a:r>
            <a:r>
              <a:rPr lang="en-US" dirty="0"/>
              <a:t>) </a:t>
            </a:r>
            <a:r>
              <a:rPr lang="en-US" dirty="0" err="1"/>
              <a:t>vive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esperienze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li convince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Gesù</a:t>
            </a:r>
            <a:r>
              <a:rPr lang="en-US" dirty="0"/>
              <a:t> </a:t>
            </a:r>
            <a:r>
              <a:rPr lang="en-US" dirty="0" err="1"/>
              <a:t>sia</a:t>
            </a:r>
            <a:r>
              <a:rPr lang="en-US" dirty="0"/>
              <a:t> </a:t>
            </a:r>
            <a:r>
              <a:rPr lang="en-US" dirty="0" err="1"/>
              <a:t>risorto</a:t>
            </a:r>
            <a:endParaRPr lang="en-US" dirty="0"/>
          </a:p>
          <a:p>
            <a:r>
              <a:rPr lang="en-US" i="1" dirty="0">
                <a:highlight>
                  <a:srgbClr val="FFFF00"/>
                </a:highlight>
              </a:rPr>
              <a:t>Cosa </a:t>
            </a:r>
            <a:r>
              <a:rPr lang="en-US" i="1" dirty="0" err="1">
                <a:highlight>
                  <a:srgbClr val="FFFF00"/>
                </a:highlight>
              </a:rPr>
              <a:t>chiede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Gesù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alla</a:t>
            </a:r>
            <a:r>
              <a:rPr lang="en-US" i="1" dirty="0">
                <a:highlight>
                  <a:srgbClr val="FFFF00"/>
                </a:highlight>
              </a:rPr>
              <a:t> </a:t>
            </a:r>
            <a:r>
              <a:rPr lang="en-US" i="1" dirty="0" err="1">
                <a:highlight>
                  <a:srgbClr val="FFFF00"/>
                </a:highlight>
              </a:rPr>
              <a:t>sua</a:t>
            </a:r>
            <a:r>
              <a:rPr lang="en-US" i="1" dirty="0">
                <a:highlight>
                  <a:srgbClr val="FFFF00"/>
                </a:highlight>
              </a:rPr>
              <a:t> sequela?</a:t>
            </a:r>
          </a:p>
          <a:p>
            <a:pPr marL="0"/>
            <a:endParaRPr lang="en-US" i="1" dirty="0"/>
          </a:p>
          <a:p>
            <a:pPr mar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2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46134" y="2376862"/>
            <a:ext cx="3076348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Dopo la </a:t>
            </a:r>
            <a:r>
              <a:rPr lang="en-US" sz="2600" cap="all" dirty="0" err="1">
                <a:solidFill>
                  <a:srgbClr val="FFFFFF"/>
                </a:solidFill>
              </a:rPr>
              <a:t>morte</a:t>
            </a:r>
            <a:r>
              <a:rPr lang="en-US" sz="2600" cap="all" dirty="0">
                <a:solidFill>
                  <a:srgbClr val="FFFFFF"/>
                </a:solidFill>
              </a:rPr>
              <a:t> e </a:t>
            </a:r>
            <a:r>
              <a:rPr lang="en-US" sz="2600" cap="all" dirty="0" err="1">
                <a:solidFill>
                  <a:srgbClr val="FFFFFF"/>
                </a:solidFill>
              </a:rPr>
              <a:t>risurrezione</a:t>
            </a:r>
            <a:r>
              <a:rPr lang="en-US" sz="2600" cap="all" dirty="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it-IT" b="0" i="0" dirty="0">
                <a:solidFill>
                  <a:srgbClr val="800000"/>
                </a:solidFill>
                <a:effectLst/>
                <a:highlight>
                  <a:srgbClr val="FFFF00"/>
                </a:highlight>
                <a:latin typeface="Book Antiqua" panose="02040602050305030304" pitchFamily="18" charset="0"/>
              </a:rPr>
              <a:t>Atti degli Apostoli 1,6-8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Così venutisi a trovare insieme gli domandarono: «Signore, è questo il tempo in cui ricostituirai il regno di Israele?». </a:t>
            </a:r>
            <a:r>
              <a:rPr lang="it-IT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[7] 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Ma egli rispose: «Non spetta a voi conoscere i tempi e i momenti che il Padre ha riservato alla sua scelta, </a:t>
            </a:r>
            <a:r>
              <a:rPr lang="it-IT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[8]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ma avrete forza dallo Spirito Santo che scenderà su di voi e mi sarete testimoni a Gerusalemme, in tutta la Giudea e la Samaria e fino agli estremi confini della terra».</a:t>
            </a:r>
            <a:endParaRPr lang="en-US" i="1" dirty="0"/>
          </a:p>
          <a:p>
            <a:pPr mar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4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>
                <a:solidFill>
                  <a:srgbClr val="FFFFFF"/>
                </a:solidFill>
              </a:rPr>
              <a:t>L’apertura ai gentili: storia o teologia?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17886" y="725394"/>
            <a:ext cx="5605861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31470" indent="0" defTabSz="914400">
              <a:lnSpc>
                <a:spcPct val="90000"/>
              </a:lnSpc>
              <a:spcAft>
                <a:spcPts val="8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en-US" dirty="0">
                <a:effectLst/>
                <a:highlight>
                  <a:srgbClr val="FFFF00"/>
                </a:highlight>
              </a:rPr>
              <a:t>Matteo 10,5-6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«Non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andate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fra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pagani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e non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entrate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nelle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città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dei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Samaritani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; 6 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rivolgetevi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piuttosto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alle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pecore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perdute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della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casa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d'Israele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. 7 E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strada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facendo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, predicate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che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il regno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dei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cieli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 è </a:t>
            </a:r>
            <a:r>
              <a:rPr lang="en-US" dirty="0" err="1">
                <a:solidFill>
                  <a:srgbClr val="800000"/>
                </a:solidFill>
                <a:latin typeface="Book Antiqua" panose="02040602050305030304" pitchFamily="18" charset="0"/>
              </a:rPr>
              <a:t>vicino</a:t>
            </a:r>
            <a:r>
              <a:rPr lang="en-US" dirty="0">
                <a:solidFill>
                  <a:srgbClr val="800000"/>
                </a:solidFill>
                <a:latin typeface="Book Antiqua" panose="02040602050305030304" pitchFamily="18" charset="0"/>
              </a:rPr>
              <a:t>»</a:t>
            </a:r>
          </a:p>
          <a:p>
            <a:pPr mar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23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I </a:t>
            </a:r>
            <a:r>
              <a:rPr lang="en-US" sz="2600" cap="all" dirty="0" err="1">
                <a:solidFill>
                  <a:srgbClr val="FFFFFF"/>
                </a:solidFill>
              </a:rPr>
              <a:t>seguaci</a:t>
            </a:r>
            <a:r>
              <a:rPr lang="en-US" sz="2600" cap="all" dirty="0">
                <a:solidFill>
                  <a:srgbClr val="FFFFFF"/>
                </a:solidFill>
              </a:rPr>
              <a:t> di </a:t>
            </a:r>
            <a:r>
              <a:rPr lang="en-US" sz="2600" cap="all" dirty="0" err="1">
                <a:solidFill>
                  <a:srgbClr val="FFFFFF"/>
                </a:solidFill>
              </a:rPr>
              <a:t>Gesù</a:t>
            </a:r>
            <a:endParaRPr lang="en-US" sz="2600" cap="all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dirty="0"/>
              <a:t> 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Allora ritornarono a Gerusalemme dal monte detto degli Ulivi, che è vicino a Gerusalemme quanto il cammino permesso in un sabato. </a:t>
            </a:r>
            <a:r>
              <a:rPr lang="it-IT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[13]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Entrati in città salirono al piano superiore dove abitavano. C'erano Pietro e Giovanni, Giacomo e Andrea, Filippo e Tommaso, Bartolomeo e Matteo, Giacomo di Alfeo e Simone lo </a:t>
            </a:r>
            <a:r>
              <a:rPr lang="it-IT" b="0" i="0" dirty="0" err="1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Zelòta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 e Giuda di Giacomo. </a:t>
            </a:r>
            <a:r>
              <a:rPr lang="it-IT" b="1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[14]</a:t>
            </a:r>
            <a:r>
              <a:rPr lang="it-IT" b="0" i="0" dirty="0">
                <a:solidFill>
                  <a:srgbClr val="800000"/>
                </a:solidFill>
                <a:effectLst/>
                <a:latin typeface="Book Antiqua" panose="02040602050305030304" pitchFamily="18" charset="0"/>
              </a:rPr>
              <a:t>Tutti questi erano assidui e concordi nella preghiera, insieme con alcune donne e con Maria, la madre di Gesù e con i fratelli di lui.</a:t>
            </a:r>
            <a:endParaRPr lang="en-US" i="1" dirty="0"/>
          </a:p>
          <a:p>
            <a:pPr mar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19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I 12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0249397-30D6-D65B-8A00-BA172B9B43DD}"/>
              </a:ext>
            </a:extLst>
          </p:cNvPr>
          <p:cNvSpPr txBox="1"/>
          <p:nvPr/>
        </p:nvSpPr>
        <p:spPr>
          <a:xfrm>
            <a:off x="5534746" y="171119"/>
            <a:ext cx="6241153" cy="654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</a:rPr>
              <a:t>Matteo 10, 2-4 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Gesù chiamò i suoi dodici discepoli e diede loro il potere di scacciare gli spiriti maligni, di guarire tutte le malattie e tutte le sofferenze. I nomi dei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</a:rPr>
              <a:t>dodici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apostoli sono questi: innanzi tutto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</a:rPr>
              <a:t>Simone,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 detto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Pietro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e suo fratello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;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Giacomo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e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Giovanni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, figli di Zebedeo;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Filippo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e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Bartolomeo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(Natanaele 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Gv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1,45-51);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Tommaso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e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Matteo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l’agente delle tasse;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Giacomo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figlio di Alfeo e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Taddeo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(Giuda di Giacomo Lc.6,16 e At 1,13);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Simone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 che era del partito degli zeloti, e </a:t>
            </a: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Giuda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eorgia" panose="02040502050405020303"/>
                <a:ea typeface="+mn-ea"/>
                <a:cs typeface="+mn-cs"/>
              </a:rPr>
              <a:t> l’Iscariota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, che poi fu il traditore di Gesù</a:t>
            </a:r>
            <a:r>
              <a:rPr kumimoji="0" 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anose="020405020504050203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321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6817" y="242036"/>
            <a:ext cx="10058400" cy="753325"/>
          </a:xfr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r>
              <a:rPr lang="it-IT" sz="2600" dirty="0"/>
              <a:t>La costituzione dei Dodici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66817" y="1070006"/>
            <a:ext cx="4754880" cy="5620043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it-IT" dirty="0"/>
              <a:t>Mc 3,13-16: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it-IT" dirty="0"/>
              <a:t>Salì poi sul monte, chiamò a sé quelli che voleva ed essi andarono da lui.</a:t>
            </a:r>
            <a:r>
              <a:rPr lang="it-IT" baseline="30000" dirty="0"/>
              <a:t>14</a:t>
            </a:r>
            <a:r>
              <a:rPr lang="it-IT" dirty="0"/>
              <a:t>Ne costituì Dodici - che chiamò apostoli -, perché stessero con lui e per mandarli a predicare </a:t>
            </a:r>
            <a:r>
              <a:rPr lang="it-IT" baseline="30000" dirty="0"/>
              <a:t>15</a:t>
            </a:r>
            <a:r>
              <a:rPr lang="it-IT" dirty="0"/>
              <a:t>con il potere di scacciare i </a:t>
            </a:r>
            <a:r>
              <a:rPr lang="it-IT" dirty="0" err="1"/>
              <a:t>demòni</a:t>
            </a:r>
            <a:r>
              <a:rPr lang="it-IT" dirty="0"/>
              <a:t>. </a:t>
            </a:r>
            <a:r>
              <a:rPr lang="it-IT" baseline="30000" dirty="0"/>
              <a:t>16</a:t>
            </a:r>
            <a:r>
              <a:rPr lang="it-IT" dirty="0"/>
              <a:t>Costituì dunque i Dodici.</a:t>
            </a:r>
            <a:endParaRPr lang="it-IT" b="1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70337" y="1070006"/>
            <a:ext cx="4754880" cy="5620043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ἀναβαίνει εἰς τὸ ὄρος καὶ προσκαλεῖται οὓς ἤθελεν αὐτός, καὶ ἀπῆλθον πρὸς αὐτόν.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ἐποίησεν δώδεκα, οὓς καὶ ἀποστόλους ὠνόμασεν, ἵνα ὦσιν μετ᾽ αὐτοῦ καὶ ἵνα ἀποστέλλῃ αὐτοὺς κηρύσσειν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ἔχειν ἐξουσίαν ἐκβάλλειν τὰ δαιμόνια: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καὶ ἐποίησεν τοὺς δώδεκα 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24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E5B00-533B-4270-C59F-5642848EF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19E035A-D4B2-8700-5438-B944897CB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26DDA4B-4B6C-5083-6F22-31140DEE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B94686C-216F-6BD4-AC36-0FEB68AF6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0F1072E-FE85-61A2-9044-810B4EA18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F36255-AC7E-4A1A-42BA-A3E6A8E1A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EC902A12-E02E-C73F-2D6F-0454065A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La vita </a:t>
            </a:r>
            <a:r>
              <a:rPr lang="en-US" sz="4100" cap="all" dirty="0" err="1">
                <a:solidFill>
                  <a:srgbClr val="FFFFFF"/>
                </a:solidFill>
              </a:rPr>
              <a:t>della</a:t>
            </a:r>
            <a:r>
              <a:rPr lang="en-US" sz="4100" cap="all" dirty="0">
                <a:solidFill>
                  <a:srgbClr val="FFFFFF"/>
                </a:solidFill>
              </a:rPr>
              <a:t> prima </a:t>
            </a:r>
            <a:r>
              <a:rPr lang="en-US" sz="4100" cap="all" dirty="0" err="1">
                <a:solidFill>
                  <a:srgbClr val="FFFFFF"/>
                </a:solidFill>
              </a:rPr>
              <a:t>comunità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E1E7EE-9917-58B8-0924-3AA095119215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861158-CE89-8FFB-EBAD-6F505034C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8FD486-0B42-7EDC-FAF6-C29B8F1D6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1AC8587-AAC9-FB71-5CB2-691F53E2B477}"/>
              </a:ext>
            </a:extLst>
          </p:cNvPr>
          <p:cNvSpPr txBox="1"/>
          <p:nvPr/>
        </p:nvSpPr>
        <p:spPr>
          <a:xfrm>
            <a:off x="4969904" y="790574"/>
            <a:ext cx="6002896" cy="499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Dodici non vanno automaticamente  visti come il nucleo iniziale del cristianesimo. Il valore fondativo dei Dodici è attribuito da quelli che vengono dopo di loro. Essi vanno esaminati solo in quanto attori del loro presente, non in quanto fondatori del futuro cristianesimo. 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Luca però ha memoria di loro solo perché li considera «fondatori» di quel movimento di cui si sente parte. 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Emerge qui una distanza tra il dato storico (i Dodici) – il documento (Atti) – il lettore del documento (noi)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077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51184-1A71-8A1E-BDD1-84178EFBF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3BC03A8-64E2-204C-D336-2601ABC04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4E63746-8CC5-AB7A-8130-7D11AFD98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B8C19D-D313-19D5-D76A-335B169EF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CC49BA-B6DE-7E4A-A8B9-18D48EF06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B69F1A-3472-B307-9678-4D0909B8B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682FF8B-BD61-9D65-4C5B-A87A81092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cap="all" dirty="0">
                <a:solidFill>
                  <a:srgbClr val="FFFFFF"/>
                </a:solidFill>
              </a:rPr>
              <a:t>La vita </a:t>
            </a:r>
            <a:r>
              <a:rPr lang="en-US" sz="4100" cap="all" dirty="0" err="1">
                <a:solidFill>
                  <a:srgbClr val="FFFFFF"/>
                </a:solidFill>
              </a:rPr>
              <a:t>della</a:t>
            </a:r>
            <a:r>
              <a:rPr lang="en-US" sz="4100" cap="all" dirty="0">
                <a:solidFill>
                  <a:srgbClr val="FFFFFF"/>
                </a:solidFill>
              </a:rPr>
              <a:t> prima </a:t>
            </a:r>
            <a:r>
              <a:rPr lang="en-US" sz="4100" cap="all" dirty="0" err="1">
                <a:solidFill>
                  <a:srgbClr val="FFFFFF"/>
                </a:solidFill>
              </a:rPr>
              <a:t>comunità</a:t>
            </a:r>
            <a:endParaRPr lang="en-US" sz="4100" cap="all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A7B071-CB4D-F212-FE25-CE689E8E4F9E}"/>
              </a:ext>
            </a:extLst>
          </p:cNvPr>
          <p:cNvSpPr txBox="1"/>
          <p:nvPr/>
        </p:nvSpPr>
        <p:spPr>
          <a:xfrm>
            <a:off x="5053780" y="599768"/>
            <a:ext cx="6074467" cy="5572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18288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4A66AC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39CC3AF-B70F-6ABA-4A68-875FF699C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9EB5949-68E7-52F5-9C62-65D39EA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4981108-EA9B-40EF-6D6D-C3074491B980}"/>
              </a:ext>
            </a:extLst>
          </p:cNvPr>
          <p:cNvSpPr txBox="1"/>
          <p:nvPr/>
        </p:nvSpPr>
        <p:spPr>
          <a:xfrm>
            <a:off x="4969904" y="790574"/>
            <a:ext cx="6002896" cy="333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 nostra fonte è Atti. Luca si pone un obiettivo contemporaneamente teologico e storiografico: unire la storia di Gesù a quella della prima comunità. È stato a ragione detto che Luca è il primo teologo della storia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Luca trova nella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Trebuchet MS" panose="020B0603020202020204"/>
                <a:ea typeface="+mn-ea"/>
                <a:cs typeface="+mn-cs"/>
              </a:rPr>
              <a:t>storia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dei primi seguaci di Gesù l’elemento di continuità tra Gesù e i seguaci</a:t>
            </a:r>
          </a:p>
        </p:txBody>
      </p:sp>
    </p:spTree>
    <p:extLst>
      <p:ext uri="{BB962C8B-B14F-4D97-AF65-F5344CB8AC3E}">
        <p14:creationId xmlns:p14="http://schemas.microsoft.com/office/powerpoint/2010/main" val="1883241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I 12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0249397-30D6-D65B-8A00-BA172B9B43DD}"/>
              </a:ext>
            </a:extLst>
          </p:cNvPr>
          <p:cNvSpPr txBox="1"/>
          <p:nvPr/>
        </p:nvSpPr>
        <p:spPr>
          <a:xfrm>
            <a:off x="5700055" y="765044"/>
            <a:ext cx="6129676" cy="4962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Pietro e Andrea: secondo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Gv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 originari di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Betsaida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, incontrano Gesù a Cafarnao; probabilmente seguaci di Giovanni Battista 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Giacomo e Giovanni di Zebedeo: Cafarnao o vicinanze; 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Filippo: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Betsaida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. Seguace di Giovanni Battista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Natanele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 (Bartolomeo?): ???? Amico di Filippo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Tommaso: ???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Giacomo di Alfeo: ????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Matteo/Levi: reclutato presso il lago di Tiberiade (zona di Cafarnao). Fratello di Giacomo di Alfeo???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Taddeo/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Lebbeo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:??? Giuda di Giacomo: ???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Simone lo Zelota o  Simone Cananeo: da Cana? 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Calibri" panose="020F0502020204030204" pitchFamily="34" charset="0"/>
                <a:cs typeface="Times New Roman" panose="02020603050405020304" pitchFamily="18" charset="0"/>
              </a:rPr>
              <a:t>Giuda Iscariota: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Keriot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 nel sud della Giudea? se così fosse Giuda sarebbe l’unico originario della Giudea</a:t>
            </a:r>
          </a:p>
          <a:p>
            <a:pPr marL="514350" marR="0" lvl="0" indent="-51435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Mattia (sostituto di Giuda): presente al battesimo di Gesù?</a:t>
            </a:r>
          </a:p>
        </p:txBody>
      </p:sp>
    </p:spTree>
    <p:extLst>
      <p:ext uri="{BB962C8B-B14F-4D97-AF65-F5344CB8AC3E}">
        <p14:creationId xmlns:p14="http://schemas.microsoft.com/office/powerpoint/2010/main" val="3384076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29EDCE-6386-8D82-C5DF-FBE627E78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8905DA5-808D-CEA0-CBA0-F8833AC13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149B37-94EE-B9E2-EFFB-32178CC78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F7EFDD-E988-58D9-6A87-5E05AF2D0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8C19DE-12D7-1476-2A03-A87B2A9C2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649DC0-D923-1E19-DD5C-74476588F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957598B-62C1-4971-6D85-13382EF5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C21E3F4-BDD0-4C16-5D0A-28F31452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33DC8FBE-1B2D-96B2-050A-B390D2A1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cap="all" dirty="0">
                <a:solidFill>
                  <a:srgbClr val="FFFFFF"/>
                </a:solidFill>
              </a:rPr>
              <a:t>I 12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9D70FA-0B19-E779-2C86-37AC0CEE6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72C3FE-74D5-98D3-D710-85568D24EC07}"/>
              </a:ext>
            </a:extLst>
          </p:cNvPr>
          <p:cNvSpPr txBox="1"/>
          <p:nvPr/>
        </p:nvSpPr>
        <p:spPr>
          <a:xfrm>
            <a:off x="5700055" y="765044"/>
            <a:ext cx="6129676" cy="1703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Sono i Dodici storicamente esistiti? Qual è il valore storico della testimonianza lucana? Furono effettivamente i Dodici il nucleo fondante della comunità di </a:t>
            </a:r>
            <a:r>
              <a:rPr lang="it-IT" b="1" dirty="0">
                <a:solidFill>
                  <a:srgbClr val="000000"/>
                </a:solidFill>
                <a:latin typeface="Georgia" panose="02040502050405020303"/>
              </a:rPr>
              <a:t>G</a:t>
            </a:r>
            <a:r>
              <a:rPr kumimoji="0" lang="it-IT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erusalemme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60752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2"/>
          <p:cNvSpPr>
            <a:spLocks noGrp="1"/>
          </p:cNvSpPr>
          <p:nvPr>
            <p:ph sz="half" idx="1"/>
          </p:nvPr>
        </p:nvSpPr>
        <p:spPr>
          <a:xfrm>
            <a:off x="578498" y="618978"/>
            <a:ext cx="10272382" cy="5620043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it-IT" sz="1800" dirty="0"/>
              <a:t> </a:t>
            </a:r>
            <a:r>
              <a:rPr lang="it-IT" sz="2400" dirty="0"/>
              <a:t>At 1,15: In quei giorni Pietro si alzò in mezzo ai fratelli (il numero delle persone radunate era circa centoventi) e disse:…[21] </a:t>
            </a:r>
            <a:r>
              <a:rPr lang="it-IT" sz="2400" dirty="0">
                <a:highlight>
                  <a:srgbClr val="FFFF00"/>
                </a:highlight>
              </a:rPr>
              <a:t>Bisogna dunque che tra coloro che ci furono compagni per tutto il tempo in cui il Signore Gesù ha vissuto in mezzo a noi, </a:t>
            </a:r>
            <a:r>
              <a:rPr lang="it-IT" sz="2400" b="1" dirty="0">
                <a:highlight>
                  <a:srgbClr val="FFFF00"/>
                </a:highlight>
              </a:rPr>
              <a:t>[22]</a:t>
            </a:r>
            <a:r>
              <a:rPr lang="it-IT" sz="2400" dirty="0">
                <a:highlight>
                  <a:srgbClr val="FFFF00"/>
                </a:highlight>
              </a:rPr>
              <a:t>incominciando dal battesimo di Giovanni fino al giorno in cui è stato di tra noi assunto in cielo, uno divenga, insieme a noi, testimone della sua risurrezione».</a:t>
            </a:r>
            <a:endParaRPr lang="it-IT" sz="24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6308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80304" y="851789"/>
            <a:ext cx="11565228" cy="5330069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 dunque rivela:</a:t>
            </a: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Precisa volontà di porsi in continuità con l’operato di Gesù</a:t>
            </a: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Riproporre la modalità di essere gruppo messa in atto da Gesù</a:t>
            </a: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Esigenza di individuare subito un chiaro elemento identitario (la risurrezione). In questa fase iniziale essa costituisce anche una istanza di autorità.</a:t>
            </a: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Esigenza di legittimare il gruppo all’esterno.</a:t>
            </a:r>
          </a:p>
          <a:p>
            <a:pPr marL="0" indent="0">
              <a:buNone/>
            </a:pPr>
            <a:r>
              <a:rPr lang="it-IT" sz="3600" b="1" dirty="0">
                <a:latin typeface="Bradley Hand ITC" panose="03070402050302030203" pitchFamily="66" charset="0"/>
              </a:rPr>
              <a:t>… Ma quale storicità possiamo attribuire al racconto lucano?... </a:t>
            </a: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666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80304" y="851789"/>
            <a:ext cx="11565228" cy="5330069"/>
          </a:xfrm>
          <a:ln w="38100"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600" b="1" dirty="0">
                <a:latin typeface="Bradley Hand ITC" panose="03070402050302030203" pitchFamily="66" charset="0"/>
              </a:rPr>
              <a:t>… Ma quale storicità possiamo attribuire al racconto lucano?...</a:t>
            </a:r>
          </a:p>
          <a:p>
            <a:pPr marL="0" indent="0">
              <a:buNone/>
            </a:pPr>
            <a:r>
              <a:rPr lang="it-IT" sz="2400" dirty="0">
                <a:latin typeface="+mj-lt"/>
              </a:rPr>
              <a:t>-Molteplicità delle attestazioni</a:t>
            </a:r>
          </a:p>
          <a:p>
            <a:pPr marL="0" indent="0">
              <a:buNone/>
            </a:pPr>
            <a:r>
              <a:rPr lang="it-IT" sz="2400" i="1" dirty="0">
                <a:latin typeface="+mj-lt"/>
              </a:rPr>
              <a:t>-</a:t>
            </a:r>
            <a:r>
              <a:rPr lang="it-IT" sz="2400" dirty="0">
                <a:latin typeface="+mj-lt"/>
              </a:rPr>
              <a:t>Il paradosso di </a:t>
            </a:r>
            <a:r>
              <a:rPr lang="it-IT" sz="2400" i="1" dirty="0">
                <a:latin typeface="+mj-lt"/>
              </a:rPr>
              <a:t>Atti</a:t>
            </a:r>
            <a:r>
              <a:rPr lang="it-IT" sz="2400" dirty="0">
                <a:latin typeface="+mj-lt"/>
              </a:rPr>
              <a:t>: la scarsa importanza dei Dodici nella storia di </a:t>
            </a:r>
            <a:r>
              <a:rPr lang="it-IT" sz="2400" i="1" dirty="0">
                <a:latin typeface="+mj-lt"/>
              </a:rPr>
              <a:t>Atti</a:t>
            </a:r>
            <a:r>
              <a:rPr lang="it-IT" sz="2400" dirty="0">
                <a:latin typeface="+mj-lt"/>
              </a:rPr>
              <a:t> dimostra che questa è una tradizione che Luca riceve, che reputa forte (e perciò ineliminabile), ma che ai suoi tempi i Dodici non ci sono più.</a:t>
            </a:r>
          </a:p>
          <a:p>
            <a:pPr marL="0" indent="0">
              <a:buNone/>
            </a:pPr>
            <a:r>
              <a:rPr lang="it-IT" sz="2400">
                <a:latin typeface="+mj-lt"/>
              </a:rPr>
              <a:t>-il </a:t>
            </a:r>
            <a:r>
              <a:rPr lang="it-IT" sz="2400" dirty="0">
                <a:latin typeface="+mj-lt"/>
              </a:rPr>
              <a:t>secondo finale di </a:t>
            </a:r>
            <a:r>
              <a:rPr lang="it-IT" sz="2400" i="1" dirty="0">
                <a:latin typeface="+mj-lt"/>
              </a:rPr>
              <a:t>Marco</a:t>
            </a:r>
          </a:p>
          <a:p>
            <a:pPr marL="0" indent="0">
              <a:buNone/>
            </a:pPr>
            <a:endParaRPr lang="it-IT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43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92428" y="303813"/>
            <a:ext cx="10805374" cy="600164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Mc 16,5-8: (primo finale di 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Marco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)</a:t>
            </a:r>
            <a:endParaRPr kumimoji="0" lang="it-IT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Entrate nel sepolcro, videro un giovane, seduto sulla destra, vestito d'una veste bianca, ed ebbero paura. </a:t>
            </a:r>
            <a:r>
              <a:rPr kumimoji="0" lang="it-IT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6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 egli disse loro: «Non abbiate paura! Voi cercate Gesù Nazareno, il crocifisso. È risorto, non è qui. Ecco il luogo dove l'avevano posto. </a:t>
            </a:r>
            <a:r>
              <a:rPr kumimoji="0" lang="it-IT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7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 andate, dite ai suoi discepoli e a Pietro: «Egli vi precede in Galilea. Là lo vedrete, come vi ha detto»». </a:t>
            </a:r>
            <a:r>
              <a:rPr kumimoji="0" lang="it-IT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8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Esse uscirono e fuggirono via dal sepolcro, perché erano piene di spavento e di stupore. E non dissero niente a nessuno, perché erano impaurite.</a:t>
            </a:r>
          </a:p>
        </p:txBody>
      </p:sp>
    </p:spTree>
    <p:extLst>
      <p:ext uri="{BB962C8B-B14F-4D97-AF65-F5344CB8AC3E}">
        <p14:creationId xmlns:p14="http://schemas.microsoft.com/office/powerpoint/2010/main" val="1604745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46974" y="638663"/>
            <a:ext cx="10805374" cy="489364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Mc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16,9-16: (secondo finale di 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Marco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Risorto al mattino, il primo giorno dopo il sabato, Gesù apparve prima a Maria di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Màgdala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, dalla quale aveva scacciato sette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demòni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Questa andò ad annunciarlo a quanti erano stati con lui ed erano in lutto e in pianto. 1Ma Dopo questo, apparve sotto altro aspetto a due di loro, mentre erano in cammino verso la campagna. Anch'essi ritornarono ad annunciarlo agli altri; ma non credettero neppure a loro.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Alla fine apparve anche agli Undici,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mentre erano a tavola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, e li rimproverò per la loro incredulità e durezza di cuore, perché non avevano creduto a quelli che lo avevano visto risorto. …E disse loro: «Andate in tutto il mondo e proclamate il Vangelo a ogni creatura. Chi crederà e sarà battezzato sarà salvato, ma chi non crederà sarà condannato.</a:t>
            </a:r>
          </a:p>
        </p:txBody>
      </p:sp>
    </p:spTree>
    <p:extLst>
      <p:ext uri="{BB962C8B-B14F-4D97-AF65-F5344CB8AC3E}">
        <p14:creationId xmlns:p14="http://schemas.microsoft.com/office/powerpoint/2010/main" val="2749747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0" dirty="0"/>
              <a:t>La </a:t>
            </a:r>
            <a:r>
              <a:rPr lang="en-US" b="0" dirty="0" err="1"/>
              <a:t>Palestina</a:t>
            </a:r>
            <a:r>
              <a:rPr lang="en-US" b="0" dirty="0"/>
              <a:t> al tempo di </a:t>
            </a:r>
            <a:r>
              <a:rPr lang="en-US" b="0" dirty="0" err="1"/>
              <a:t>Gesù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Geografia </a:t>
            </a:r>
            <a:r>
              <a:rPr lang="en-US" sz="4000" dirty="0" err="1"/>
              <a:t>politica</a:t>
            </a:r>
            <a:r>
              <a:rPr lang="en-US" sz="4000" dirty="0"/>
              <a:t> di </a:t>
            </a:r>
            <a:r>
              <a:rPr lang="en-US" sz="4000" dirty="0" err="1"/>
              <a:t>Giudea</a:t>
            </a:r>
            <a:r>
              <a:rPr lang="en-US" sz="4000" dirty="0"/>
              <a:t> e Galilea</a:t>
            </a:r>
          </a:p>
        </p:txBody>
      </p:sp>
      <p:pic>
        <p:nvPicPr>
          <p:cNvPr id="7" name="Immagine 6" descr="Immagine che contiene testo, mappa, atlante&#10;&#10;Descrizione generata automaticamente">
            <a:extLst>
              <a:ext uri="{FF2B5EF4-FFF2-40B4-BE49-F238E27FC236}">
                <a16:creationId xmlns:a16="http://schemas.microsoft.com/office/drawing/2014/main" id="{3AF8CCA3-F5F2-5AD4-2C11-05C77AEBC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5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96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24285" y="4921276"/>
            <a:ext cx="3200400" cy="173736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Mappa dei luoghi di Gesù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68DDA729-0EA8-9C5E-8EC8-2B73D6D1B811}"/>
              </a:ext>
            </a:extLst>
          </p:cNvPr>
          <p:cNvSpPr txBox="1">
            <a:spLocks/>
          </p:cNvSpPr>
          <p:nvPr/>
        </p:nvSpPr>
        <p:spPr>
          <a:xfrm>
            <a:off x="8416212" y="484632"/>
            <a:ext cx="3284174" cy="16093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La </a:t>
            </a:r>
            <a:r>
              <a:rPr lang="en-US" sz="4000" dirty="0" err="1"/>
              <a:t>vicenda</a:t>
            </a:r>
            <a:r>
              <a:rPr lang="en-US" sz="4000" dirty="0"/>
              <a:t> di Gesù…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595CE8-ABC0-435E-C886-DC7916C53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4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30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7405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Indicazioni bibliografiche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141182" y="1734747"/>
            <a:ext cx="10805374" cy="2119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Ricerche Storico Bibliche 25/ 2013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(Carismi, Diaconie, e ministeri dal I al II secolo d.C.)</a:t>
            </a:r>
          </a:p>
          <a:p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E. </a:t>
            </a:r>
            <a:r>
              <a:rPr lang="it-IT" cap="small" dirty="0">
                <a:latin typeface="Times New Roman" panose="02020603050405020304" pitchFamily="18" charset="0"/>
                <a:ea typeface="Calibri" panose="020F0502020204030204" pitchFamily="34" charset="0"/>
              </a:rPr>
              <a:t>Norelli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</a:rPr>
              <a:t>La nascita del cristianesimo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Il Mulino, Bologna 2018</a:t>
            </a:r>
          </a:p>
          <a:p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it-IT" cap="small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Penna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Carocci, Roma 2011</a:t>
            </a:r>
          </a:p>
          <a:p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it-IT" sz="1800" cap="sm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Fusco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prime comunità cristiane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EDB, Bologna 1995</a:t>
            </a:r>
            <a:r>
              <a:rPr lang="it-IT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capitolo dedicato agli Ellenisti e a Stefano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it-IT" sz="1800" cap="small" dirty="0" err="1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Gianotto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Giacomo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fratello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it-IT" sz="18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Gesù, </a:t>
            </a:r>
            <a:r>
              <a:rPr lang="it-IT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Mulino, Bologna 2013</a:t>
            </a:r>
            <a:endParaRPr lang="it-IT" sz="1800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rgbClr val="1C1C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it-IT" dirty="0">
                <a:solidFill>
                  <a:srgbClr val="C00000"/>
                </a:solidFill>
                <a:highlight>
                  <a:srgbClr val="FFFF00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Materiale distribuito a lezione</a:t>
            </a:r>
            <a:endParaRPr lang="it-IT" dirty="0">
              <a:solidFill>
                <a:srgbClr val="C00000"/>
              </a:solidFill>
              <a:effectLst/>
              <a:highlight>
                <a:srgbClr val="FFFF00"/>
              </a:highligh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786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1_Legno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0</TotalTime>
  <Words>2271</Words>
  <Application>Microsoft Office PowerPoint</Application>
  <PresentationFormat>Widescreen</PresentationFormat>
  <Paragraphs>110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26</vt:i4>
      </vt:variant>
    </vt:vector>
  </HeadingPairs>
  <TitlesOfParts>
    <vt:vector size="39" baseType="lpstr">
      <vt:lpstr>Book Antiqua</vt:lpstr>
      <vt:lpstr>Bradley Hand ITC</vt:lpstr>
      <vt:lpstr>Calibri</vt:lpstr>
      <vt:lpstr>Georgia</vt:lpstr>
      <vt:lpstr>Open sans</vt:lpstr>
      <vt:lpstr>Rockwell Extra Bold</vt:lpstr>
      <vt:lpstr>system-ui</vt:lpstr>
      <vt:lpstr>Times New Roman</vt:lpstr>
      <vt:lpstr>Trebuchet MS</vt:lpstr>
      <vt:lpstr>Verdana</vt:lpstr>
      <vt:lpstr>Wingdings</vt:lpstr>
      <vt:lpstr>Legno</vt:lpstr>
      <vt:lpstr>1_Legno</vt:lpstr>
      <vt:lpstr>Istanze di autorità e relazioni tra le comunità cristiane delle origini nell'area mediterranea  </vt:lpstr>
      <vt:lpstr>La Palestina al tempo di Gesù</vt:lpstr>
      <vt:lpstr>Chi godeva di autorità nella società giudaica del I secolo?</vt:lpstr>
      <vt:lpstr>Chi godeva di autorità nella società giudaica del I secolo?</vt:lpstr>
      <vt:lpstr>Chi godeva di autorità nella società giudaica del I secolo?</vt:lpstr>
      <vt:lpstr>Chi godeva di autorità nella società giudaica del I secolo?</vt:lpstr>
      <vt:lpstr>Chi godeva di autorità nella società giudaica del I secolo?</vt:lpstr>
      <vt:lpstr>Chi godeva di autorità nella società giudaica del I secolo?</vt:lpstr>
      <vt:lpstr>Fissiamo dei punti di partenza</vt:lpstr>
      <vt:lpstr>Dopo la morte e risurrezione…</vt:lpstr>
      <vt:lpstr>L’apertura ai gentili: storia o teologia?</vt:lpstr>
      <vt:lpstr>I seguaci di Gesù</vt:lpstr>
      <vt:lpstr>I 12</vt:lpstr>
      <vt:lpstr>La costituzione dei Dodici</vt:lpstr>
      <vt:lpstr>La vita della prima comunità</vt:lpstr>
      <vt:lpstr>La vita della prima comunità</vt:lpstr>
      <vt:lpstr>I 12</vt:lpstr>
      <vt:lpstr>I 12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Palestina al tempo di Gesù</vt:lpstr>
      <vt:lpstr>Mappa dei luoghi di Gesù</vt:lpstr>
      <vt:lpstr>Indicazioni bibliografiche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53</cp:revision>
  <dcterms:created xsi:type="dcterms:W3CDTF">2017-09-22T20:39:27Z</dcterms:created>
  <dcterms:modified xsi:type="dcterms:W3CDTF">2024-10-15T08:49:16Z</dcterms:modified>
</cp:coreProperties>
</file>