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8" r:id="rId2"/>
  </p:sldMasterIdLst>
  <p:sldIdLst>
    <p:sldId id="256" r:id="rId3"/>
    <p:sldId id="286" r:id="rId4"/>
    <p:sldId id="295" r:id="rId5"/>
    <p:sldId id="284" r:id="rId6"/>
    <p:sldId id="305" r:id="rId7"/>
    <p:sldId id="306" r:id="rId8"/>
    <p:sldId id="288" r:id="rId9"/>
    <p:sldId id="297" r:id="rId10"/>
    <p:sldId id="299" r:id="rId11"/>
    <p:sldId id="298" r:id="rId12"/>
    <p:sldId id="291" r:id="rId13"/>
    <p:sldId id="292" r:id="rId14"/>
    <p:sldId id="293" r:id="rId15"/>
    <p:sldId id="290" r:id="rId16"/>
    <p:sldId id="300" r:id="rId17"/>
    <p:sldId id="271" r:id="rId18"/>
    <p:sldId id="301" r:id="rId19"/>
    <p:sldId id="281" r:id="rId20"/>
    <p:sldId id="302" r:id="rId21"/>
    <p:sldId id="308" r:id="rId22"/>
    <p:sldId id="307" r:id="rId23"/>
    <p:sldId id="303" r:id="rId24"/>
    <p:sldId id="309" r:id="rId25"/>
    <p:sldId id="27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53CF1A-79C9-46BA-A95F-6E956A54B262}" v="34" dt="2021-03-15T13:35:16.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F753CF1A-79C9-46BA-A95F-6E956A54B262}"/>
    <pc:docChg chg="undo custSel addSld delSld modSld sldOrd">
      <pc:chgData name="dario garribba" userId="13526be42269ae35" providerId="LiveId" clId="{F753CF1A-79C9-46BA-A95F-6E956A54B262}" dt="2021-03-15T13:56:17.788" v="5898" actId="115"/>
      <pc:docMkLst>
        <pc:docMk/>
      </pc:docMkLst>
      <pc:sldChg chg="modSp mod">
        <pc:chgData name="dario garribba" userId="13526be42269ae35" providerId="LiveId" clId="{F753CF1A-79C9-46BA-A95F-6E956A54B262}" dt="2021-03-13T15:02:25.857" v="5" actId="20577"/>
        <pc:sldMkLst>
          <pc:docMk/>
          <pc:sldMk cId="3326823579" sldId="256"/>
        </pc:sldMkLst>
        <pc:spChg chg="mod">
          <ac:chgData name="dario garribba" userId="13526be42269ae35" providerId="LiveId" clId="{F753CF1A-79C9-46BA-A95F-6E956A54B262}" dt="2021-03-13T15:02:13.717" v="2" actId="20577"/>
          <ac:spMkLst>
            <pc:docMk/>
            <pc:sldMk cId="3326823579" sldId="256"/>
            <ac:spMk id="3" creationId="{4CA4354C-A1E5-468E-8B31-577185A41761}"/>
          </ac:spMkLst>
        </pc:spChg>
        <pc:spChg chg="mod">
          <ac:chgData name="dario garribba" userId="13526be42269ae35" providerId="LiveId" clId="{F753CF1A-79C9-46BA-A95F-6E956A54B262}" dt="2021-03-13T15:02:25.857" v="5" actId="20577"/>
          <ac:spMkLst>
            <pc:docMk/>
            <pc:sldMk cId="3326823579" sldId="256"/>
            <ac:spMk id="4" creationId="{682D1D14-6CDD-416F-9046-4CA379386444}"/>
          </ac:spMkLst>
        </pc:spChg>
      </pc:sldChg>
      <pc:sldChg chg="delSp modSp del mod">
        <pc:chgData name="dario garribba" userId="13526be42269ae35" providerId="LiveId" clId="{F753CF1A-79C9-46BA-A95F-6E956A54B262}" dt="2021-03-15T11:42:48.488" v="4839" actId="47"/>
        <pc:sldMkLst>
          <pc:docMk/>
          <pc:sldMk cId="1151621460" sldId="265"/>
        </pc:sldMkLst>
        <pc:spChg chg="del mod">
          <ac:chgData name="dario garribba" userId="13526be42269ae35" providerId="LiveId" clId="{F753CF1A-79C9-46BA-A95F-6E956A54B262}" dt="2021-03-13T15:41:32.126" v="447" actId="478"/>
          <ac:spMkLst>
            <pc:docMk/>
            <pc:sldMk cId="1151621460" sldId="265"/>
            <ac:spMk id="2" creationId="{BE406BDE-BAC9-4FBA-828B-94712E224ED4}"/>
          </ac:spMkLst>
        </pc:spChg>
        <pc:spChg chg="mod">
          <ac:chgData name="dario garribba" userId="13526be42269ae35" providerId="LiveId" clId="{F753CF1A-79C9-46BA-A95F-6E956A54B262}" dt="2021-03-13T15:44:23.663" v="548" actId="20577"/>
          <ac:spMkLst>
            <pc:docMk/>
            <pc:sldMk cId="1151621460" sldId="265"/>
            <ac:spMk id="3" creationId="{E87B9A3C-E551-436F-B1FE-BCB3213F45EB}"/>
          </ac:spMkLst>
        </pc:spChg>
      </pc:sldChg>
      <pc:sldChg chg="addSp modSp mod ord">
        <pc:chgData name="dario garribba" userId="13526be42269ae35" providerId="LiveId" clId="{F753CF1A-79C9-46BA-A95F-6E956A54B262}" dt="2021-03-15T11:41:25.092" v="4832" actId="20577"/>
        <pc:sldMkLst>
          <pc:docMk/>
          <pc:sldMk cId="606614837" sldId="271"/>
        </pc:sldMkLst>
        <pc:spChg chg="mod">
          <ac:chgData name="dario garribba" userId="13526be42269ae35" providerId="LiveId" clId="{F753CF1A-79C9-46BA-A95F-6E956A54B262}" dt="2021-03-14T15:15:52.286" v="3642" actId="20577"/>
          <ac:spMkLst>
            <pc:docMk/>
            <pc:sldMk cId="606614837" sldId="271"/>
            <ac:spMk id="2" creationId="{BE406BDE-BAC9-4FBA-828B-94712E224ED4}"/>
          </ac:spMkLst>
        </pc:spChg>
        <pc:spChg chg="mod">
          <ac:chgData name="dario garribba" userId="13526be42269ae35" providerId="LiveId" clId="{F753CF1A-79C9-46BA-A95F-6E956A54B262}" dt="2021-03-15T11:41:12.146" v="4830" actId="1076"/>
          <ac:spMkLst>
            <pc:docMk/>
            <pc:sldMk cId="606614837" sldId="271"/>
            <ac:spMk id="3" creationId="{E87B9A3C-E551-436F-B1FE-BCB3213F45EB}"/>
          </ac:spMkLst>
        </pc:spChg>
        <pc:spChg chg="add mod">
          <ac:chgData name="dario garribba" userId="13526be42269ae35" providerId="LiveId" clId="{F753CF1A-79C9-46BA-A95F-6E956A54B262}" dt="2021-03-15T11:39:49.547" v="4822" actId="1076"/>
          <ac:spMkLst>
            <pc:docMk/>
            <pc:sldMk cId="606614837" sldId="271"/>
            <ac:spMk id="4" creationId="{312A6FBC-E19B-4395-BB1E-00229F3E0D40}"/>
          </ac:spMkLst>
        </pc:spChg>
        <pc:spChg chg="add mod">
          <ac:chgData name="dario garribba" userId="13526be42269ae35" providerId="LiveId" clId="{F753CF1A-79C9-46BA-A95F-6E956A54B262}" dt="2021-03-15T11:41:25.092" v="4832" actId="20577"/>
          <ac:spMkLst>
            <pc:docMk/>
            <pc:sldMk cId="606614837" sldId="271"/>
            <ac:spMk id="5" creationId="{6CFE68B1-1F50-43A6-A9CB-E404B8BC1E0A}"/>
          </ac:spMkLst>
        </pc:spChg>
        <pc:spChg chg="add mod">
          <ac:chgData name="dario garribba" userId="13526be42269ae35" providerId="LiveId" clId="{F753CF1A-79C9-46BA-A95F-6E956A54B262}" dt="2021-03-15T11:41:17.216" v="4831" actId="1076"/>
          <ac:spMkLst>
            <pc:docMk/>
            <pc:sldMk cId="606614837" sldId="271"/>
            <ac:spMk id="6" creationId="{B9C5100C-A6DE-4850-B1C9-45FFCED862C0}"/>
          </ac:spMkLst>
        </pc:spChg>
        <pc:cxnChg chg="add mod">
          <ac:chgData name="dario garribba" userId="13526be42269ae35" providerId="LiveId" clId="{F753CF1A-79C9-46BA-A95F-6E956A54B262}" dt="2021-03-15T11:40:38.710" v="4828" actId="208"/>
          <ac:cxnSpMkLst>
            <pc:docMk/>
            <pc:sldMk cId="606614837" sldId="271"/>
            <ac:cxnSpMk id="8" creationId="{A9AED4AF-76D1-4184-B773-14886624F293}"/>
          </ac:cxnSpMkLst>
        </pc:cxnChg>
      </pc:sldChg>
      <pc:sldChg chg="del">
        <pc:chgData name="dario garribba" userId="13526be42269ae35" providerId="LiveId" clId="{F753CF1A-79C9-46BA-A95F-6E956A54B262}" dt="2021-03-14T20:22:40.562" v="4362" actId="47"/>
        <pc:sldMkLst>
          <pc:docMk/>
          <pc:sldMk cId="279234067" sldId="272"/>
        </pc:sldMkLst>
      </pc:sldChg>
      <pc:sldChg chg="del ord">
        <pc:chgData name="dario garribba" userId="13526be42269ae35" providerId="LiveId" clId="{F753CF1A-79C9-46BA-A95F-6E956A54B262}" dt="2021-03-15T11:42:40.474" v="4838" actId="47"/>
        <pc:sldMkLst>
          <pc:docMk/>
          <pc:sldMk cId="976022542" sldId="273"/>
        </pc:sldMkLst>
      </pc:sldChg>
      <pc:sldChg chg="del">
        <pc:chgData name="dario garribba" userId="13526be42269ae35" providerId="LiveId" clId="{F753CF1A-79C9-46BA-A95F-6E956A54B262}" dt="2021-03-14T20:23:08.712" v="4367" actId="47"/>
        <pc:sldMkLst>
          <pc:docMk/>
          <pc:sldMk cId="2493476637" sldId="274"/>
        </pc:sldMkLst>
      </pc:sldChg>
      <pc:sldChg chg="addSp delSp modSp mod">
        <pc:chgData name="dario garribba" userId="13526be42269ae35" providerId="LiveId" clId="{F753CF1A-79C9-46BA-A95F-6E956A54B262}" dt="2021-03-15T13:43:16.491" v="5738" actId="114"/>
        <pc:sldMkLst>
          <pc:docMk/>
          <pc:sldMk cId="838774556" sldId="275"/>
        </pc:sldMkLst>
        <pc:spChg chg="mod">
          <ac:chgData name="dario garribba" userId="13526be42269ae35" providerId="LiveId" clId="{F753CF1A-79C9-46BA-A95F-6E956A54B262}" dt="2021-03-15T13:42:55.208" v="5732" actId="20577"/>
          <ac:spMkLst>
            <pc:docMk/>
            <pc:sldMk cId="838774556" sldId="275"/>
            <ac:spMk id="2" creationId="{7EAAB990-FAE2-4DE0-9FEB-EEB449B98232}"/>
          </ac:spMkLst>
        </pc:spChg>
        <pc:spChg chg="mod">
          <ac:chgData name="dario garribba" userId="13526be42269ae35" providerId="LiveId" clId="{F753CF1A-79C9-46BA-A95F-6E956A54B262}" dt="2021-03-15T13:43:16.491" v="5738" actId="114"/>
          <ac:spMkLst>
            <pc:docMk/>
            <pc:sldMk cId="838774556" sldId="275"/>
            <ac:spMk id="3" creationId="{F5F4163E-7BEE-4734-8D5B-30DD8EAA9EAB}"/>
          </ac:spMkLst>
        </pc:spChg>
        <pc:spChg chg="del">
          <ac:chgData name="dario garribba" userId="13526be42269ae35" providerId="LiveId" clId="{F753CF1A-79C9-46BA-A95F-6E956A54B262}" dt="2021-03-15T13:37:37.847" v="5616" actId="26606"/>
          <ac:spMkLst>
            <pc:docMk/>
            <pc:sldMk cId="838774556" sldId="275"/>
            <ac:spMk id="12" creationId="{8A7C3B2C-94CA-42CD-B945-6ABAAEA01E9A}"/>
          </ac:spMkLst>
        </pc:spChg>
        <pc:spChg chg="del">
          <ac:chgData name="dario garribba" userId="13526be42269ae35" providerId="LiveId" clId="{F753CF1A-79C9-46BA-A95F-6E956A54B262}" dt="2021-03-15T13:37:37.847" v="5616" actId="26606"/>
          <ac:spMkLst>
            <pc:docMk/>
            <pc:sldMk cId="838774556" sldId="275"/>
            <ac:spMk id="14" creationId="{D00D800E-424E-478B-8D44-E015495CEE45}"/>
          </ac:spMkLst>
        </pc:spChg>
        <pc:spChg chg="del">
          <ac:chgData name="dario garribba" userId="13526be42269ae35" providerId="LiveId" clId="{F753CF1A-79C9-46BA-A95F-6E956A54B262}" dt="2021-03-15T13:37:37.847" v="5616" actId="26606"/>
          <ac:spMkLst>
            <pc:docMk/>
            <pc:sldMk cId="838774556" sldId="275"/>
            <ac:spMk id="16" creationId="{70B27447-E315-46A8-8E46-1A345654C5D7}"/>
          </ac:spMkLst>
        </pc:spChg>
        <pc:spChg chg="del">
          <ac:chgData name="dario garribba" userId="13526be42269ae35" providerId="LiveId" clId="{F753CF1A-79C9-46BA-A95F-6E956A54B262}" dt="2021-03-15T13:37:37.847" v="5616" actId="26606"/>
          <ac:spMkLst>
            <pc:docMk/>
            <pc:sldMk cId="838774556" sldId="275"/>
            <ac:spMk id="18" creationId="{3BF3D141-81D1-4093-8441-EED2E20E3E90}"/>
          </ac:spMkLst>
        </pc:spChg>
        <pc:picChg chg="add mod">
          <ac:chgData name="dario garribba" userId="13526be42269ae35" providerId="LiveId" clId="{F753CF1A-79C9-46BA-A95F-6E956A54B262}" dt="2021-03-15T13:37:37.847" v="5616" actId="26606"/>
          <ac:picMkLst>
            <pc:docMk/>
            <pc:sldMk cId="838774556" sldId="275"/>
            <ac:picMk id="4" creationId="{7818BF7C-7DD6-4619-A4FE-D3852B0E291C}"/>
          </ac:picMkLst>
        </pc:picChg>
        <pc:picChg chg="add mod">
          <ac:chgData name="dario garribba" userId="13526be42269ae35" providerId="LiveId" clId="{F753CF1A-79C9-46BA-A95F-6E956A54B262}" dt="2021-03-15T13:37:46.760" v="5618" actId="1076"/>
          <ac:picMkLst>
            <pc:docMk/>
            <pc:sldMk cId="838774556" sldId="275"/>
            <ac:picMk id="5" creationId="{3F878943-8279-4373-98A0-2B68276A0E15}"/>
          </ac:picMkLst>
        </pc:picChg>
        <pc:picChg chg="add mod ord">
          <ac:chgData name="dario garribba" userId="13526be42269ae35" providerId="LiveId" clId="{F753CF1A-79C9-46BA-A95F-6E956A54B262}" dt="2021-03-15T13:37:37.847" v="5616" actId="26606"/>
          <ac:picMkLst>
            <pc:docMk/>
            <pc:sldMk cId="838774556" sldId="275"/>
            <ac:picMk id="6" creationId="{C6574ADD-E19C-4AB5-8FAE-2B5962494EB9}"/>
          </ac:picMkLst>
        </pc:picChg>
        <pc:picChg chg="del">
          <ac:chgData name="dario garribba" userId="13526be42269ae35" providerId="LiveId" clId="{F753CF1A-79C9-46BA-A95F-6E956A54B262}" dt="2021-03-15T13:22:24.472" v="4845" actId="478"/>
          <ac:picMkLst>
            <pc:docMk/>
            <pc:sldMk cId="838774556" sldId="275"/>
            <ac:picMk id="8" creationId="{277DE09F-B70F-4AE6-B630-C245EE9BC132}"/>
          </ac:picMkLst>
        </pc:picChg>
        <pc:picChg chg="del">
          <ac:chgData name="dario garribba" userId="13526be42269ae35" providerId="LiveId" clId="{F753CF1A-79C9-46BA-A95F-6E956A54B262}" dt="2021-03-15T13:22:22.613" v="4844" actId="478"/>
          <ac:picMkLst>
            <pc:docMk/>
            <pc:sldMk cId="838774556" sldId="275"/>
            <ac:picMk id="9" creationId="{D510889B-84BF-4293-B009-5F9EE88EECAC}"/>
          </ac:picMkLst>
        </pc:picChg>
        <pc:picChg chg="del">
          <ac:chgData name="dario garribba" userId="13526be42269ae35" providerId="LiveId" clId="{F753CF1A-79C9-46BA-A95F-6E956A54B262}" dt="2021-03-15T13:22:26.765" v="4846" actId="478"/>
          <ac:picMkLst>
            <pc:docMk/>
            <pc:sldMk cId="838774556" sldId="275"/>
            <ac:picMk id="10" creationId="{EF71635B-C781-4DC3-AE4D-9CF9616CDF71}"/>
          </ac:picMkLst>
        </pc:picChg>
      </pc:sldChg>
      <pc:sldChg chg="del">
        <pc:chgData name="dario garribba" userId="13526be42269ae35" providerId="LiveId" clId="{F753CF1A-79C9-46BA-A95F-6E956A54B262}" dt="2021-03-14T20:22:43.225" v="4363" actId="47"/>
        <pc:sldMkLst>
          <pc:docMk/>
          <pc:sldMk cId="585925760" sldId="277"/>
        </pc:sldMkLst>
      </pc:sldChg>
      <pc:sldChg chg="del">
        <pc:chgData name="dario garribba" userId="13526be42269ae35" providerId="LiveId" clId="{F753CF1A-79C9-46BA-A95F-6E956A54B262}" dt="2021-03-14T20:22:45.620" v="4364" actId="47"/>
        <pc:sldMkLst>
          <pc:docMk/>
          <pc:sldMk cId="4151139916" sldId="278"/>
        </pc:sldMkLst>
      </pc:sldChg>
      <pc:sldChg chg="del">
        <pc:chgData name="dario garribba" userId="13526be42269ae35" providerId="LiveId" clId="{F753CF1A-79C9-46BA-A95F-6E956A54B262}" dt="2021-03-14T20:23:06.932" v="4366" actId="47"/>
        <pc:sldMkLst>
          <pc:docMk/>
          <pc:sldMk cId="1002698348" sldId="279"/>
        </pc:sldMkLst>
      </pc:sldChg>
      <pc:sldChg chg="del">
        <pc:chgData name="dario garribba" userId="13526be42269ae35" providerId="LiveId" clId="{F753CF1A-79C9-46BA-A95F-6E956A54B262}" dt="2021-03-14T20:23:05.031" v="4365" actId="47"/>
        <pc:sldMkLst>
          <pc:docMk/>
          <pc:sldMk cId="3353120969" sldId="280"/>
        </pc:sldMkLst>
      </pc:sldChg>
      <pc:sldChg chg="del">
        <pc:chgData name="dario garribba" userId="13526be42269ae35" providerId="LiveId" clId="{F753CF1A-79C9-46BA-A95F-6E956A54B262}" dt="2021-03-13T15:46:43.511" v="549" actId="2696"/>
        <pc:sldMkLst>
          <pc:docMk/>
          <pc:sldMk cId="27011117" sldId="281"/>
        </pc:sldMkLst>
      </pc:sldChg>
      <pc:sldChg chg="addSp modSp add mod ord">
        <pc:chgData name="dario garribba" userId="13526be42269ae35" providerId="LiveId" clId="{F753CF1A-79C9-46BA-A95F-6E956A54B262}" dt="2021-03-15T13:22:38.384" v="4848" actId="1076"/>
        <pc:sldMkLst>
          <pc:docMk/>
          <pc:sldMk cId="2990162922" sldId="281"/>
        </pc:sldMkLst>
        <pc:spChg chg="mod">
          <ac:chgData name="dario garribba" userId="13526be42269ae35" providerId="LiveId" clId="{F753CF1A-79C9-46BA-A95F-6E956A54B262}" dt="2021-03-13T15:47:16.546" v="552" actId="207"/>
          <ac:spMkLst>
            <pc:docMk/>
            <pc:sldMk cId="2990162922" sldId="281"/>
            <ac:spMk id="3" creationId="{E87B9A3C-E551-436F-B1FE-BCB3213F45EB}"/>
          </ac:spMkLst>
        </pc:spChg>
        <pc:picChg chg="add mod">
          <ac:chgData name="dario garribba" userId="13526be42269ae35" providerId="LiveId" clId="{F753CF1A-79C9-46BA-A95F-6E956A54B262}" dt="2021-03-15T13:22:38.384" v="4848" actId="1076"/>
          <ac:picMkLst>
            <pc:docMk/>
            <pc:sldMk cId="2990162922" sldId="281"/>
            <ac:picMk id="4" creationId="{438BCEF1-8145-4DE7-BB48-D8CFCD2C3AE9}"/>
          </ac:picMkLst>
        </pc:picChg>
      </pc:sldChg>
      <pc:sldChg chg="addSp delSp modSp mod ord">
        <pc:chgData name="dario garribba" userId="13526be42269ae35" providerId="LiveId" clId="{F753CF1A-79C9-46BA-A95F-6E956A54B262}" dt="2021-03-15T13:33:33.612" v="5559" actId="478"/>
        <pc:sldMkLst>
          <pc:docMk/>
          <pc:sldMk cId="375750643" sldId="284"/>
        </pc:sldMkLst>
        <pc:spChg chg="del">
          <ac:chgData name="dario garribba" userId="13526be42269ae35" providerId="LiveId" clId="{F753CF1A-79C9-46BA-A95F-6E956A54B262}" dt="2021-03-15T13:33:33.612" v="5559" actId="478"/>
          <ac:spMkLst>
            <pc:docMk/>
            <pc:sldMk cId="375750643" sldId="284"/>
            <ac:spMk id="2" creationId="{D4EFC2AF-0212-4082-9E8A-CB473817C072}"/>
          </ac:spMkLst>
        </pc:spChg>
        <pc:spChg chg="add mod">
          <ac:chgData name="dario garribba" userId="13526be42269ae35" providerId="LiveId" clId="{F753CF1A-79C9-46BA-A95F-6E956A54B262}" dt="2021-03-15T13:33:31.146" v="5558" actId="14100"/>
          <ac:spMkLst>
            <pc:docMk/>
            <pc:sldMk cId="375750643" sldId="284"/>
            <ac:spMk id="3" creationId="{2E033F70-451D-4D3A-80C6-B541942981D3}"/>
          </ac:spMkLst>
        </pc:spChg>
        <pc:picChg chg="mod">
          <ac:chgData name="dario garribba" userId="13526be42269ae35" providerId="LiveId" clId="{F753CF1A-79C9-46BA-A95F-6E956A54B262}" dt="2021-03-15T13:27:12.585" v="4945" actId="1076"/>
          <ac:picMkLst>
            <pc:docMk/>
            <pc:sldMk cId="375750643" sldId="284"/>
            <ac:picMk id="6" creationId="{0B99481B-07F6-44F4-AC8A-622F498B0B5C}"/>
          </ac:picMkLst>
        </pc:picChg>
      </pc:sldChg>
      <pc:sldChg chg="del ord">
        <pc:chgData name="dario garribba" userId="13526be42269ae35" providerId="LiveId" clId="{F753CF1A-79C9-46BA-A95F-6E956A54B262}" dt="2021-03-15T13:25:48.805" v="4936" actId="2696"/>
        <pc:sldMkLst>
          <pc:docMk/>
          <pc:sldMk cId="4135159225" sldId="284"/>
        </pc:sldMkLst>
      </pc:sldChg>
      <pc:sldChg chg="del">
        <pc:chgData name="dario garribba" userId="13526be42269ae35" providerId="LiveId" clId="{F753CF1A-79C9-46BA-A95F-6E956A54B262}" dt="2021-03-14T20:23:10.167" v="4368" actId="47"/>
        <pc:sldMkLst>
          <pc:docMk/>
          <pc:sldMk cId="1172786887" sldId="285"/>
        </pc:sldMkLst>
      </pc:sldChg>
      <pc:sldChg chg="addSp delSp">
        <pc:chgData name="dario garribba" userId="13526be42269ae35" providerId="LiveId" clId="{F753CF1A-79C9-46BA-A95F-6E956A54B262}" dt="2021-03-15T09:28:28.233" v="4412"/>
        <pc:sldMkLst>
          <pc:docMk/>
          <pc:sldMk cId="1828879905" sldId="286"/>
        </pc:sldMkLst>
        <pc:picChg chg="add del">
          <ac:chgData name="dario garribba" userId="13526be42269ae35" providerId="LiveId" clId="{F753CF1A-79C9-46BA-A95F-6E956A54B262}" dt="2021-03-15T09:28:28.233" v="4412"/>
          <ac:picMkLst>
            <pc:docMk/>
            <pc:sldMk cId="1828879905" sldId="286"/>
            <ac:picMk id="3" creationId="{DCAB6A66-1ED1-475C-838D-BE7BA87BCA9F}"/>
          </ac:picMkLst>
        </pc:picChg>
      </pc:sldChg>
      <pc:sldChg chg="del">
        <pc:chgData name="dario garribba" userId="13526be42269ae35" providerId="LiveId" clId="{F753CF1A-79C9-46BA-A95F-6E956A54B262}" dt="2021-03-14T20:23:11.947" v="4369" actId="47"/>
        <pc:sldMkLst>
          <pc:docMk/>
          <pc:sldMk cId="3102381083" sldId="287"/>
        </pc:sldMkLst>
      </pc:sldChg>
      <pc:sldChg chg="addSp modSp add del mod ord">
        <pc:chgData name="dario garribba" userId="13526be42269ae35" providerId="LiveId" clId="{F753CF1A-79C9-46BA-A95F-6E956A54B262}" dt="2021-03-14T15:01:41.884" v="3467" actId="1076"/>
        <pc:sldMkLst>
          <pc:docMk/>
          <pc:sldMk cId="758558542" sldId="288"/>
        </pc:sldMkLst>
        <pc:spChg chg="mod">
          <ac:chgData name="dario garribba" userId="13526be42269ae35" providerId="LiveId" clId="{F753CF1A-79C9-46BA-A95F-6E956A54B262}" dt="2021-03-14T15:00:46.094" v="3463" actId="1076"/>
          <ac:spMkLst>
            <pc:docMk/>
            <pc:sldMk cId="758558542" sldId="288"/>
            <ac:spMk id="2" creationId="{BE406BDE-BAC9-4FBA-828B-94712E224ED4}"/>
          </ac:spMkLst>
        </pc:spChg>
        <pc:spChg chg="mod">
          <ac:chgData name="dario garribba" userId="13526be42269ae35" providerId="LiveId" clId="{F753CF1A-79C9-46BA-A95F-6E956A54B262}" dt="2021-03-14T14:55:36.986" v="3363" actId="20577"/>
          <ac:spMkLst>
            <pc:docMk/>
            <pc:sldMk cId="758558542" sldId="288"/>
            <ac:spMk id="3" creationId="{E87B9A3C-E551-436F-B1FE-BCB3213F45EB}"/>
          </ac:spMkLst>
        </pc:spChg>
        <pc:picChg chg="add mod">
          <ac:chgData name="dario garribba" userId="13526be42269ae35" providerId="LiveId" clId="{F753CF1A-79C9-46BA-A95F-6E956A54B262}" dt="2021-03-14T15:01:41.884" v="3467" actId="1076"/>
          <ac:picMkLst>
            <pc:docMk/>
            <pc:sldMk cId="758558542" sldId="288"/>
            <ac:picMk id="4" creationId="{31A7FC75-26D0-48BF-87D3-F51F7E47FF2F}"/>
          </ac:picMkLst>
        </pc:picChg>
      </pc:sldChg>
      <pc:sldChg chg="add del">
        <pc:chgData name="dario garribba" userId="13526be42269ae35" providerId="LiveId" clId="{F753CF1A-79C9-46BA-A95F-6E956A54B262}" dt="2021-03-14T20:22:33.448" v="4361" actId="47"/>
        <pc:sldMkLst>
          <pc:docMk/>
          <pc:sldMk cId="133245639" sldId="289"/>
        </pc:sldMkLst>
      </pc:sldChg>
      <pc:sldChg chg="addSp modSp new mod ord setBg">
        <pc:chgData name="dario garribba" userId="13526be42269ae35" providerId="LiveId" clId="{F753CF1A-79C9-46BA-A95F-6E956A54B262}" dt="2021-03-14T15:16:03.852" v="3644"/>
        <pc:sldMkLst>
          <pc:docMk/>
          <pc:sldMk cId="3569885200" sldId="290"/>
        </pc:sldMkLst>
        <pc:spChg chg="mod">
          <ac:chgData name="dario garribba" userId="13526be42269ae35" providerId="LiveId" clId="{F753CF1A-79C9-46BA-A95F-6E956A54B262}" dt="2021-03-13T16:34:38.321" v="3022" actId="14100"/>
          <ac:spMkLst>
            <pc:docMk/>
            <pc:sldMk cId="3569885200" sldId="290"/>
            <ac:spMk id="2" creationId="{568C229F-FBE9-43E7-84EA-5EE21BF658F7}"/>
          </ac:spMkLst>
        </pc:spChg>
        <pc:spChg chg="mod ord">
          <ac:chgData name="dario garribba" userId="13526be42269ae35" providerId="LiveId" clId="{F753CF1A-79C9-46BA-A95F-6E956A54B262}" dt="2021-03-14T15:06:00.235" v="3498" actId="255"/>
          <ac:spMkLst>
            <pc:docMk/>
            <pc:sldMk cId="3569885200" sldId="290"/>
            <ac:spMk id="3" creationId="{49F82290-3CAE-4981-B6F3-8E13088D7E13}"/>
          </ac:spMkLst>
        </pc:spChg>
        <pc:picChg chg="add mod">
          <ac:chgData name="dario garribba" userId="13526be42269ae35" providerId="LiveId" clId="{F753CF1A-79C9-46BA-A95F-6E956A54B262}" dt="2021-03-13T16:33:48.469" v="2983" actId="26606"/>
          <ac:picMkLst>
            <pc:docMk/>
            <pc:sldMk cId="3569885200" sldId="290"/>
            <ac:picMk id="4" creationId="{CA8B395A-F5B5-4F46-B637-C3923E12792D}"/>
          </ac:picMkLst>
        </pc:picChg>
      </pc:sldChg>
      <pc:sldChg chg="modSp add del mod">
        <pc:chgData name="dario garribba" userId="13526be42269ae35" providerId="LiveId" clId="{F753CF1A-79C9-46BA-A95F-6E956A54B262}" dt="2021-03-14T14:53:26.060" v="3222" actId="2696"/>
        <pc:sldMkLst>
          <pc:docMk/>
          <pc:sldMk cId="1070292504" sldId="291"/>
        </pc:sldMkLst>
        <pc:spChg chg="mod">
          <ac:chgData name="dario garribba" userId="13526be42269ae35" providerId="LiveId" clId="{F753CF1A-79C9-46BA-A95F-6E956A54B262}" dt="2021-03-13T16:26:29.756" v="2785" actId="313"/>
          <ac:spMkLst>
            <pc:docMk/>
            <pc:sldMk cId="1070292504" sldId="291"/>
            <ac:spMk id="2" creationId="{BE406BDE-BAC9-4FBA-828B-94712E224ED4}"/>
          </ac:spMkLst>
        </pc:spChg>
        <pc:spChg chg="mod">
          <ac:chgData name="dario garribba" userId="13526be42269ae35" providerId="LiveId" clId="{F753CF1A-79C9-46BA-A95F-6E956A54B262}" dt="2021-03-13T16:37:22.589" v="3098" actId="20577"/>
          <ac:spMkLst>
            <pc:docMk/>
            <pc:sldMk cId="1070292504" sldId="291"/>
            <ac:spMk id="3" creationId="{E87B9A3C-E551-436F-B1FE-BCB3213F45EB}"/>
          </ac:spMkLst>
        </pc:spChg>
      </pc:sldChg>
      <pc:sldChg chg="addSp modSp add mod">
        <pc:chgData name="dario garribba" userId="13526be42269ae35" providerId="LiveId" clId="{F753CF1A-79C9-46BA-A95F-6E956A54B262}" dt="2021-03-15T11:32:17.422" v="4573" actId="115"/>
        <pc:sldMkLst>
          <pc:docMk/>
          <pc:sldMk cId="1736543931" sldId="291"/>
        </pc:sldMkLst>
        <pc:spChg chg="mod">
          <ac:chgData name="dario garribba" userId="13526be42269ae35" providerId="LiveId" clId="{F753CF1A-79C9-46BA-A95F-6E956A54B262}" dt="2021-03-14T15:02:47.180" v="3476" actId="1076"/>
          <ac:spMkLst>
            <pc:docMk/>
            <pc:sldMk cId="1736543931" sldId="291"/>
            <ac:spMk id="2" creationId="{BE406BDE-BAC9-4FBA-828B-94712E224ED4}"/>
          </ac:spMkLst>
        </pc:spChg>
        <pc:spChg chg="mod">
          <ac:chgData name="dario garribba" userId="13526be42269ae35" providerId="LiveId" clId="{F753CF1A-79C9-46BA-A95F-6E956A54B262}" dt="2021-03-15T11:32:17.422" v="4573" actId="115"/>
          <ac:spMkLst>
            <pc:docMk/>
            <pc:sldMk cId="1736543931" sldId="291"/>
            <ac:spMk id="3" creationId="{E87B9A3C-E551-436F-B1FE-BCB3213F45EB}"/>
          </ac:spMkLst>
        </pc:spChg>
        <pc:picChg chg="add mod">
          <ac:chgData name="dario garribba" userId="13526be42269ae35" providerId="LiveId" clId="{F753CF1A-79C9-46BA-A95F-6E956A54B262}" dt="2021-03-14T15:02:39.284" v="3474" actId="1076"/>
          <ac:picMkLst>
            <pc:docMk/>
            <pc:sldMk cId="1736543931" sldId="291"/>
            <ac:picMk id="4" creationId="{8E91AACE-1304-4F43-AD4A-E732A7A13702}"/>
          </ac:picMkLst>
        </pc:picChg>
      </pc:sldChg>
      <pc:sldChg chg="addSp modSp add mod ord">
        <pc:chgData name="dario garribba" userId="13526be42269ae35" providerId="LiveId" clId="{F753CF1A-79C9-46BA-A95F-6E956A54B262}" dt="2021-03-15T11:32:42.412" v="4576" actId="115"/>
        <pc:sldMkLst>
          <pc:docMk/>
          <pc:sldMk cId="1616619106" sldId="292"/>
        </pc:sldMkLst>
        <pc:spChg chg="mod">
          <ac:chgData name="dario garribba" userId="13526be42269ae35" providerId="LiveId" clId="{F753CF1A-79C9-46BA-A95F-6E956A54B262}" dt="2021-03-14T15:14:09.708" v="3627" actId="1076"/>
          <ac:spMkLst>
            <pc:docMk/>
            <pc:sldMk cId="1616619106" sldId="292"/>
            <ac:spMk id="2" creationId="{BE406BDE-BAC9-4FBA-828B-94712E224ED4}"/>
          </ac:spMkLst>
        </pc:spChg>
        <pc:spChg chg="mod">
          <ac:chgData name="dario garribba" userId="13526be42269ae35" providerId="LiveId" clId="{F753CF1A-79C9-46BA-A95F-6E956A54B262}" dt="2021-03-15T11:32:42.412" v="4576" actId="115"/>
          <ac:spMkLst>
            <pc:docMk/>
            <pc:sldMk cId="1616619106" sldId="292"/>
            <ac:spMk id="3" creationId="{E87B9A3C-E551-436F-B1FE-BCB3213F45EB}"/>
          </ac:spMkLst>
        </pc:spChg>
        <pc:spChg chg="add mod">
          <ac:chgData name="dario garribba" userId="13526be42269ae35" providerId="LiveId" clId="{F753CF1A-79C9-46BA-A95F-6E956A54B262}" dt="2021-03-14T15:14:20.764" v="3629" actId="1076"/>
          <ac:spMkLst>
            <pc:docMk/>
            <pc:sldMk cId="1616619106" sldId="292"/>
            <ac:spMk id="6" creationId="{FE623B30-8FA6-4684-884E-3C4130CE4E76}"/>
          </ac:spMkLst>
        </pc:spChg>
        <pc:picChg chg="add mod">
          <ac:chgData name="dario garribba" userId="13526be42269ae35" providerId="LiveId" clId="{F753CF1A-79C9-46BA-A95F-6E956A54B262}" dt="2021-03-14T15:03:43.508" v="3481" actId="1076"/>
          <ac:picMkLst>
            <pc:docMk/>
            <pc:sldMk cId="1616619106" sldId="292"/>
            <ac:picMk id="4" creationId="{BF6F1EC9-C0BC-406E-884B-2B30B3873C63}"/>
          </ac:picMkLst>
        </pc:picChg>
      </pc:sldChg>
      <pc:sldChg chg="addSp modSp add mod ord">
        <pc:chgData name="dario garribba" userId="13526be42269ae35" providerId="LiveId" clId="{F753CF1A-79C9-46BA-A95F-6E956A54B262}" dt="2021-03-15T11:33:18.846" v="4582" actId="6549"/>
        <pc:sldMkLst>
          <pc:docMk/>
          <pc:sldMk cId="291920460" sldId="293"/>
        </pc:sldMkLst>
        <pc:spChg chg="mod">
          <ac:chgData name="dario garribba" userId="13526be42269ae35" providerId="LiveId" clId="{F753CF1A-79C9-46BA-A95F-6E956A54B262}" dt="2021-03-14T15:17:22.068" v="3694" actId="21"/>
          <ac:spMkLst>
            <pc:docMk/>
            <pc:sldMk cId="291920460" sldId="293"/>
            <ac:spMk id="2" creationId="{BE406BDE-BAC9-4FBA-828B-94712E224ED4}"/>
          </ac:spMkLst>
        </pc:spChg>
        <pc:spChg chg="mod">
          <ac:chgData name="dario garribba" userId="13526be42269ae35" providerId="LiveId" clId="{F753CF1A-79C9-46BA-A95F-6E956A54B262}" dt="2021-03-15T11:33:18.846" v="4582" actId="6549"/>
          <ac:spMkLst>
            <pc:docMk/>
            <pc:sldMk cId="291920460" sldId="293"/>
            <ac:spMk id="3" creationId="{E87B9A3C-E551-436F-B1FE-BCB3213F45EB}"/>
          </ac:spMkLst>
        </pc:spChg>
        <pc:spChg chg="add mod">
          <ac:chgData name="dario garribba" userId="13526be42269ae35" providerId="LiveId" clId="{F753CF1A-79C9-46BA-A95F-6E956A54B262}" dt="2021-03-14T15:14:40.995" v="3633" actId="20577"/>
          <ac:spMkLst>
            <pc:docMk/>
            <pc:sldMk cId="291920460" sldId="293"/>
            <ac:spMk id="6" creationId="{91F77434-8A94-4F07-8C53-38D6ADB82801}"/>
          </ac:spMkLst>
        </pc:spChg>
        <pc:picChg chg="add mod">
          <ac:chgData name="dario garribba" userId="13526be42269ae35" providerId="LiveId" clId="{F753CF1A-79C9-46BA-A95F-6E956A54B262}" dt="2021-03-14T15:04:24.403" v="3485" actId="1076"/>
          <ac:picMkLst>
            <pc:docMk/>
            <pc:sldMk cId="291920460" sldId="293"/>
            <ac:picMk id="4" creationId="{2E5D9058-DC21-46A8-BA8C-7A5F3D5AAED5}"/>
          </ac:picMkLst>
        </pc:picChg>
      </pc:sldChg>
      <pc:sldChg chg="add del">
        <pc:chgData name="dario garribba" userId="13526be42269ae35" providerId="LiveId" clId="{F753CF1A-79C9-46BA-A95F-6E956A54B262}" dt="2021-03-14T20:22:21.502" v="4360" actId="47"/>
        <pc:sldMkLst>
          <pc:docMk/>
          <pc:sldMk cId="1841412612" sldId="294"/>
        </pc:sldMkLst>
      </pc:sldChg>
      <pc:sldChg chg="delSp add mod">
        <pc:chgData name="dario garribba" userId="13526be42269ae35" providerId="LiveId" clId="{F753CF1A-79C9-46BA-A95F-6E956A54B262}" dt="2021-03-15T13:26:35.378" v="4941" actId="478"/>
        <pc:sldMkLst>
          <pc:docMk/>
          <pc:sldMk cId="2661654385" sldId="295"/>
        </pc:sldMkLst>
        <pc:picChg chg="del">
          <ac:chgData name="dario garribba" userId="13526be42269ae35" providerId="LiveId" clId="{F753CF1A-79C9-46BA-A95F-6E956A54B262}" dt="2021-03-15T13:26:35.378" v="4941" actId="478"/>
          <ac:picMkLst>
            <pc:docMk/>
            <pc:sldMk cId="2661654385" sldId="295"/>
            <ac:picMk id="3" creationId="{CB25BBCF-3B7A-455F-8801-00240668F36A}"/>
          </ac:picMkLst>
        </pc:picChg>
        <pc:picChg chg="del">
          <ac:chgData name="dario garribba" userId="13526be42269ae35" providerId="LiveId" clId="{F753CF1A-79C9-46BA-A95F-6E956A54B262}" dt="2021-03-15T13:26:23.959" v="4940" actId="478"/>
          <ac:picMkLst>
            <pc:docMk/>
            <pc:sldMk cId="2661654385" sldId="295"/>
            <ac:picMk id="4" creationId="{FD83EC85-D2FF-472A-8233-2DAFA542F839}"/>
          </ac:picMkLst>
        </pc:picChg>
      </pc:sldChg>
      <pc:sldChg chg="add del">
        <pc:chgData name="dario garribba" userId="13526be42269ae35" providerId="LiveId" clId="{F753CF1A-79C9-46BA-A95F-6E956A54B262}" dt="2021-03-14T14:47:39.210" v="3199" actId="47"/>
        <pc:sldMkLst>
          <pc:docMk/>
          <pc:sldMk cId="1633119315" sldId="296"/>
        </pc:sldMkLst>
      </pc:sldChg>
      <pc:sldChg chg="addSp modSp add mod">
        <pc:chgData name="dario garribba" userId="13526be42269ae35" providerId="LiveId" clId="{F753CF1A-79C9-46BA-A95F-6E956A54B262}" dt="2021-03-14T15:01:50.656" v="3469" actId="1076"/>
        <pc:sldMkLst>
          <pc:docMk/>
          <pc:sldMk cId="2690677167" sldId="297"/>
        </pc:sldMkLst>
        <pc:spChg chg="mod">
          <ac:chgData name="dario garribba" userId="13526be42269ae35" providerId="LiveId" clId="{F753CF1A-79C9-46BA-A95F-6E956A54B262}" dt="2021-03-14T14:50:43.616" v="3214"/>
          <ac:spMkLst>
            <pc:docMk/>
            <pc:sldMk cId="2690677167" sldId="297"/>
            <ac:spMk id="3" creationId="{E87B9A3C-E551-436F-B1FE-BCB3213F45EB}"/>
          </ac:spMkLst>
        </pc:spChg>
        <pc:picChg chg="add mod">
          <ac:chgData name="dario garribba" userId="13526be42269ae35" providerId="LiveId" clId="{F753CF1A-79C9-46BA-A95F-6E956A54B262}" dt="2021-03-14T15:01:50.656" v="3469" actId="1076"/>
          <ac:picMkLst>
            <pc:docMk/>
            <pc:sldMk cId="2690677167" sldId="297"/>
            <ac:picMk id="4" creationId="{0A6711C0-BC85-4D83-A505-90EA0FFE4B42}"/>
          </ac:picMkLst>
        </pc:picChg>
      </pc:sldChg>
      <pc:sldChg chg="modSp new mod">
        <pc:chgData name="dario garribba" userId="13526be42269ae35" providerId="LiveId" clId="{F753CF1A-79C9-46BA-A95F-6E956A54B262}" dt="2021-03-14T14:55:25.354" v="3360" actId="114"/>
        <pc:sldMkLst>
          <pc:docMk/>
          <pc:sldMk cId="1956475214" sldId="298"/>
        </pc:sldMkLst>
        <pc:spChg chg="mod">
          <ac:chgData name="dario garribba" userId="13526be42269ae35" providerId="LiveId" clId="{F753CF1A-79C9-46BA-A95F-6E956A54B262}" dt="2021-03-14T14:51:45.676" v="3219"/>
          <ac:spMkLst>
            <pc:docMk/>
            <pc:sldMk cId="1956475214" sldId="298"/>
            <ac:spMk id="2" creationId="{7847AD2B-72F4-4315-885B-EFBAEFE99FEA}"/>
          </ac:spMkLst>
        </pc:spChg>
        <pc:spChg chg="mod">
          <ac:chgData name="dario garribba" userId="13526be42269ae35" providerId="LiveId" clId="{F753CF1A-79C9-46BA-A95F-6E956A54B262}" dt="2021-03-14T14:55:25.354" v="3360" actId="114"/>
          <ac:spMkLst>
            <pc:docMk/>
            <pc:sldMk cId="1956475214" sldId="298"/>
            <ac:spMk id="3" creationId="{F7F81D13-237A-48E9-8AA8-6F48D6F91B38}"/>
          </ac:spMkLst>
        </pc:spChg>
      </pc:sldChg>
      <pc:sldChg chg="addSp modSp new mod">
        <pc:chgData name="dario garribba" userId="13526be42269ae35" providerId="LiveId" clId="{F753CF1A-79C9-46BA-A95F-6E956A54B262}" dt="2021-03-14T15:02:03.528" v="3472" actId="12"/>
        <pc:sldMkLst>
          <pc:docMk/>
          <pc:sldMk cId="2749308549" sldId="299"/>
        </pc:sldMkLst>
        <pc:spChg chg="mod">
          <ac:chgData name="dario garribba" userId="13526be42269ae35" providerId="LiveId" clId="{F753CF1A-79C9-46BA-A95F-6E956A54B262}" dt="2021-03-14T15:00:57.062" v="3464"/>
          <ac:spMkLst>
            <pc:docMk/>
            <pc:sldMk cId="2749308549" sldId="299"/>
            <ac:spMk id="2" creationId="{410D3EED-63B0-40B4-8638-95A6364A53C5}"/>
          </ac:spMkLst>
        </pc:spChg>
        <pc:spChg chg="mod">
          <ac:chgData name="dario garribba" userId="13526be42269ae35" providerId="LiveId" clId="{F753CF1A-79C9-46BA-A95F-6E956A54B262}" dt="2021-03-14T15:02:03.528" v="3472" actId="12"/>
          <ac:spMkLst>
            <pc:docMk/>
            <pc:sldMk cId="2749308549" sldId="299"/>
            <ac:spMk id="3" creationId="{6B29A6A7-66D7-4201-89DA-7F011B0262F0}"/>
          </ac:spMkLst>
        </pc:spChg>
        <pc:picChg chg="add mod">
          <ac:chgData name="dario garribba" userId="13526be42269ae35" providerId="LiveId" clId="{F753CF1A-79C9-46BA-A95F-6E956A54B262}" dt="2021-03-14T15:01:59.125" v="3471" actId="1076"/>
          <ac:picMkLst>
            <pc:docMk/>
            <pc:sldMk cId="2749308549" sldId="299"/>
            <ac:picMk id="4" creationId="{41E763B6-DDD4-4F57-A05E-586114C17B5E}"/>
          </ac:picMkLst>
        </pc:picChg>
      </pc:sldChg>
      <pc:sldChg chg="modSp new mod">
        <pc:chgData name="dario garribba" userId="13526be42269ae35" providerId="LiveId" clId="{F753CF1A-79C9-46BA-A95F-6E956A54B262}" dt="2021-03-15T11:33:47.500" v="4585" actId="115"/>
        <pc:sldMkLst>
          <pc:docMk/>
          <pc:sldMk cId="3205504659" sldId="300"/>
        </pc:sldMkLst>
        <pc:spChg chg="mod">
          <ac:chgData name="dario garribba" userId="13526be42269ae35" providerId="LiveId" clId="{F753CF1A-79C9-46BA-A95F-6E956A54B262}" dt="2021-03-14T15:11:24.880" v="3622" actId="20577"/>
          <ac:spMkLst>
            <pc:docMk/>
            <pc:sldMk cId="3205504659" sldId="300"/>
            <ac:spMk id="2" creationId="{B62C9F75-F51C-41FD-9FEC-5BB0DF8C4406}"/>
          </ac:spMkLst>
        </pc:spChg>
        <pc:spChg chg="mod">
          <ac:chgData name="dario garribba" userId="13526be42269ae35" providerId="LiveId" clId="{F753CF1A-79C9-46BA-A95F-6E956A54B262}" dt="2021-03-15T11:33:47.500" v="4585" actId="115"/>
          <ac:spMkLst>
            <pc:docMk/>
            <pc:sldMk cId="3205504659" sldId="300"/>
            <ac:spMk id="3" creationId="{EA3A45B7-F085-411E-8AFE-0F6FA328255F}"/>
          </ac:spMkLst>
        </pc:spChg>
      </pc:sldChg>
      <pc:sldChg chg="addSp modSp new mod setBg">
        <pc:chgData name="dario garribba" userId="13526be42269ae35" providerId="LiveId" clId="{F753CF1A-79C9-46BA-A95F-6E956A54B262}" dt="2021-03-15T13:22:51.568" v="4850" actId="1076"/>
        <pc:sldMkLst>
          <pc:docMk/>
          <pc:sldMk cId="973500943" sldId="301"/>
        </pc:sldMkLst>
        <pc:spChg chg="mod">
          <ac:chgData name="dario garribba" userId="13526be42269ae35" providerId="LiveId" clId="{F753CF1A-79C9-46BA-A95F-6E956A54B262}" dt="2021-03-15T11:41:58.889" v="4837" actId="1076"/>
          <ac:spMkLst>
            <pc:docMk/>
            <pc:sldMk cId="973500943" sldId="301"/>
            <ac:spMk id="2" creationId="{03C85B28-F9F5-45DB-974E-C8E55B50A0D4}"/>
          </ac:spMkLst>
        </pc:spChg>
        <pc:spChg chg="mod">
          <ac:chgData name="dario garribba" userId="13526be42269ae35" providerId="LiveId" clId="{F753CF1A-79C9-46BA-A95F-6E956A54B262}" dt="2021-03-15T11:41:52.772" v="4836" actId="255"/>
          <ac:spMkLst>
            <pc:docMk/>
            <pc:sldMk cId="973500943" sldId="301"/>
            <ac:spMk id="3" creationId="{F783E76B-8972-41E1-B794-804F1EA3DB14}"/>
          </ac:spMkLst>
        </pc:spChg>
        <pc:picChg chg="add mod">
          <ac:chgData name="dario garribba" userId="13526be42269ae35" providerId="LiveId" clId="{F753CF1A-79C9-46BA-A95F-6E956A54B262}" dt="2021-03-15T11:41:40.602" v="4833" actId="1076"/>
          <ac:picMkLst>
            <pc:docMk/>
            <pc:sldMk cId="973500943" sldId="301"/>
            <ac:picMk id="4" creationId="{2CE13BD4-3A01-42DD-AECD-0BB900326A69}"/>
          </ac:picMkLst>
        </pc:picChg>
        <pc:picChg chg="add mod">
          <ac:chgData name="dario garribba" userId="13526be42269ae35" providerId="LiveId" clId="{F753CF1A-79C9-46BA-A95F-6E956A54B262}" dt="2021-03-15T13:22:51.568" v="4850" actId="1076"/>
          <ac:picMkLst>
            <pc:docMk/>
            <pc:sldMk cId="973500943" sldId="301"/>
            <ac:picMk id="5" creationId="{70C733C5-1A5E-4700-9014-898524712FA4}"/>
          </ac:picMkLst>
        </pc:picChg>
      </pc:sldChg>
      <pc:sldChg chg="modSp new mod">
        <pc:chgData name="dario garribba" userId="13526be42269ae35" providerId="LiveId" clId="{F753CF1A-79C9-46BA-A95F-6E956A54B262}" dt="2021-03-15T13:51:13.514" v="5767" actId="20577"/>
        <pc:sldMkLst>
          <pc:docMk/>
          <pc:sldMk cId="4167807536" sldId="302"/>
        </pc:sldMkLst>
        <pc:spChg chg="mod">
          <ac:chgData name="dario garribba" userId="13526be42269ae35" providerId="LiveId" clId="{F753CF1A-79C9-46BA-A95F-6E956A54B262}" dt="2021-03-14T20:16:44.836" v="4261" actId="1076"/>
          <ac:spMkLst>
            <pc:docMk/>
            <pc:sldMk cId="4167807536" sldId="302"/>
            <ac:spMk id="2" creationId="{A51ECD74-2462-4099-99C8-27D3CD721BE2}"/>
          </ac:spMkLst>
        </pc:spChg>
        <pc:spChg chg="mod">
          <ac:chgData name="dario garribba" userId="13526be42269ae35" providerId="LiveId" clId="{F753CF1A-79C9-46BA-A95F-6E956A54B262}" dt="2021-03-15T13:51:13.514" v="5767" actId="20577"/>
          <ac:spMkLst>
            <pc:docMk/>
            <pc:sldMk cId="4167807536" sldId="302"/>
            <ac:spMk id="3" creationId="{A2423787-99ED-45F9-8F3A-15AACDBD5F56}"/>
          </ac:spMkLst>
        </pc:spChg>
      </pc:sldChg>
      <pc:sldChg chg="modSp add mod">
        <pc:chgData name="dario garribba" userId="13526be42269ae35" providerId="LiveId" clId="{F753CF1A-79C9-46BA-A95F-6E956A54B262}" dt="2021-03-14T20:18:55.961" v="4322" actId="27636"/>
        <pc:sldMkLst>
          <pc:docMk/>
          <pc:sldMk cId="1550813082" sldId="303"/>
        </pc:sldMkLst>
        <pc:spChg chg="mod">
          <ac:chgData name="dario garribba" userId="13526be42269ae35" providerId="LiveId" clId="{F753CF1A-79C9-46BA-A95F-6E956A54B262}" dt="2021-03-14T20:18:51.812" v="4320" actId="14100"/>
          <ac:spMkLst>
            <pc:docMk/>
            <pc:sldMk cId="1550813082" sldId="303"/>
            <ac:spMk id="2" creationId="{A51ECD74-2462-4099-99C8-27D3CD721BE2}"/>
          </ac:spMkLst>
        </pc:spChg>
        <pc:spChg chg="mod">
          <ac:chgData name="dario garribba" userId="13526be42269ae35" providerId="LiveId" clId="{F753CF1A-79C9-46BA-A95F-6E956A54B262}" dt="2021-03-14T20:18:55.961" v="4322" actId="27636"/>
          <ac:spMkLst>
            <pc:docMk/>
            <pc:sldMk cId="1550813082" sldId="303"/>
            <ac:spMk id="3" creationId="{A2423787-99ED-45F9-8F3A-15AACDBD5F56}"/>
          </ac:spMkLst>
        </pc:spChg>
      </pc:sldChg>
      <pc:sldChg chg="modSp new del mod">
        <pc:chgData name="dario garribba" userId="13526be42269ae35" providerId="LiveId" clId="{F753CF1A-79C9-46BA-A95F-6E956A54B262}" dt="2021-03-15T09:28:37.449" v="4416" actId="47"/>
        <pc:sldMkLst>
          <pc:docMk/>
          <pc:sldMk cId="1552785880" sldId="304"/>
        </pc:sldMkLst>
        <pc:spChg chg="mod">
          <ac:chgData name="dario garribba" userId="13526be42269ae35" providerId="LiveId" clId="{F753CF1A-79C9-46BA-A95F-6E956A54B262}" dt="2021-03-15T09:28:03.290" v="4406" actId="20577"/>
          <ac:spMkLst>
            <pc:docMk/>
            <pc:sldMk cId="1552785880" sldId="304"/>
            <ac:spMk id="2" creationId="{62A54BFD-9EC7-4638-916C-4E56A617D5D0}"/>
          </ac:spMkLst>
        </pc:spChg>
      </pc:sldChg>
      <pc:sldChg chg="add ord">
        <pc:chgData name="dario garribba" userId="13526be42269ae35" providerId="LiveId" clId="{F753CF1A-79C9-46BA-A95F-6E956A54B262}" dt="2021-03-15T09:28:36.207" v="4415"/>
        <pc:sldMkLst>
          <pc:docMk/>
          <pc:sldMk cId="795699659" sldId="305"/>
        </pc:sldMkLst>
      </pc:sldChg>
      <pc:sldChg chg="modSp add del mod">
        <pc:chgData name="dario garribba" userId="13526be42269ae35" providerId="LiveId" clId="{F753CF1A-79C9-46BA-A95F-6E956A54B262}" dt="2021-03-15T09:28:19.984" v="4410"/>
        <pc:sldMkLst>
          <pc:docMk/>
          <pc:sldMk cId="2476617495" sldId="305"/>
        </pc:sldMkLst>
        <pc:spChg chg="mod">
          <ac:chgData name="dario garribba" userId="13526be42269ae35" providerId="LiveId" clId="{F753CF1A-79C9-46BA-A95F-6E956A54B262}" dt="2021-03-15T09:28:19.984" v="4410"/>
          <ac:spMkLst>
            <pc:docMk/>
            <pc:sldMk cId="2476617495" sldId="305"/>
            <ac:spMk id="3" creationId="{E87B9A3C-E551-436F-B1FE-BCB3213F45EB}"/>
          </ac:spMkLst>
        </pc:spChg>
      </pc:sldChg>
      <pc:sldChg chg="modSp new mod">
        <pc:chgData name="dario garribba" userId="13526be42269ae35" providerId="LiveId" clId="{F753CF1A-79C9-46BA-A95F-6E956A54B262}" dt="2021-03-15T09:29:55.319" v="4572" actId="255"/>
        <pc:sldMkLst>
          <pc:docMk/>
          <pc:sldMk cId="131070389" sldId="306"/>
        </pc:sldMkLst>
        <pc:spChg chg="mod">
          <ac:chgData name="dario garribba" userId="13526be42269ae35" providerId="LiveId" clId="{F753CF1A-79C9-46BA-A95F-6E956A54B262}" dt="2021-03-15T09:29:55.319" v="4572" actId="255"/>
          <ac:spMkLst>
            <pc:docMk/>
            <pc:sldMk cId="131070389" sldId="306"/>
            <ac:spMk id="3" creationId="{D924B78F-233B-4B0F-B16B-A4CBEC4E0F36}"/>
          </ac:spMkLst>
        </pc:spChg>
      </pc:sldChg>
      <pc:sldChg chg="modSp add mod">
        <pc:chgData name="dario garribba" userId="13526be42269ae35" providerId="LiveId" clId="{F753CF1A-79C9-46BA-A95F-6E956A54B262}" dt="2021-03-15T13:55:45.859" v="5890" actId="115"/>
        <pc:sldMkLst>
          <pc:docMk/>
          <pc:sldMk cId="508140869" sldId="307"/>
        </pc:sldMkLst>
        <pc:spChg chg="mod">
          <ac:chgData name="dario garribba" userId="13526be42269ae35" providerId="LiveId" clId="{F753CF1A-79C9-46BA-A95F-6E956A54B262}" dt="2021-03-15T13:44:26.968" v="5753" actId="1076"/>
          <ac:spMkLst>
            <pc:docMk/>
            <pc:sldMk cId="508140869" sldId="307"/>
            <ac:spMk id="2" creationId="{A51ECD74-2462-4099-99C8-27D3CD721BE2}"/>
          </ac:spMkLst>
        </pc:spChg>
        <pc:spChg chg="mod">
          <ac:chgData name="dario garribba" userId="13526be42269ae35" providerId="LiveId" clId="{F753CF1A-79C9-46BA-A95F-6E956A54B262}" dt="2021-03-15T13:55:45.859" v="5890" actId="115"/>
          <ac:spMkLst>
            <pc:docMk/>
            <pc:sldMk cId="508140869" sldId="307"/>
            <ac:spMk id="3" creationId="{A2423787-99ED-45F9-8F3A-15AACDBD5F56}"/>
          </ac:spMkLst>
        </pc:spChg>
      </pc:sldChg>
      <pc:sldChg chg="addSp delSp modSp new del">
        <pc:chgData name="dario garribba" userId="13526be42269ae35" providerId="LiveId" clId="{F753CF1A-79C9-46BA-A95F-6E956A54B262}" dt="2021-03-15T13:33:39.279" v="5560" actId="47"/>
        <pc:sldMkLst>
          <pc:docMk/>
          <pc:sldMk cId="3977396874" sldId="307"/>
        </pc:sldMkLst>
        <pc:spChg chg="add del">
          <ac:chgData name="dario garribba" userId="13526be42269ae35" providerId="LiveId" clId="{F753CF1A-79C9-46BA-A95F-6E956A54B262}" dt="2021-03-15T13:26:17.720" v="4939"/>
          <ac:spMkLst>
            <pc:docMk/>
            <pc:sldMk cId="3977396874" sldId="307"/>
            <ac:spMk id="3" creationId="{A05A0EC4-10FD-479A-A910-61A52D91BA09}"/>
          </ac:spMkLst>
        </pc:spChg>
        <pc:picChg chg="add del mod">
          <ac:chgData name="dario garribba" userId="13526be42269ae35" providerId="LiveId" clId="{F753CF1A-79C9-46BA-A95F-6E956A54B262}" dt="2021-03-15T13:26:17.720" v="4939"/>
          <ac:picMkLst>
            <pc:docMk/>
            <pc:sldMk cId="3977396874" sldId="307"/>
            <ac:picMk id="4" creationId="{48BC3F29-1A07-40AB-AADA-81CAEB21567E}"/>
          </ac:picMkLst>
        </pc:picChg>
      </pc:sldChg>
      <pc:sldChg chg="modSp new mod">
        <pc:chgData name="dario garribba" userId="13526be42269ae35" providerId="LiveId" clId="{F753CF1A-79C9-46BA-A95F-6E956A54B262}" dt="2021-03-15T13:45:53.699" v="5766" actId="255"/>
        <pc:sldMkLst>
          <pc:docMk/>
          <pc:sldMk cId="1592759828" sldId="308"/>
        </pc:sldMkLst>
        <pc:spChg chg="mod">
          <ac:chgData name="dario garribba" userId="13526be42269ae35" providerId="LiveId" clId="{F753CF1A-79C9-46BA-A95F-6E956A54B262}" dt="2021-03-15T13:45:53.699" v="5766" actId="255"/>
          <ac:spMkLst>
            <pc:docMk/>
            <pc:sldMk cId="1592759828" sldId="308"/>
            <ac:spMk id="3" creationId="{9489524B-8C31-41D0-A56C-5FD2F57BD8AB}"/>
          </ac:spMkLst>
        </pc:spChg>
      </pc:sldChg>
      <pc:sldChg chg="new del">
        <pc:chgData name="dario garribba" userId="13526be42269ae35" providerId="LiveId" clId="{F753CF1A-79C9-46BA-A95F-6E956A54B262}" dt="2021-03-15T13:33:45.628" v="5561" actId="47"/>
        <pc:sldMkLst>
          <pc:docMk/>
          <pc:sldMk cId="3924874667" sldId="308"/>
        </pc:sldMkLst>
      </pc:sldChg>
      <pc:sldChg chg="modSp new mod">
        <pc:chgData name="dario garribba" userId="13526be42269ae35" providerId="LiveId" clId="{F753CF1A-79C9-46BA-A95F-6E956A54B262}" dt="2021-03-15T13:56:17.788" v="5898" actId="115"/>
        <pc:sldMkLst>
          <pc:docMk/>
          <pc:sldMk cId="924150562" sldId="309"/>
        </pc:sldMkLst>
        <pc:spChg chg="mod">
          <ac:chgData name="dario garribba" userId="13526be42269ae35" providerId="LiveId" clId="{F753CF1A-79C9-46BA-A95F-6E956A54B262}" dt="2021-03-15T13:54:57.986" v="5887" actId="20577"/>
          <ac:spMkLst>
            <pc:docMk/>
            <pc:sldMk cId="924150562" sldId="309"/>
            <ac:spMk id="2" creationId="{5678B497-F563-4F83-A4CB-AFD7356256E0}"/>
          </ac:spMkLst>
        </pc:spChg>
        <pc:spChg chg="mod">
          <ac:chgData name="dario garribba" userId="13526be42269ae35" providerId="LiveId" clId="{F753CF1A-79C9-46BA-A95F-6E956A54B262}" dt="2021-03-15T13:56:17.788" v="5898" actId="115"/>
          <ac:spMkLst>
            <pc:docMk/>
            <pc:sldMk cId="924150562" sldId="309"/>
            <ac:spMk id="3" creationId="{FEB5EC61-2627-47FE-98DC-AD60DC94B85B}"/>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a:t>Fare clic per modificare lo stile del titolo dello schema</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a:t>Fare clic per modificare lo stile del titolo dello schema</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a:t>Fare clic per modificare lo stile del titolo dello schema</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a:t>Fare clic per modificare gli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99679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394242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42532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73916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855993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79537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69624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389175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58292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959775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123388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41555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935381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667070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181590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1731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heme" Target="../theme/theme2.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3/13/2021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3/13/2021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4792191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AB6F03-9C64-42AC-9368-471F43581D8B}"/>
              </a:ext>
            </a:extLst>
          </p:cNvPr>
          <p:cNvSpPr>
            <a:spLocks noGrp="1"/>
          </p:cNvSpPr>
          <p:nvPr>
            <p:ph type="ctrTitle"/>
          </p:nvPr>
        </p:nvSpPr>
        <p:spPr/>
        <p:txBody>
          <a:bodyPr>
            <a:normAutofit/>
          </a:bodyPr>
          <a:lstStyle/>
          <a:p>
            <a:r>
              <a:rPr lang="it-IT" sz="2200" b="0" i="0" dirty="0">
                <a:effectLst/>
                <a:latin typeface="Open sans"/>
              </a:rPr>
              <a:t>Storia della questione teologica della circoncisione nelle chiese apostoliche</a:t>
            </a:r>
            <a:br>
              <a:rPr lang="it-IT" b="0" i="0" dirty="0">
                <a:solidFill>
                  <a:srgbClr val="555555"/>
                </a:solidFill>
                <a:effectLst/>
                <a:latin typeface="Open sans"/>
              </a:rPr>
            </a:br>
            <a:endParaRPr lang="it-IT" dirty="0"/>
          </a:p>
        </p:txBody>
      </p:sp>
      <p:sp>
        <p:nvSpPr>
          <p:cNvPr id="3" name="Sottotitolo 2">
            <a:extLst>
              <a:ext uri="{FF2B5EF4-FFF2-40B4-BE49-F238E27FC236}">
                <a16:creationId xmlns:a16="http://schemas.microsoft.com/office/drawing/2014/main" id="{4CA4354C-A1E5-468E-8B31-577185A41761}"/>
              </a:ext>
            </a:extLst>
          </p:cNvPr>
          <p:cNvSpPr>
            <a:spLocks noGrp="1"/>
          </p:cNvSpPr>
          <p:nvPr>
            <p:ph type="subTitle" idx="1"/>
          </p:nvPr>
        </p:nvSpPr>
        <p:spPr>
          <a:xfrm>
            <a:off x="3962399" y="4385731"/>
            <a:ext cx="7197726" cy="1405467"/>
          </a:xfrm>
        </p:spPr>
        <p:txBody>
          <a:bodyPr/>
          <a:lstStyle/>
          <a:p>
            <a:r>
              <a:rPr lang="it-IT" dirty="0"/>
              <a:t>Lezione 4</a:t>
            </a:r>
          </a:p>
          <a:p>
            <a:r>
              <a:rPr lang="it-IT" dirty="0"/>
              <a:t>Dario garribba</a:t>
            </a:r>
          </a:p>
        </p:txBody>
      </p:sp>
      <p:sp>
        <p:nvSpPr>
          <p:cNvPr id="4" name="CasellaDiTesto 3">
            <a:extLst>
              <a:ext uri="{FF2B5EF4-FFF2-40B4-BE49-F238E27FC236}">
                <a16:creationId xmlns:a16="http://schemas.microsoft.com/office/drawing/2014/main" id="{682D1D14-6CDD-416F-9046-4CA379386444}"/>
              </a:ext>
            </a:extLst>
          </p:cNvPr>
          <p:cNvSpPr txBox="1"/>
          <p:nvPr/>
        </p:nvSpPr>
        <p:spPr>
          <a:xfrm>
            <a:off x="0" y="97654"/>
            <a:ext cx="2032608" cy="738664"/>
          </a:xfrm>
          <a:prstGeom prst="rect">
            <a:avLst/>
          </a:prstGeom>
          <a:noFill/>
        </p:spPr>
        <p:txBody>
          <a:bodyPr wrap="none" rtlCol="0">
            <a:spAutoFit/>
          </a:bodyPr>
          <a:lstStyle/>
          <a:p>
            <a:r>
              <a:rPr lang="it-IT" sz="2400" dirty="0">
                <a:solidFill>
                  <a:srgbClr val="002060"/>
                </a:solidFill>
              </a:rPr>
              <a:t>16 marzo 2021</a:t>
            </a:r>
          </a:p>
          <a:p>
            <a:endParaRPr lang="it-IT" dirty="0"/>
          </a:p>
        </p:txBody>
      </p:sp>
    </p:spTree>
    <p:extLst>
      <p:ext uri="{BB962C8B-B14F-4D97-AF65-F5344CB8AC3E}">
        <p14:creationId xmlns:p14="http://schemas.microsoft.com/office/powerpoint/2010/main" val="3326823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1C830B-DBDA-4DEC-870B-C318847194CA}"/>
              </a:ext>
            </a:extLst>
          </p:cNvPr>
          <p:cNvSpPr>
            <a:spLocks noGrp="1"/>
          </p:cNvSpPr>
          <p:nvPr>
            <p:ph type="title"/>
          </p:nvPr>
        </p:nvSpPr>
        <p:spPr>
          <a:xfrm>
            <a:off x="135475" y="0"/>
            <a:ext cx="8911687" cy="1280890"/>
          </a:xfrm>
        </p:spPr>
        <p:txBody>
          <a:bodyPr/>
          <a:lstStyle/>
          <a:p>
            <a:r>
              <a:rPr lang="it-IT" dirty="0"/>
              <a:t>Pubblicità….</a:t>
            </a:r>
          </a:p>
        </p:txBody>
      </p:sp>
      <p:pic>
        <p:nvPicPr>
          <p:cNvPr id="4" name="Segnaposto contenuto 3">
            <a:extLst>
              <a:ext uri="{FF2B5EF4-FFF2-40B4-BE49-F238E27FC236}">
                <a16:creationId xmlns:a16="http://schemas.microsoft.com/office/drawing/2014/main" id="{0D51DE07-883C-40F2-ADD9-8F175168A941}"/>
              </a:ext>
            </a:extLst>
          </p:cNvPr>
          <p:cNvPicPr>
            <a:picLocks noGrp="1" noChangeAspect="1"/>
          </p:cNvPicPr>
          <p:nvPr>
            <p:ph idx="1"/>
          </p:nvPr>
        </p:nvPicPr>
        <p:blipFill>
          <a:blip r:embed="rId2"/>
          <a:stretch>
            <a:fillRect/>
          </a:stretch>
        </p:blipFill>
        <p:spPr>
          <a:xfrm>
            <a:off x="4084840" y="190499"/>
            <a:ext cx="4678160" cy="6575003"/>
          </a:xfrm>
          <a:prstGeom prst="rect">
            <a:avLst/>
          </a:prstGeom>
        </p:spPr>
      </p:pic>
    </p:spTree>
    <p:extLst>
      <p:ext uri="{BB962C8B-B14F-4D97-AF65-F5344CB8AC3E}">
        <p14:creationId xmlns:p14="http://schemas.microsoft.com/office/powerpoint/2010/main" val="182887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EFC2AF-0212-4082-9E8A-CB473817C072}"/>
              </a:ext>
            </a:extLst>
          </p:cNvPr>
          <p:cNvSpPr>
            <a:spLocks noGrp="1"/>
          </p:cNvSpPr>
          <p:nvPr>
            <p:ph type="title"/>
          </p:nvPr>
        </p:nvSpPr>
        <p:spPr/>
        <p:txBody>
          <a:bodyPr/>
          <a:lstStyle/>
          <a:p>
            <a:endParaRPr lang="it-IT"/>
          </a:p>
        </p:txBody>
      </p:sp>
      <p:pic>
        <p:nvPicPr>
          <p:cNvPr id="5" name="Segnaposto contenuto 4">
            <a:extLst>
              <a:ext uri="{FF2B5EF4-FFF2-40B4-BE49-F238E27FC236}">
                <a16:creationId xmlns:a16="http://schemas.microsoft.com/office/drawing/2014/main" id="{3C080C70-26F1-4782-B67E-EFB56911147B}"/>
              </a:ext>
            </a:extLst>
          </p:cNvPr>
          <p:cNvPicPr>
            <a:picLocks noGrp="1" noChangeAspect="1"/>
          </p:cNvPicPr>
          <p:nvPr>
            <p:ph idx="1"/>
          </p:nvPr>
        </p:nvPicPr>
        <p:blipFill rotWithShape="1">
          <a:blip r:embed="rId2"/>
          <a:srcRect l="59126" t="24090" b="5352"/>
          <a:stretch/>
        </p:blipFill>
        <p:spPr>
          <a:xfrm>
            <a:off x="5853819" y="609600"/>
            <a:ext cx="6338181" cy="6154376"/>
          </a:xfrm>
        </p:spPr>
      </p:pic>
      <p:sp>
        <p:nvSpPr>
          <p:cNvPr id="7" name="CasellaDiTesto 6">
            <a:extLst>
              <a:ext uri="{FF2B5EF4-FFF2-40B4-BE49-F238E27FC236}">
                <a16:creationId xmlns:a16="http://schemas.microsoft.com/office/drawing/2014/main" id="{020E7981-9CAB-47EE-BFA4-B2D97092D53B}"/>
              </a:ext>
            </a:extLst>
          </p:cNvPr>
          <p:cNvSpPr txBox="1"/>
          <p:nvPr/>
        </p:nvSpPr>
        <p:spPr>
          <a:xfrm>
            <a:off x="358066" y="2065867"/>
            <a:ext cx="5270377" cy="2585323"/>
          </a:xfrm>
          <a:prstGeom prst="rect">
            <a:avLst/>
          </a:prstGeom>
          <a:noFill/>
        </p:spPr>
        <p:txBody>
          <a:bodyPr wrap="square">
            <a:spAutoFit/>
          </a:bodyPr>
          <a:lstStyle/>
          <a:p>
            <a:pPr algn="l"/>
            <a:r>
              <a:rPr lang="it-IT" b="1" dirty="0">
                <a:latin typeface="arial" panose="020B0604020202020204" pitchFamily="34" charset="0"/>
              </a:rPr>
              <a:t>Sovrani Asmonei</a:t>
            </a:r>
          </a:p>
          <a:p>
            <a:pPr algn="l"/>
            <a:endParaRPr lang="it-IT" b="0" i="0" dirty="0">
              <a:effectLst/>
              <a:latin typeface="arial" panose="020B0604020202020204" pitchFamily="34" charset="0"/>
            </a:endParaRPr>
          </a:p>
          <a:p>
            <a:pPr algn="l">
              <a:buFont typeface="Arial" panose="020B0604020202020204" pitchFamily="34" charset="0"/>
              <a:buChar char="•"/>
            </a:pPr>
            <a:r>
              <a:rPr lang="it-IT" b="0" i="0" dirty="0">
                <a:effectLst/>
                <a:latin typeface="arial" panose="020B0604020202020204" pitchFamily="34" charset="0"/>
              </a:rPr>
              <a:t>Giuda </a:t>
            </a:r>
            <a:r>
              <a:rPr lang="it-IT" i="0" dirty="0">
                <a:effectLst/>
                <a:latin typeface="arial" panose="020B0604020202020204" pitchFamily="34" charset="0"/>
              </a:rPr>
              <a:t>Maccabeo</a:t>
            </a:r>
            <a:r>
              <a:rPr lang="it-IT" b="0" i="0" dirty="0">
                <a:effectLst/>
                <a:latin typeface="arial" panose="020B0604020202020204" pitchFamily="34" charset="0"/>
              </a:rPr>
              <a:t> (166-161 a.C.)</a:t>
            </a:r>
          </a:p>
          <a:p>
            <a:pPr algn="l">
              <a:buFont typeface="Arial" panose="020B0604020202020204" pitchFamily="34" charset="0"/>
              <a:buChar char="•"/>
            </a:pPr>
            <a:r>
              <a:rPr lang="it-IT" b="0" i="0" dirty="0">
                <a:effectLst/>
                <a:latin typeface="arial" panose="020B0604020202020204" pitchFamily="34" charset="0"/>
              </a:rPr>
              <a:t>Gionata </a:t>
            </a:r>
            <a:r>
              <a:rPr lang="it-IT" i="0" dirty="0">
                <a:effectLst/>
                <a:latin typeface="arial" panose="020B0604020202020204" pitchFamily="34" charset="0"/>
              </a:rPr>
              <a:t>Maccabeo</a:t>
            </a:r>
            <a:r>
              <a:rPr lang="it-IT" b="0" i="0" dirty="0">
                <a:effectLst/>
                <a:latin typeface="arial" panose="020B0604020202020204" pitchFamily="34" charset="0"/>
              </a:rPr>
              <a:t> (161-143 a.C.)</a:t>
            </a:r>
          </a:p>
          <a:p>
            <a:pPr algn="l">
              <a:buFont typeface="Arial" panose="020B0604020202020204" pitchFamily="34" charset="0"/>
              <a:buChar char="•"/>
            </a:pPr>
            <a:r>
              <a:rPr lang="it-IT" b="0" i="0" dirty="0">
                <a:effectLst/>
                <a:latin typeface="arial" panose="020B0604020202020204" pitchFamily="34" charset="0"/>
              </a:rPr>
              <a:t>Simone </a:t>
            </a:r>
            <a:r>
              <a:rPr lang="it-IT" i="0" dirty="0">
                <a:effectLst/>
                <a:latin typeface="arial" panose="020B0604020202020204" pitchFamily="34" charset="0"/>
              </a:rPr>
              <a:t>Maccabeo</a:t>
            </a:r>
            <a:r>
              <a:rPr lang="it-IT" b="0" i="0" dirty="0">
                <a:effectLst/>
                <a:latin typeface="arial" panose="020B0604020202020204" pitchFamily="34" charset="0"/>
              </a:rPr>
              <a:t> (142-134 a.C.)</a:t>
            </a:r>
          </a:p>
          <a:p>
            <a:pPr algn="l">
              <a:buFont typeface="Arial" panose="020B0604020202020204" pitchFamily="34" charset="0"/>
              <a:buChar char="•"/>
            </a:pPr>
            <a:r>
              <a:rPr lang="it-IT" b="0" i="0" dirty="0">
                <a:effectLst/>
                <a:latin typeface="arial" panose="020B0604020202020204" pitchFamily="34" charset="0"/>
              </a:rPr>
              <a:t>Giovanni Ircano I (134-104 a.C.)</a:t>
            </a:r>
          </a:p>
          <a:p>
            <a:pPr algn="l">
              <a:buFont typeface="Arial" panose="020B0604020202020204" pitchFamily="34" charset="0"/>
              <a:buChar char="•"/>
            </a:pPr>
            <a:r>
              <a:rPr lang="it-IT" b="0" i="0" dirty="0">
                <a:effectLst/>
                <a:latin typeface="arial" panose="020B0604020202020204" pitchFamily="34" charset="0"/>
              </a:rPr>
              <a:t>Aristobulo I (104-103 a.C.)</a:t>
            </a:r>
          </a:p>
          <a:p>
            <a:pPr algn="l">
              <a:buFont typeface="Arial" panose="020B0604020202020204" pitchFamily="34" charset="0"/>
              <a:buChar char="•"/>
            </a:pPr>
            <a:r>
              <a:rPr lang="it-IT" b="0" i="0" dirty="0">
                <a:effectLst/>
                <a:latin typeface="arial" panose="020B0604020202020204" pitchFamily="34" charset="0"/>
              </a:rPr>
              <a:t>Alessandro </a:t>
            </a:r>
            <a:r>
              <a:rPr lang="it-IT" b="0" i="0" dirty="0" err="1">
                <a:effectLst/>
                <a:latin typeface="arial" panose="020B0604020202020204" pitchFamily="34" charset="0"/>
              </a:rPr>
              <a:t>Ianneo</a:t>
            </a:r>
            <a:r>
              <a:rPr lang="it-IT" b="0" i="0" dirty="0">
                <a:effectLst/>
                <a:latin typeface="arial" panose="020B0604020202020204" pitchFamily="34" charset="0"/>
              </a:rPr>
              <a:t> (103-76 a.C.), fratello di Aristobulo.</a:t>
            </a:r>
          </a:p>
        </p:txBody>
      </p:sp>
    </p:spTree>
    <p:extLst>
      <p:ext uri="{BB962C8B-B14F-4D97-AF65-F5344CB8AC3E}">
        <p14:creationId xmlns:p14="http://schemas.microsoft.com/office/powerpoint/2010/main" val="2661654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a:extLst>
              <a:ext uri="{FF2B5EF4-FFF2-40B4-BE49-F238E27FC236}">
                <a16:creationId xmlns:a16="http://schemas.microsoft.com/office/drawing/2014/main" id="{0B99481B-07F6-44F4-AC8A-622F498B0B5C}"/>
              </a:ext>
            </a:extLst>
          </p:cNvPr>
          <p:cNvPicPr>
            <a:picLocks noGrp="1" noChangeAspect="1"/>
          </p:cNvPicPr>
          <p:nvPr>
            <p:ph idx="1"/>
          </p:nvPr>
        </p:nvPicPr>
        <p:blipFill>
          <a:blip r:embed="rId2"/>
          <a:stretch>
            <a:fillRect/>
          </a:stretch>
        </p:blipFill>
        <p:spPr>
          <a:xfrm>
            <a:off x="6943818" y="179692"/>
            <a:ext cx="5065912" cy="6498616"/>
          </a:xfrm>
          <a:prstGeom prst="rect">
            <a:avLst/>
          </a:prstGeom>
        </p:spPr>
      </p:pic>
      <p:sp>
        <p:nvSpPr>
          <p:cNvPr id="3" name="CasellaDiTesto 2">
            <a:extLst>
              <a:ext uri="{FF2B5EF4-FFF2-40B4-BE49-F238E27FC236}">
                <a16:creationId xmlns:a16="http://schemas.microsoft.com/office/drawing/2014/main" id="{2E033F70-451D-4D3A-80C6-B541942981D3}"/>
              </a:ext>
            </a:extLst>
          </p:cNvPr>
          <p:cNvSpPr txBox="1"/>
          <p:nvPr/>
        </p:nvSpPr>
        <p:spPr>
          <a:xfrm>
            <a:off x="568170" y="2065867"/>
            <a:ext cx="6375647" cy="2677656"/>
          </a:xfrm>
          <a:prstGeom prst="rect">
            <a:avLst/>
          </a:prstGeom>
          <a:noFill/>
        </p:spPr>
        <p:txBody>
          <a:bodyPr wrap="square" rtlCol="0">
            <a:spAutoFit/>
          </a:bodyPr>
          <a:lstStyle/>
          <a:p>
            <a:r>
              <a:rPr lang="it-IT" sz="2400" dirty="0"/>
              <a:t>La nuova realtà politica che si viene a costituire nel corso del II secolo segna una netta discontinuità con il passato. Si determina un nuovo soggetto politico che condiziona la vita della regione. Nostro compito è comprendere il senso di questa discontinuità e osservare come essa rimoduli l’identità giudaica</a:t>
            </a:r>
          </a:p>
        </p:txBody>
      </p:sp>
    </p:spTree>
    <p:extLst>
      <p:ext uri="{BB962C8B-B14F-4D97-AF65-F5344CB8AC3E}">
        <p14:creationId xmlns:p14="http://schemas.microsoft.com/office/powerpoint/2010/main" val="375750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685801" y="194980"/>
            <a:ext cx="10131425" cy="1456267"/>
          </a:xfrm>
        </p:spPr>
        <p:txBody>
          <a:bodyPr>
            <a:normAutofit/>
          </a:bodyPr>
          <a:lstStyle/>
          <a:p>
            <a:r>
              <a:rPr lang="it-IT" sz="3200" dirty="0"/>
              <a:t>Quali sono i fondamenti identitari di questo nuovo stato? La </a:t>
            </a:r>
            <a:r>
              <a:rPr lang="it-IT" sz="3200" dirty="0" err="1"/>
              <a:t>Giudaizzazione</a:t>
            </a:r>
            <a:r>
              <a:rPr lang="it-IT" sz="3200" dirty="0"/>
              <a:t> forzata</a:t>
            </a:r>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577049" y="1651247"/>
            <a:ext cx="10240177" cy="5011773"/>
          </a:xfrm>
        </p:spPr>
        <p:txBody>
          <a:bodyPr>
            <a:normAutofit fontScale="92500"/>
          </a:bodyPr>
          <a:lstStyle/>
          <a:p>
            <a:pPr marL="0" indent="0">
              <a:buNone/>
            </a:pPr>
            <a:r>
              <a:rPr lang="it-IT" sz="2400" i="1" dirty="0"/>
              <a:t>Antichità Giudaiche  </a:t>
            </a:r>
            <a:r>
              <a:rPr lang="it-IT" sz="2400" dirty="0"/>
              <a:t>13,254-258. Non appena seppe della morte di Antioco, Ircano mosse contro le città della Siria pensando di trovarle, come fu in realtà, sprovviste di soldati e di gente buona a difenderle. Prese, dopo sei mesi durante i quali il suo esercito ebbe a sopportare grandi privazioni, </a:t>
            </a:r>
            <a:r>
              <a:rPr lang="it-IT" sz="2400" dirty="0" err="1"/>
              <a:t>Medaba</a:t>
            </a:r>
            <a:r>
              <a:rPr lang="it-IT" sz="2400" dirty="0"/>
              <a:t>; in seguito soggiogò </a:t>
            </a:r>
            <a:r>
              <a:rPr lang="it-IT" sz="2400" dirty="0" err="1"/>
              <a:t>Samoga</a:t>
            </a:r>
            <a:r>
              <a:rPr lang="it-IT" sz="2400" dirty="0"/>
              <a:t> e le sue vicinanze e, oltre a queste, </a:t>
            </a:r>
            <a:r>
              <a:rPr lang="it-IT" sz="2400" dirty="0" err="1"/>
              <a:t>Sikima</a:t>
            </a:r>
            <a:r>
              <a:rPr lang="it-IT" sz="2400" dirty="0"/>
              <a:t> e </a:t>
            </a:r>
            <a:r>
              <a:rPr lang="it-IT" sz="2400" dirty="0" err="1"/>
              <a:t>Garizin</a:t>
            </a:r>
            <a:r>
              <a:rPr lang="it-IT" sz="2400" dirty="0"/>
              <a:t> e la nazione dei </a:t>
            </a:r>
            <a:r>
              <a:rPr lang="it-IT" sz="2400" dirty="0" err="1"/>
              <a:t>Chuthei</a:t>
            </a:r>
            <a:r>
              <a:rPr lang="it-IT" sz="2400" dirty="0"/>
              <a:t> che abita vicino al tempio edificato sul modello del sacro tempio di Gerusalemme; Alessandro aveva concesso al loro governatore </a:t>
            </a:r>
            <a:r>
              <a:rPr lang="it-IT" sz="2400" dirty="0" err="1"/>
              <a:t>Sanaballete</a:t>
            </a:r>
            <a:r>
              <a:rPr lang="it-IT" sz="2400" dirty="0"/>
              <a:t> di edificarlo per amore di suo genero Manasse, fratello del sommo sacerdote </a:t>
            </a:r>
            <a:r>
              <a:rPr lang="it-IT" sz="2400" dirty="0" err="1"/>
              <a:t>Jaddua</a:t>
            </a:r>
            <a:r>
              <a:rPr lang="it-IT" sz="2400" dirty="0"/>
              <a:t>, come sopra abbiamo riferito; duecento anni dopo questo tempio fu ridotto a un deserto. </a:t>
            </a:r>
            <a:r>
              <a:rPr lang="it-IT" sz="2400" dirty="0">
                <a:solidFill>
                  <a:schemeClr val="bg1"/>
                </a:solidFill>
                <a:highlight>
                  <a:srgbClr val="FFFF00"/>
                </a:highlight>
              </a:rPr>
              <a:t>Ircano prese anche le città di Idumea e di Adora e Marisa, e dopo avere soggiogato tutti gli Idumei, permise loro di rimanere nella loro regione fino a quando si sottoponevano alla circoncisione e a vivere conforme alle leggi dei Giudei. Libro XIII:258 E così per attaccamento alla terra dei loro padri, si sottomisero alla circoncisione e la loro maniera di vivere la fecero, sotto ogni aspetto, conforme a quella dei Giudei. E da allora in poi continuarono a essere Giudei</a:t>
            </a:r>
            <a:r>
              <a:rPr lang="it-IT" sz="2400" dirty="0"/>
              <a:t>. </a:t>
            </a:r>
          </a:p>
        </p:txBody>
      </p:sp>
    </p:spTree>
    <p:extLst>
      <p:ext uri="{BB962C8B-B14F-4D97-AF65-F5344CB8AC3E}">
        <p14:creationId xmlns:p14="http://schemas.microsoft.com/office/powerpoint/2010/main" val="795699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1D570D-9817-45B5-81DA-15E4F218646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924B78F-233B-4B0F-B16B-A4CBEC4E0F36}"/>
              </a:ext>
            </a:extLst>
          </p:cNvPr>
          <p:cNvSpPr>
            <a:spLocks noGrp="1"/>
          </p:cNvSpPr>
          <p:nvPr>
            <p:ph idx="1"/>
          </p:nvPr>
        </p:nvSpPr>
        <p:spPr/>
        <p:txBody>
          <a:bodyPr>
            <a:normAutofit/>
          </a:bodyPr>
          <a:lstStyle/>
          <a:p>
            <a:pPr marL="0" indent="0">
              <a:buNone/>
            </a:pPr>
            <a:r>
              <a:rPr lang="it-IT" sz="3200" dirty="0"/>
              <a:t>Perché gli Asmonei fanno delle tradizioni religiose (compresa ovviamente la circoncisione) il fondamento ideologico del loro potere? </a:t>
            </a:r>
          </a:p>
        </p:txBody>
      </p:sp>
    </p:spTree>
    <p:extLst>
      <p:ext uri="{BB962C8B-B14F-4D97-AF65-F5344CB8AC3E}">
        <p14:creationId xmlns:p14="http://schemas.microsoft.com/office/powerpoint/2010/main" val="131070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454982" y="121328"/>
            <a:ext cx="10131425" cy="748683"/>
          </a:xfrm>
        </p:spPr>
        <p:txBody>
          <a:bodyPr>
            <a:normAutofit fontScale="90000"/>
          </a:bodyPr>
          <a:lstStyle/>
          <a:p>
            <a:r>
              <a:rPr lang="it-IT" dirty="0"/>
              <a:t>La prima fase di formazione del «regno» </a:t>
            </a:r>
            <a:r>
              <a:rPr lang="it-IT" dirty="0" err="1"/>
              <a:t>asmonaico</a:t>
            </a:r>
            <a:r>
              <a:rPr lang="it-IT" dirty="0"/>
              <a:t> (161-143)</a:t>
            </a:r>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526003" y="1695634"/>
            <a:ext cx="10131425" cy="3649133"/>
          </a:xfrm>
        </p:spPr>
        <p:txBody>
          <a:bodyPr>
            <a:noAutofit/>
          </a:bodyPr>
          <a:lstStyle/>
          <a:p>
            <a:pPr marL="0" indent="0">
              <a:buNone/>
            </a:pPr>
            <a:r>
              <a:rPr lang="it-IT" sz="3200" dirty="0"/>
              <a:t>Alla morte di Giuda (161 a.C.):</a:t>
            </a:r>
          </a:p>
          <a:p>
            <a:pPr marL="0" indent="0">
              <a:buNone/>
            </a:pPr>
            <a:r>
              <a:rPr lang="it-IT" sz="3200" dirty="0"/>
              <a:t>«</a:t>
            </a:r>
            <a:r>
              <a:rPr lang="it-IT" sz="3200" b="0" i="0" dirty="0">
                <a:effectLst/>
                <a:latin typeface="system-ui"/>
              </a:rPr>
              <a:t>Dopo la morte di Giuda riapparvero i rinnegati in tutto il territorio d'Israele e risorsero tutti gli operatori di iniquità» (1Mac 9,23). </a:t>
            </a:r>
          </a:p>
          <a:p>
            <a:pPr marL="0" indent="0">
              <a:buNone/>
            </a:pPr>
            <a:r>
              <a:rPr lang="it-IT" sz="3200" b="0" i="0" dirty="0">
                <a:effectLst/>
                <a:latin typeface="system-ui"/>
              </a:rPr>
              <a:t>Questo spinse Gionata Maccabeo (161-143 a.C.) a intraprendere nuovamente la guerra…; dopo varie vicende Gionata ottiene l’amministrazione di Gerusalemme (</a:t>
            </a:r>
            <a:r>
              <a:rPr lang="it-IT" sz="3200" b="0" i="0" dirty="0" err="1">
                <a:effectLst/>
                <a:latin typeface="system-ui"/>
              </a:rPr>
              <a:t>cf</a:t>
            </a:r>
            <a:r>
              <a:rPr lang="it-IT" sz="3200" b="0" i="0" dirty="0">
                <a:effectLst/>
                <a:latin typeface="system-ui"/>
              </a:rPr>
              <a:t> 1 Mac 10,1ss). </a:t>
            </a:r>
          </a:p>
          <a:p>
            <a:pPr marL="0" indent="0">
              <a:buNone/>
            </a:pPr>
            <a:endParaRPr lang="it-IT" sz="2200" b="0" i="0" dirty="0">
              <a:effectLst/>
              <a:latin typeface="system-ui"/>
            </a:endParaRPr>
          </a:p>
        </p:txBody>
      </p:sp>
      <p:pic>
        <p:nvPicPr>
          <p:cNvPr id="4" name="Immagine 3">
            <a:extLst>
              <a:ext uri="{FF2B5EF4-FFF2-40B4-BE49-F238E27FC236}">
                <a16:creationId xmlns:a16="http://schemas.microsoft.com/office/drawing/2014/main" id="{31A7FC75-26D0-48BF-87D3-F51F7E47FF2F}"/>
              </a:ext>
            </a:extLst>
          </p:cNvPr>
          <p:cNvPicPr>
            <a:picLocks noChangeAspect="1"/>
          </p:cNvPicPr>
          <p:nvPr/>
        </p:nvPicPr>
        <p:blipFill>
          <a:blip r:embed="rId2"/>
          <a:stretch>
            <a:fillRect/>
          </a:stretch>
        </p:blipFill>
        <p:spPr>
          <a:xfrm>
            <a:off x="10508155" y="5162366"/>
            <a:ext cx="1438275" cy="1428750"/>
          </a:xfrm>
          <a:prstGeom prst="rect">
            <a:avLst/>
          </a:prstGeom>
        </p:spPr>
      </p:pic>
    </p:spTree>
    <p:extLst>
      <p:ext uri="{BB962C8B-B14F-4D97-AF65-F5344CB8AC3E}">
        <p14:creationId xmlns:p14="http://schemas.microsoft.com/office/powerpoint/2010/main" val="758558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685801" y="76940"/>
            <a:ext cx="10131425" cy="748683"/>
          </a:xfrm>
        </p:spPr>
        <p:txBody>
          <a:bodyPr>
            <a:normAutofit fontScale="90000"/>
          </a:bodyPr>
          <a:lstStyle/>
          <a:p>
            <a:r>
              <a:rPr lang="it-IT" dirty="0"/>
              <a:t>La «formazione» del regno </a:t>
            </a:r>
            <a:r>
              <a:rPr lang="it-IT" dirty="0" err="1"/>
              <a:t>asmonaico</a:t>
            </a:r>
            <a:r>
              <a:rPr lang="it-IT" dirty="0"/>
              <a:t> (161-134)</a:t>
            </a:r>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685801" y="1760327"/>
            <a:ext cx="10131425" cy="3649133"/>
          </a:xfrm>
        </p:spPr>
        <p:txBody>
          <a:bodyPr>
            <a:noAutofit/>
          </a:bodyPr>
          <a:lstStyle/>
          <a:p>
            <a:pPr marL="0" indent="0">
              <a:buNone/>
            </a:pPr>
            <a:r>
              <a:rPr lang="it-IT" sz="2400" b="1" i="0" baseline="30000" dirty="0">
                <a:effectLst/>
                <a:latin typeface="system-ui"/>
              </a:rPr>
              <a:t>1Mac 10, 7 </a:t>
            </a:r>
            <a:r>
              <a:rPr lang="it-IT" sz="2400" b="0" i="0" dirty="0" err="1">
                <a:effectLst/>
                <a:latin typeface="system-ui"/>
              </a:rPr>
              <a:t>Giònata</a:t>
            </a:r>
            <a:r>
              <a:rPr lang="it-IT" sz="2400" b="0" i="0" dirty="0">
                <a:effectLst/>
                <a:latin typeface="system-ui"/>
              </a:rPr>
              <a:t> venne in Gerusalemme e lesse le lettere davanti a tutto il popolo e a quelli dell'</a:t>
            </a:r>
            <a:r>
              <a:rPr lang="it-IT" sz="2400" b="0" i="0" dirty="0" err="1">
                <a:effectLst/>
                <a:latin typeface="system-ui"/>
              </a:rPr>
              <a:t>Acra</a:t>
            </a:r>
            <a:r>
              <a:rPr lang="it-IT" sz="2400" b="0" i="0" dirty="0">
                <a:effectLst/>
                <a:latin typeface="system-ui"/>
              </a:rPr>
              <a:t>. </a:t>
            </a:r>
            <a:r>
              <a:rPr lang="it-IT" sz="2400" b="1" i="0" baseline="30000" dirty="0">
                <a:effectLst/>
                <a:latin typeface="system-ui"/>
              </a:rPr>
              <a:t>8 </a:t>
            </a:r>
            <a:r>
              <a:rPr lang="it-IT" sz="2400" b="0" i="0" dirty="0">
                <a:effectLst/>
                <a:latin typeface="system-ui"/>
              </a:rPr>
              <a:t>Questi ebbero grande timore quando sentirono che </a:t>
            </a:r>
            <a:r>
              <a:rPr lang="it-IT" sz="2400" b="1" i="0" u="sng" dirty="0">
                <a:effectLst>
                  <a:outerShdw blurRad="38100" dist="38100" dir="2700000" algn="tl">
                    <a:srgbClr val="000000">
                      <a:alpha val="43137"/>
                    </a:srgbClr>
                  </a:outerShdw>
                </a:effectLst>
                <a:latin typeface="system-ui"/>
              </a:rPr>
              <a:t>il re gli aveva concesso facoltà di arruolare milizie</a:t>
            </a:r>
            <a:r>
              <a:rPr lang="it-IT" sz="2400" b="0" i="0" dirty="0">
                <a:effectLst/>
                <a:latin typeface="system-ui"/>
              </a:rPr>
              <a:t>. </a:t>
            </a:r>
            <a:r>
              <a:rPr lang="it-IT" sz="2400" b="1" i="0" baseline="30000" dirty="0">
                <a:effectLst/>
                <a:latin typeface="system-ui"/>
              </a:rPr>
              <a:t>9 </a:t>
            </a:r>
            <a:r>
              <a:rPr lang="it-IT" sz="2400" b="0" i="0" dirty="0">
                <a:effectLst/>
                <a:latin typeface="system-ui"/>
              </a:rPr>
              <a:t>Quelli dell'</a:t>
            </a:r>
            <a:r>
              <a:rPr lang="it-IT" sz="2400" b="0" i="0" dirty="0" err="1">
                <a:effectLst/>
                <a:latin typeface="system-ui"/>
              </a:rPr>
              <a:t>Acra</a:t>
            </a:r>
            <a:r>
              <a:rPr lang="it-IT" sz="2400" b="0" i="0" dirty="0">
                <a:effectLst/>
                <a:latin typeface="system-ui"/>
              </a:rPr>
              <a:t> restituirono gli ostaggi ed egli li rese ai loro genitori. </a:t>
            </a:r>
            <a:r>
              <a:rPr lang="it-IT" sz="2400" b="1" i="0" baseline="30000" dirty="0">
                <a:effectLst/>
                <a:latin typeface="system-ui"/>
              </a:rPr>
              <a:t>10 </a:t>
            </a:r>
            <a:r>
              <a:rPr lang="it-IT" sz="2400" b="0" i="0" dirty="0" err="1">
                <a:effectLst/>
                <a:latin typeface="system-ui"/>
              </a:rPr>
              <a:t>Giònata</a:t>
            </a:r>
            <a:r>
              <a:rPr lang="it-IT" sz="2400" b="0" i="0" dirty="0">
                <a:effectLst/>
                <a:latin typeface="system-ui"/>
              </a:rPr>
              <a:t> pose la residenza in Gerusalemme e incominciò a ricostruire e rinnovare la città. </a:t>
            </a:r>
            <a:r>
              <a:rPr lang="it-IT" sz="2400" b="1" i="0" baseline="30000" dirty="0">
                <a:effectLst/>
                <a:latin typeface="system-ui"/>
              </a:rPr>
              <a:t>11 </a:t>
            </a:r>
            <a:r>
              <a:rPr lang="it-IT" sz="2400" b="0" i="0" dirty="0">
                <a:effectLst/>
                <a:latin typeface="system-ui"/>
              </a:rPr>
              <a:t>Ordinò ai costruttori di edificare le mura e la cinta muraria del monte Sion con pietre quadrate per fortificazione, e così fecero […]. </a:t>
            </a:r>
          </a:p>
          <a:p>
            <a:pPr marL="0" indent="0">
              <a:buNone/>
            </a:pPr>
            <a:r>
              <a:rPr lang="it-IT" sz="2400" b="0" i="0" dirty="0">
                <a:effectLst/>
                <a:latin typeface="system-ui"/>
              </a:rPr>
              <a:t>«Il re Alessandro al fratello </a:t>
            </a:r>
            <a:r>
              <a:rPr lang="it-IT" sz="2400" b="0" i="0" dirty="0" err="1">
                <a:effectLst/>
                <a:latin typeface="system-ui"/>
              </a:rPr>
              <a:t>Giònata</a:t>
            </a:r>
            <a:r>
              <a:rPr lang="it-IT" sz="2400" b="0" i="0" dirty="0">
                <a:effectLst/>
                <a:latin typeface="system-ui"/>
              </a:rPr>
              <a:t> salute. </a:t>
            </a:r>
            <a:r>
              <a:rPr lang="it-IT" sz="2400" b="1" i="0" baseline="30000" dirty="0">
                <a:effectLst/>
                <a:latin typeface="system-ui"/>
              </a:rPr>
              <a:t>19 </a:t>
            </a:r>
            <a:r>
              <a:rPr lang="it-IT" sz="2400" b="0" i="0" dirty="0">
                <a:effectLst/>
                <a:latin typeface="system-ui"/>
              </a:rPr>
              <a:t>Abbiamo sentito dire di te che sei uomo forte e potente e disposto ad essere nostro amico. </a:t>
            </a:r>
            <a:r>
              <a:rPr lang="it-IT" sz="2400" b="1" i="0" baseline="30000" dirty="0">
                <a:effectLst/>
                <a:latin typeface="system-ui"/>
              </a:rPr>
              <a:t>20 </a:t>
            </a:r>
            <a:r>
              <a:rPr lang="it-IT" sz="2400" b="1" i="0" u="sng" dirty="0">
                <a:effectLst>
                  <a:outerShdw blurRad="38100" dist="38100" dir="2700000" algn="tl">
                    <a:srgbClr val="000000">
                      <a:alpha val="43137"/>
                    </a:srgbClr>
                  </a:outerShdw>
                </a:effectLst>
                <a:latin typeface="system-ui"/>
              </a:rPr>
              <a:t>Noi dunque t</a:t>
            </a:r>
            <a:r>
              <a:rPr lang="it-IT" sz="2400" b="1" i="0" u="sng" dirty="0">
                <a:latin typeface="system-ui"/>
              </a:rPr>
              <a:t>i </a:t>
            </a:r>
            <a:r>
              <a:rPr lang="it-IT" sz="2400" b="1" i="0" u="sng" dirty="0">
                <a:effectLst>
                  <a:outerShdw blurRad="38100" dist="38100" dir="2700000" algn="tl">
                    <a:srgbClr val="000000">
                      <a:alpha val="43137"/>
                    </a:srgbClr>
                  </a:outerShdw>
                </a:effectLst>
                <a:latin typeface="system-ui"/>
              </a:rPr>
              <a:t>nominiamo oggi sommo sacerdote del tuo popolo e amico del re </a:t>
            </a:r>
            <a:r>
              <a:rPr lang="it-IT" sz="2400" b="0" i="0" dirty="0">
                <a:effectLst/>
                <a:latin typeface="system-ui"/>
              </a:rPr>
              <a:t>- gli aveva inviato anche la porpora e la corona d'oro - perché tu favorisca la nostra causa e mantenga amicizia con noi». </a:t>
            </a:r>
            <a:r>
              <a:rPr lang="it-IT" sz="2400" b="1" i="0" baseline="30000" dirty="0">
                <a:effectLst/>
                <a:latin typeface="system-ui"/>
              </a:rPr>
              <a:t>21 </a:t>
            </a:r>
            <a:r>
              <a:rPr lang="it-IT" sz="2400" b="0" i="0" dirty="0" err="1">
                <a:effectLst/>
                <a:latin typeface="system-ui"/>
              </a:rPr>
              <a:t>Giònata</a:t>
            </a:r>
            <a:r>
              <a:rPr lang="it-IT" sz="2400" b="0" i="0" dirty="0">
                <a:effectLst/>
                <a:latin typeface="system-ui"/>
              </a:rPr>
              <a:t> indossò le vesti sacre nel settimo mese dell'anno centosessanta nella festa delle Capanne e arruolò soldati e fece preparare molte armi.</a:t>
            </a:r>
            <a:endParaRPr lang="it-IT" sz="2200" b="0" i="0" dirty="0">
              <a:effectLst/>
              <a:latin typeface="system-ui"/>
            </a:endParaRPr>
          </a:p>
        </p:txBody>
      </p:sp>
      <p:pic>
        <p:nvPicPr>
          <p:cNvPr id="4" name="Immagine 3">
            <a:extLst>
              <a:ext uri="{FF2B5EF4-FFF2-40B4-BE49-F238E27FC236}">
                <a16:creationId xmlns:a16="http://schemas.microsoft.com/office/drawing/2014/main" id="{0A6711C0-BC85-4D83-A505-90EA0FFE4B42}"/>
              </a:ext>
            </a:extLst>
          </p:cNvPr>
          <p:cNvPicPr>
            <a:picLocks noChangeAspect="1"/>
          </p:cNvPicPr>
          <p:nvPr/>
        </p:nvPicPr>
        <p:blipFill>
          <a:blip r:embed="rId2"/>
          <a:stretch>
            <a:fillRect/>
          </a:stretch>
        </p:blipFill>
        <p:spPr>
          <a:xfrm>
            <a:off x="10561421" y="5253639"/>
            <a:ext cx="1438275" cy="1428750"/>
          </a:xfrm>
          <a:prstGeom prst="rect">
            <a:avLst/>
          </a:prstGeom>
        </p:spPr>
      </p:pic>
    </p:spTree>
    <p:extLst>
      <p:ext uri="{BB962C8B-B14F-4D97-AF65-F5344CB8AC3E}">
        <p14:creationId xmlns:p14="http://schemas.microsoft.com/office/powerpoint/2010/main" val="2690677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0D3EED-63B0-40B4-8638-95A6364A53C5}"/>
              </a:ext>
            </a:extLst>
          </p:cNvPr>
          <p:cNvSpPr>
            <a:spLocks noGrp="1"/>
          </p:cNvSpPr>
          <p:nvPr>
            <p:ph type="title"/>
          </p:nvPr>
        </p:nvSpPr>
        <p:spPr/>
        <p:txBody>
          <a:bodyPr/>
          <a:lstStyle/>
          <a:p>
            <a:r>
              <a:rPr lang="it-IT" dirty="0"/>
              <a:t>La prima fase di formazione del «regno» </a:t>
            </a:r>
            <a:r>
              <a:rPr lang="it-IT" dirty="0" err="1"/>
              <a:t>asmonaico</a:t>
            </a:r>
            <a:r>
              <a:rPr lang="it-IT" dirty="0"/>
              <a:t> (161-143)</a:t>
            </a:r>
          </a:p>
        </p:txBody>
      </p:sp>
      <p:sp>
        <p:nvSpPr>
          <p:cNvPr id="3" name="Segnaposto contenuto 2">
            <a:extLst>
              <a:ext uri="{FF2B5EF4-FFF2-40B4-BE49-F238E27FC236}">
                <a16:creationId xmlns:a16="http://schemas.microsoft.com/office/drawing/2014/main" id="{6B29A6A7-66D7-4201-89DA-7F011B0262F0}"/>
              </a:ext>
            </a:extLst>
          </p:cNvPr>
          <p:cNvSpPr>
            <a:spLocks noGrp="1"/>
          </p:cNvSpPr>
          <p:nvPr>
            <p:ph idx="1"/>
          </p:nvPr>
        </p:nvSpPr>
        <p:spPr/>
        <p:txBody>
          <a:bodyPr/>
          <a:lstStyle/>
          <a:p>
            <a:pPr marL="0" indent="0">
              <a:buNone/>
            </a:pPr>
            <a:r>
              <a:rPr lang="it-IT" b="0" i="0" dirty="0">
                <a:effectLst/>
                <a:latin typeface="system-ui"/>
              </a:rPr>
              <a:t>1 </a:t>
            </a:r>
            <a:r>
              <a:rPr lang="it-IT" b="0" i="1" dirty="0">
                <a:effectLst/>
                <a:latin typeface="system-ui"/>
              </a:rPr>
              <a:t>Mac</a:t>
            </a:r>
            <a:r>
              <a:rPr lang="it-IT" b="0" i="0" dirty="0">
                <a:effectLst/>
                <a:latin typeface="system-ui"/>
              </a:rPr>
              <a:t> 12, 1-4: </a:t>
            </a:r>
          </a:p>
          <a:p>
            <a:pPr marL="0" indent="0">
              <a:buNone/>
            </a:pPr>
            <a:r>
              <a:rPr lang="it-IT" b="0" i="0" dirty="0" err="1">
                <a:effectLst/>
                <a:latin typeface="system-ui"/>
              </a:rPr>
              <a:t>Giònata</a:t>
            </a:r>
            <a:r>
              <a:rPr lang="it-IT" b="0" i="0" dirty="0">
                <a:effectLst/>
                <a:latin typeface="system-ui"/>
              </a:rPr>
              <a:t>, vedendo che le circostanze gli erano propizie, scelse uomini adatti e li inviò a Roma per ristabilire e rinnovare l'amicizia con quel popolo. </a:t>
            </a:r>
            <a:r>
              <a:rPr lang="it-IT" b="1" i="0" baseline="30000" dirty="0">
                <a:effectLst/>
                <a:latin typeface="system-ui"/>
              </a:rPr>
              <a:t>2 </a:t>
            </a:r>
            <a:r>
              <a:rPr lang="it-IT" b="0" i="0" dirty="0">
                <a:effectLst/>
                <a:latin typeface="system-ui"/>
              </a:rPr>
              <a:t>Anche presso gli Spartani e in altre località inviò lettere sullo stesso argomento. </a:t>
            </a:r>
            <a:r>
              <a:rPr lang="it-IT" b="1" i="0" baseline="30000" dirty="0">
                <a:effectLst/>
                <a:latin typeface="system-ui"/>
              </a:rPr>
              <a:t>3 </a:t>
            </a:r>
            <a:r>
              <a:rPr lang="it-IT" b="0" i="0" dirty="0">
                <a:effectLst/>
                <a:latin typeface="system-ui"/>
              </a:rPr>
              <a:t>Partirono dunque per Roma e là entrarono nel consiglio e dissero: «</a:t>
            </a:r>
            <a:r>
              <a:rPr lang="it-IT" b="0" i="0" dirty="0" err="1">
                <a:effectLst/>
                <a:latin typeface="system-ui"/>
              </a:rPr>
              <a:t>Giònata</a:t>
            </a:r>
            <a:r>
              <a:rPr lang="it-IT" b="0" i="0" dirty="0">
                <a:effectLst/>
                <a:latin typeface="system-ui"/>
              </a:rPr>
              <a:t> sommo sacerdote e il popolo dei Giudei ci hanno inviati a rinnovare la comune amicizia e l'alleanza come la prima volta». </a:t>
            </a:r>
            <a:r>
              <a:rPr lang="it-IT" b="1" i="0" baseline="30000" dirty="0">
                <a:effectLst/>
                <a:latin typeface="system-ui"/>
              </a:rPr>
              <a:t>4 </a:t>
            </a:r>
            <a:r>
              <a:rPr lang="it-IT" b="0" i="0" dirty="0">
                <a:effectLst/>
                <a:latin typeface="system-ui"/>
              </a:rPr>
              <a:t>E i Romani diedero loro lettere di raccomandazione per le autorità dei vari luoghi, perché favorissero il loro ritorno pacifico in Giudea.</a:t>
            </a:r>
            <a:endParaRPr lang="it-IT" dirty="0"/>
          </a:p>
        </p:txBody>
      </p:sp>
      <p:pic>
        <p:nvPicPr>
          <p:cNvPr id="4" name="Immagine 3">
            <a:extLst>
              <a:ext uri="{FF2B5EF4-FFF2-40B4-BE49-F238E27FC236}">
                <a16:creationId xmlns:a16="http://schemas.microsoft.com/office/drawing/2014/main" id="{41E763B6-DDD4-4F57-A05E-586114C17B5E}"/>
              </a:ext>
            </a:extLst>
          </p:cNvPr>
          <p:cNvPicPr>
            <a:picLocks noChangeAspect="1"/>
          </p:cNvPicPr>
          <p:nvPr/>
        </p:nvPicPr>
        <p:blipFill>
          <a:blip r:embed="rId2"/>
          <a:stretch>
            <a:fillRect/>
          </a:stretch>
        </p:blipFill>
        <p:spPr>
          <a:xfrm>
            <a:off x="10339479" y="885825"/>
            <a:ext cx="1438275" cy="1428750"/>
          </a:xfrm>
          <a:prstGeom prst="rect">
            <a:avLst/>
          </a:prstGeom>
        </p:spPr>
      </p:pic>
    </p:spTree>
    <p:extLst>
      <p:ext uri="{BB962C8B-B14F-4D97-AF65-F5344CB8AC3E}">
        <p14:creationId xmlns:p14="http://schemas.microsoft.com/office/powerpoint/2010/main" val="2749308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47AD2B-72F4-4315-885B-EFBAEFE99FEA}"/>
              </a:ext>
            </a:extLst>
          </p:cNvPr>
          <p:cNvSpPr>
            <a:spLocks noGrp="1"/>
          </p:cNvSpPr>
          <p:nvPr>
            <p:ph type="title"/>
          </p:nvPr>
        </p:nvSpPr>
        <p:spPr/>
        <p:txBody>
          <a:bodyPr/>
          <a:lstStyle/>
          <a:p>
            <a:r>
              <a:rPr lang="it-IT" dirty="0"/>
              <a:t>La «formazione» del regno </a:t>
            </a:r>
            <a:r>
              <a:rPr lang="it-IT" dirty="0" err="1"/>
              <a:t>asmonaico</a:t>
            </a:r>
            <a:r>
              <a:rPr lang="it-IT" dirty="0"/>
              <a:t> (161-134)</a:t>
            </a:r>
          </a:p>
        </p:txBody>
      </p:sp>
      <p:sp>
        <p:nvSpPr>
          <p:cNvPr id="3" name="Segnaposto contenuto 2">
            <a:extLst>
              <a:ext uri="{FF2B5EF4-FFF2-40B4-BE49-F238E27FC236}">
                <a16:creationId xmlns:a16="http://schemas.microsoft.com/office/drawing/2014/main" id="{F7F81D13-237A-48E9-8AA8-6F48D6F91B38}"/>
              </a:ext>
            </a:extLst>
          </p:cNvPr>
          <p:cNvSpPr>
            <a:spLocks noGrp="1"/>
          </p:cNvSpPr>
          <p:nvPr>
            <p:ph idx="1"/>
          </p:nvPr>
        </p:nvSpPr>
        <p:spPr/>
        <p:txBody>
          <a:bodyPr>
            <a:normAutofit fontScale="77500" lnSpcReduction="20000"/>
          </a:bodyPr>
          <a:lstStyle/>
          <a:p>
            <a:r>
              <a:rPr lang="it-IT" sz="3200" dirty="0"/>
              <a:t>Secondo 1 </a:t>
            </a:r>
            <a:r>
              <a:rPr lang="it-IT" sz="3200" i="1" dirty="0"/>
              <a:t>Mac</a:t>
            </a:r>
            <a:r>
              <a:rPr lang="it-IT" sz="3200" dirty="0"/>
              <a:t> 10,18-21 Gionata ottenne anche la carica sommo-sacerdotale (</a:t>
            </a:r>
            <a:r>
              <a:rPr lang="it-IT" sz="3200" dirty="0" err="1"/>
              <a:t>cf</a:t>
            </a:r>
            <a:r>
              <a:rPr lang="it-IT" sz="3200" dirty="0"/>
              <a:t> </a:t>
            </a:r>
            <a:r>
              <a:rPr lang="it-IT" sz="3200" i="1" dirty="0"/>
              <a:t>Antichità</a:t>
            </a:r>
            <a:r>
              <a:rPr lang="it-IT" sz="3200" dirty="0"/>
              <a:t> 13,212). Alla morte di Gionata questa famiglia sembra esercitare una leadership non ancora però solida: Siamo di fronte a una famiglia che DI FATTO, si comporta come se fossero re, ma FORMALMENTE i Giudei sono ancora sudditi di Siria (riescono a godere di autonomia perché molto abili a sfruttare le tensioni e le guerre di successione che dilaniano la Siria).</a:t>
            </a:r>
          </a:p>
          <a:p>
            <a:r>
              <a:rPr lang="it-IT" sz="3200" dirty="0"/>
              <a:t>Tra gli anni 50 e 40 del II secolo possiamo però affermare che i discendenti di </a:t>
            </a:r>
            <a:r>
              <a:rPr lang="it-IT" sz="3200" dirty="0" err="1"/>
              <a:t>Mattatia</a:t>
            </a:r>
            <a:r>
              <a:rPr lang="it-IT" sz="3200" dirty="0"/>
              <a:t> ottengono il sommo sacerdozio = acquisizione della leadership religiosa in Giudea + pieno controllo del tempio di Gerusalemme</a:t>
            </a:r>
          </a:p>
          <a:p>
            <a:endParaRPr lang="it-IT" dirty="0"/>
          </a:p>
        </p:txBody>
      </p:sp>
    </p:spTree>
    <p:extLst>
      <p:ext uri="{BB962C8B-B14F-4D97-AF65-F5344CB8AC3E}">
        <p14:creationId xmlns:p14="http://schemas.microsoft.com/office/powerpoint/2010/main" val="1956475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442489" y="640260"/>
            <a:ext cx="10131425" cy="870012"/>
          </a:xfrm>
        </p:spPr>
        <p:txBody>
          <a:bodyPr>
            <a:normAutofit fontScale="90000"/>
          </a:bodyPr>
          <a:lstStyle/>
          <a:p>
            <a:r>
              <a:rPr lang="it-IT" dirty="0"/>
              <a:t>Il rafforzamento della leadership: </a:t>
            </a:r>
            <a:r>
              <a:rPr lang="it-IT" dirty="0" err="1"/>
              <a:t>simone</a:t>
            </a:r>
            <a:r>
              <a:rPr lang="it-IT" dirty="0"/>
              <a:t> Maccabeo (142-134 a.C.)</a:t>
            </a:r>
            <a:br>
              <a:rPr lang="it-IT" dirty="0"/>
            </a:br>
            <a:endParaRPr lang="it-IT" dirty="0"/>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570391" y="1075266"/>
            <a:ext cx="10131425" cy="5307779"/>
          </a:xfrm>
        </p:spPr>
        <p:txBody>
          <a:bodyPr>
            <a:noAutofit/>
          </a:bodyPr>
          <a:lstStyle/>
          <a:p>
            <a:pPr marL="0" indent="0">
              <a:buNone/>
            </a:pPr>
            <a:r>
              <a:rPr lang="it-IT" sz="2400" b="0" i="0" dirty="0">
                <a:effectLst/>
                <a:latin typeface="system-ui"/>
              </a:rPr>
              <a:t>1 Mac 13,3-10: Simone Maccabeo: «Voi sapete bene quanto io e i miei fratelli e la casa di mio padre abbiamo fatto per le leggi e per il santuario e le guerre e le difficoltà che abbiamo sostenute. </a:t>
            </a:r>
            <a:r>
              <a:rPr lang="it-IT" sz="2400" b="1" i="0" baseline="30000" dirty="0">
                <a:effectLst/>
                <a:latin typeface="system-ui"/>
              </a:rPr>
              <a:t>4 </a:t>
            </a:r>
            <a:r>
              <a:rPr lang="it-IT" sz="2400" b="1" i="0" dirty="0">
                <a:effectLst/>
                <a:latin typeface="system-ui"/>
              </a:rPr>
              <a:t>Per questa causa sono morti i miei fratelli, tutti per la causa di Israele</a:t>
            </a:r>
            <a:r>
              <a:rPr lang="it-IT" sz="2400" b="0" i="0" dirty="0">
                <a:effectLst/>
                <a:latin typeface="system-ui"/>
              </a:rPr>
              <a:t>, e sono restato io solo. </a:t>
            </a:r>
            <a:r>
              <a:rPr lang="it-IT" sz="2400" b="1" i="0" baseline="30000" dirty="0">
                <a:effectLst/>
                <a:latin typeface="system-ui"/>
              </a:rPr>
              <a:t>5 </a:t>
            </a:r>
            <a:r>
              <a:rPr lang="it-IT" sz="2400" b="0" i="0" dirty="0">
                <a:effectLst/>
                <a:latin typeface="system-ui"/>
              </a:rPr>
              <a:t>Ebbene, mai risparmierò la vita di fronte a qualunque tribolazione: perché io non sono più importante dei miei fratelli. </a:t>
            </a:r>
            <a:r>
              <a:rPr lang="it-IT" sz="2400" b="1" i="0" baseline="30000" dirty="0">
                <a:effectLst/>
                <a:latin typeface="system-ui"/>
              </a:rPr>
              <a:t>6 </a:t>
            </a:r>
            <a:r>
              <a:rPr lang="it-IT" sz="2400" b="1" i="0" u="sng" dirty="0">
                <a:effectLst/>
                <a:latin typeface="system-ui"/>
              </a:rPr>
              <a:t>Anzi io difenderò il mio popolo e il santuario e le vostre mogli e i figli vostri, poiché si sono radunati tutti i pagani per sterminarci, spinti dall'odio»</a:t>
            </a:r>
            <a:r>
              <a:rPr lang="it-IT" sz="2400" b="1" i="0" dirty="0">
                <a:effectLst/>
                <a:latin typeface="system-ui"/>
              </a:rPr>
              <a:t>. </a:t>
            </a:r>
            <a:r>
              <a:rPr lang="it-IT" sz="2400" b="1" i="0" baseline="30000" dirty="0">
                <a:effectLst/>
                <a:latin typeface="system-ui"/>
              </a:rPr>
              <a:t>7 </a:t>
            </a:r>
            <a:r>
              <a:rPr lang="it-IT" sz="2400" b="0" i="0" dirty="0">
                <a:effectLst/>
                <a:latin typeface="system-ui"/>
              </a:rPr>
              <a:t>Lo spirito del popolo si infiammò all'udire queste parole; </a:t>
            </a:r>
            <a:r>
              <a:rPr lang="it-IT" sz="2400" b="1" i="0" baseline="30000" dirty="0">
                <a:effectLst/>
                <a:latin typeface="system-ui"/>
              </a:rPr>
              <a:t>8 </a:t>
            </a:r>
            <a:r>
              <a:rPr lang="it-IT" sz="2400" b="0" i="0" dirty="0">
                <a:effectLst/>
                <a:latin typeface="system-ui"/>
              </a:rPr>
              <a:t>perciò risposero gridando a gran voce: «</a:t>
            </a:r>
            <a:r>
              <a:rPr lang="it-IT" sz="2400" b="1" i="0" dirty="0">
                <a:effectLst/>
                <a:latin typeface="system-ui"/>
              </a:rPr>
              <a:t>Tu sei il nostro condottiero al posto di Giuda e di </a:t>
            </a:r>
            <a:r>
              <a:rPr lang="it-IT" sz="2400" b="1" i="0" dirty="0" err="1">
                <a:effectLst/>
                <a:latin typeface="system-ui"/>
              </a:rPr>
              <a:t>Giònata</a:t>
            </a:r>
            <a:r>
              <a:rPr lang="it-IT" sz="2400" b="1" i="0" dirty="0">
                <a:effectLst/>
                <a:latin typeface="system-ui"/>
              </a:rPr>
              <a:t> tuo fratello; </a:t>
            </a:r>
            <a:r>
              <a:rPr lang="it-IT" sz="2400" b="1" i="0" baseline="30000" dirty="0">
                <a:effectLst/>
                <a:latin typeface="system-ui"/>
              </a:rPr>
              <a:t>9 </a:t>
            </a:r>
            <a:r>
              <a:rPr lang="it-IT" sz="2400" b="1" i="0" dirty="0">
                <a:effectLst/>
                <a:latin typeface="system-ui"/>
              </a:rPr>
              <a:t>combatti la nostra guerra e quanto ci comanderai noi faremo». </a:t>
            </a:r>
            <a:r>
              <a:rPr lang="it-IT" sz="2400" b="1" i="0" baseline="30000" dirty="0">
                <a:effectLst/>
                <a:latin typeface="system-ui"/>
              </a:rPr>
              <a:t>10 </a:t>
            </a:r>
            <a:r>
              <a:rPr lang="it-IT" sz="2400" b="0" i="0" dirty="0">
                <a:effectLst/>
                <a:latin typeface="system-ui"/>
              </a:rPr>
              <a:t>Egli allora radunò tutti gli uomini atti alle armi e accelerò il completamento delle mura di Gerusalemme e le fortificò tutt'attorno.</a:t>
            </a:r>
          </a:p>
        </p:txBody>
      </p:sp>
      <p:pic>
        <p:nvPicPr>
          <p:cNvPr id="4" name="Immagine 3">
            <a:extLst>
              <a:ext uri="{FF2B5EF4-FFF2-40B4-BE49-F238E27FC236}">
                <a16:creationId xmlns:a16="http://schemas.microsoft.com/office/drawing/2014/main" id="{8E91AACE-1304-4F43-AD4A-E732A7A13702}"/>
              </a:ext>
            </a:extLst>
          </p:cNvPr>
          <p:cNvPicPr>
            <a:picLocks noChangeAspect="1"/>
          </p:cNvPicPr>
          <p:nvPr/>
        </p:nvPicPr>
        <p:blipFill>
          <a:blip r:embed="rId2"/>
          <a:stretch>
            <a:fillRect/>
          </a:stretch>
        </p:blipFill>
        <p:spPr>
          <a:xfrm>
            <a:off x="10446011" y="474955"/>
            <a:ext cx="1438275" cy="1409700"/>
          </a:xfrm>
          <a:prstGeom prst="rect">
            <a:avLst/>
          </a:prstGeom>
        </p:spPr>
      </p:pic>
    </p:spTree>
    <p:extLst>
      <p:ext uri="{BB962C8B-B14F-4D97-AF65-F5344CB8AC3E}">
        <p14:creationId xmlns:p14="http://schemas.microsoft.com/office/powerpoint/2010/main" val="1736543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231299" y="186431"/>
            <a:ext cx="10131425" cy="1066801"/>
          </a:xfrm>
        </p:spPr>
        <p:txBody>
          <a:bodyPr>
            <a:normAutofit/>
          </a:bodyPr>
          <a:lstStyle/>
          <a:p>
            <a:r>
              <a:rPr lang="it-IT" dirty="0"/>
              <a:t>La costruzione dell’ «autorità» </a:t>
            </a:r>
            <a:r>
              <a:rPr lang="it-IT" dirty="0" err="1"/>
              <a:t>asmonea</a:t>
            </a:r>
            <a:endParaRPr lang="it-IT" dirty="0"/>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570391" y="1075266"/>
            <a:ext cx="10131425" cy="5307779"/>
          </a:xfrm>
        </p:spPr>
        <p:txBody>
          <a:bodyPr>
            <a:noAutofit/>
          </a:bodyPr>
          <a:lstStyle/>
          <a:p>
            <a:pPr marL="0" indent="0">
              <a:buNone/>
            </a:pPr>
            <a:r>
              <a:rPr lang="it-IT" sz="2400" b="0" i="1" dirty="0">
                <a:effectLst/>
                <a:latin typeface="system-ui"/>
              </a:rPr>
              <a:t>Antichità</a:t>
            </a:r>
            <a:r>
              <a:rPr lang="it-IT" sz="2400" b="0" i="0" dirty="0">
                <a:effectLst/>
                <a:latin typeface="system-ui"/>
              </a:rPr>
              <a:t> 13</a:t>
            </a:r>
          </a:p>
          <a:p>
            <a:pPr marL="0" indent="0">
              <a:buNone/>
            </a:pPr>
            <a:r>
              <a:rPr lang="it-IT" sz="2400" dirty="0"/>
              <a:t>198 “</a:t>
            </a:r>
            <a:r>
              <a:rPr lang="it-IT" sz="2400" b="1" u="sng" dirty="0"/>
              <a:t>Fu per la vostra libertà</a:t>
            </a:r>
            <a:r>
              <a:rPr lang="it-IT" sz="2400" dirty="0"/>
              <a:t>, o connazionali, che io e i miei fratelli insieme a nostro padre, lieti, abbiamo affrontato la morte, come voi oggi non potete fare a meno di conoscere; avendo davanti a me degli esempi così buoni e credendo che gli uomini della mia famiglia </a:t>
            </a:r>
            <a:r>
              <a:rPr lang="it-IT" sz="2400" b="1" u="sng" dirty="0"/>
              <a:t>siano nati per morire per le nostre leggi e per la nostra religione</a:t>
            </a:r>
            <a:r>
              <a:rPr lang="it-IT" sz="2400" b="1" dirty="0"/>
              <a:t> (</a:t>
            </a:r>
            <a:r>
              <a:rPr lang="el-GR" sz="2400" b="1" dirty="0"/>
              <a:t>ὑπὲρ τῶν νόμων καὶ τῆς θρησκείας</a:t>
            </a:r>
            <a:r>
              <a:rPr lang="it-IT" sz="2400" b="1" dirty="0"/>
              <a:t>)</a:t>
            </a:r>
            <a:r>
              <a:rPr lang="it-IT" sz="2400" dirty="0"/>
              <a:t>, non conosco una paura che sia così grande da scacciare questo pensiero dalla mia mente o da introdurre in vece sua l'amore della vita e il disprezzo della gloria…</a:t>
            </a:r>
            <a:endParaRPr lang="it-IT" sz="2400" b="0" i="0" dirty="0">
              <a:effectLst/>
              <a:latin typeface="system-ui"/>
            </a:endParaRPr>
          </a:p>
        </p:txBody>
      </p:sp>
      <p:pic>
        <p:nvPicPr>
          <p:cNvPr id="4" name="Immagine 3">
            <a:extLst>
              <a:ext uri="{FF2B5EF4-FFF2-40B4-BE49-F238E27FC236}">
                <a16:creationId xmlns:a16="http://schemas.microsoft.com/office/drawing/2014/main" id="{BF6F1EC9-C0BC-406E-884B-2B30B3873C63}"/>
              </a:ext>
            </a:extLst>
          </p:cNvPr>
          <p:cNvPicPr>
            <a:picLocks noChangeAspect="1"/>
          </p:cNvPicPr>
          <p:nvPr/>
        </p:nvPicPr>
        <p:blipFill>
          <a:blip r:embed="rId2"/>
          <a:stretch>
            <a:fillRect/>
          </a:stretch>
        </p:blipFill>
        <p:spPr>
          <a:xfrm>
            <a:off x="9602633" y="886473"/>
            <a:ext cx="1438275" cy="1409700"/>
          </a:xfrm>
          <a:prstGeom prst="rect">
            <a:avLst/>
          </a:prstGeom>
        </p:spPr>
      </p:pic>
      <p:sp>
        <p:nvSpPr>
          <p:cNvPr id="6" name="CasellaDiTesto 5">
            <a:extLst>
              <a:ext uri="{FF2B5EF4-FFF2-40B4-BE49-F238E27FC236}">
                <a16:creationId xmlns:a16="http://schemas.microsoft.com/office/drawing/2014/main" id="{FE623B30-8FA6-4684-884E-3C4130CE4E76}"/>
              </a:ext>
            </a:extLst>
          </p:cNvPr>
          <p:cNvSpPr txBox="1"/>
          <p:nvPr/>
        </p:nvSpPr>
        <p:spPr>
          <a:xfrm>
            <a:off x="231299" y="1075266"/>
            <a:ext cx="6094520" cy="646331"/>
          </a:xfrm>
          <a:prstGeom prst="rect">
            <a:avLst/>
          </a:prstGeom>
          <a:noFill/>
        </p:spPr>
        <p:txBody>
          <a:bodyPr wrap="square">
            <a:spAutoFit/>
          </a:bodyPr>
          <a:lstStyle/>
          <a:p>
            <a:r>
              <a:rPr lang="it-IT" dirty="0"/>
              <a:t>Il rafforzamento della leadership: </a:t>
            </a:r>
            <a:r>
              <a:rPr lang="it-IT" dirty="0" err="1"/>
              <a:t>simone</a:t>
            </a:r>
            <a:r>
              <a:rPr lang="it-IT" dirty="0"/>
              <a:t> Maccabeo (142-134 a.C.)</a:t>
            </a:r>
          </a:p>
        </p:txBody>
      </p:sp>
    </p:spTree>
    <p:extLst>
      <p:ext uri="{BB962C8B-B14F-4D97-AF65-F5344CB8AC3E}">
        <p14:creationId xmlns:p14="http://schemas.microsoft.com/office/powerpoint/2010/main" val="16166191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685801" y="0"/>
            <a:ext cx="10131425" cy="1066801"/>
          </a:xfrm>
        </p:spPr>
        <p:txBody>
          <a:bodyPr>
            <a:normAutofit/>
          </a:bodyPr>
          <a:lstStyle/>
          <a:p>
            <a:endParaRPr lang="it-IT" dirty="0"/>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685800" y="1146287"/>
            <a:ext cx="10131425" cy="5307779"/>
          </a:xfrm>
        </p:spPr>
        <p:txBody>
          <a:bodyPr>
            <a:noAutofit/>
          </a:bodyPr>
          <a:lstStyle/>
          <a:p>
            <a:pPr marL="0" indent="0">
              <a:buNone/>
            </a:pPr>
            <a:r>
              <a:rPr lang="it-IT" sz="2400" b="0" i="1" dirty="0">
                <a:effectLst/>
                <a:latin typeface="system-ui"/>
              </a:rPr>
              <a:t>Antichità</a:t>
            </a:r>
            <a:r>
              <a:rPr lang="it-IT" sz="2400" b="0" i="0" dirty="0">
                <a:effectLst/>
                <a:latin typeface="system-ui"/>
              </a:rPr>
              <a:t> 13,213</a:t>
            </a:r>
          </a:p>
          <a:p>
            <a:pPr marL="0" indent="0">
              <a:buNone/>
            </a:pPr>
            <a:r>
              <a:rPr lang="it-IT" sz="2400" b="1" u="sng" dirty="0"/>
              <a:t>Simone fu scelto come sommo sacerdote dalla moltitudine</a:t>
            </a:r>
            <a:r>
              <a:rPr lang="it-IT" sz="2400" dirty="0"/>
              <a:t>, e nel primo anno del suo pontificato liberò il popolo dalla servitù dei Macedoni, sicché non dovettero più pagare loro un tributo. Questa liberazione ed esenzione dal tributo, i Giudei l'ebbero nel centosettantesimo anno del regno siriano, calcolando dal tempo in cui </a:t>
            </a:r>
            <a:r>
              <a:rPr lang="it-IT" sz="2400" dirty="0" err="1"/>
              <a:t>Seleuco</a:t>
            </a:r>
            <a:r>
              <a:rPr lang="it-IT" sz="2400" dirty="0"/>
              <a:t>, soprannominato </a:t>
            </a:r>
            <a:r>
              <a:rPr lang="it-IT" sz="2400" dirty="0" err="1"/>
              <a:t>Nicatore</a:t>
            </a:r>
            <a:r>
              <a:rPr lang="it-IT" sz="2400" dirty="0"/>
              <a:t>, occupò la Siria.</a:t>
            </a:r>
          </a:p>
          <a:p>
            <a:pPr marL="0" indent="0">
              <a:buNone/>
            </a:pPr>
            <a:r>
              <a:rPr lang="it-IT" sz="2400" dirty="0"/>
              <a:t>Tanta era la stima del popolo verso Simone che nei contratti privati come nei documenti pubblici si datava “dal primo anno di Simone, benefattore ed </a:t>
            </a:r>
            <a:r>
              <a:rPr lang="it-IT" sz="2400" b="1" dirty="0"/>
              <a:t>etnarca</a:t>
            </a:r>
            <a:r>
              <a:rPr lang="it-IT" sz="2400" dirty="0"/>
              <a:t> dei Giudei”: perché sotto il suo governo essi ebbero una grande prosperità e vinsero i nemici che li circondavano.</a:t>
            </a:r>
            <a:endParaRPr lang="it-IT" sz="2400" b="0" i="0" dirty="0">
              <a:effectLst/>
              <a:latin typeface="system-ui"/>
            </a:endParaRPr>
          </a:p>
        </p:txBody>
      </p:sp>
      <p:pic>
        <p:nvPicPr>
          <p:cNvPr id="4" name="Immagine 3">
            <a:extLst>
              <a:ext uri="{FF2B5EF4-FFF2-40B4-BE49-F238E27FC236}">
                <a16:creationId xmlns:a16="http://schemas.microsoft.com/office/drawing/2014/main" id="{2E5D9058-DC21-46A8-BA8C-7A5F3D5AAED5}"/>
              </a:ext>
            </a:extLst>
          </p:cNvPr>
          <p:cNvPicPr>
            <a:picLocks noChangeAspect="1"/>
          </p:cNvPicPr>
          <p:nvPr/>
        </p:nvPicPr>
        <p:blipFill>
          <a:blip r:embed="rId2"/>
          <a:stretch>
            <a:fillRect/>
          </a:stretch>
        </p:blipFill>
        <p:spPr>
          <a:xfrm>
            <a:off x="9904473" y="691164"/>
            <a:ext cx="1438275" cy="1409700"/>
          </a:xfrm>
          <a:prstGeom prst="rect">
            <a:avLst/>
          </a:prstGeom>
        </p:spPr>
      </p:pic>
      <p:sp>
        <p:nvSpPr>
          <p:cNvPr id="6" name="CasellaDiTesto 5">
            <a:extLst>
              <a:ext uri="{FF2B5EF4-FFF2-40B4-BE49-F238E27FC236}">
                <a16:creationId xmlns:a16="http://schemas.microsoft.com/office/drawing/2014/main" id="{91F77434-8A94-4F07-8C53-38D6ADB82801}"/>
              </a:ext>
            </a:extLst>
          </p:cNvPr>
          <p:cNvSpPr txBox="1"/>
          <p:nvPr/>
        </p:nvSpPr>
        <p:spPr>
          <a:xfrm>
            <a:off x="570391" y="752100"/>
            <a:ext cx="6094520" cy="646331"/>
          </a:xfrm>
          <a:prstGeom prst="rect">
            <a:avLst/>
          </a:prstGeom>
          <a:noFill/>
        </p:spPr>
        <p:txBody>
          <a:bodyPr wrap="square">
            <a:spAutoFit/>
          </a:bodyPr>
          <a:lstStyle/>
          <a:p>
            <a:r>
              <a:rPr lang="it-IT" dirty="0"/>
              <a:t>Il rafforzamento della leadership: Simone Maccabeo (142-134 a.C.)</a:t>
            </a:r>
          </a:p>
        </p:txBody>
      </p:sp>
    </p:spTree>
    <p:extLst>
      <p:ext uri="{BB962C8B-B14F-4D97-AF65-F5344CB8AC3E}">
        <p14:creationId xmlns:p14="http://schemas.microsoft.com/office/powerpoint/2010/main" val="2919204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8C229F-FBE9-43E7-84EA-5EE21BF658F7}"/>
              </a:ext>
            </a:extLst>
          </p:cNvPr>
          <p:cNvSpPr>
            <a:spLocks noGrp="1"/>
          </p:cNvSpPr>
          <p:nvPr>
            <p:ph type="title"/>
          </p:nvPr>
        </p:nvSpPr>
        <p:spPr>
          <a:xfrm>
            <a:off x="5050708" y="0"/>
            <a:ext cx="6593075" cy="1257300"/>
          </a:xfrm>
        </p:spPr>
        <p:txBody>
          <a:bodyPr>
            <a:normAutofit/>
          </a:bodyPr>
          <a:lstStyle/>
          <a:p>
            <a:r>
              <a:rPr lang="it-IT" dirty="0"/>
              <a:t>La spianata della collina dell’</a:t>
            </a:r>
            <a:r>
              <a:rPr lang="it-IT" dirty="0" err="1"/>
              <a:t>Akra</a:t>
            </a:r>
            <a:endParaRPr lang="it-IT" dirty="0"/>
          </a:p>
        </p:txBody>
      </p:sp>
      <p:pic>
        <p:nvPicPr>
          <p:cNvPr id="4" name="Immagine 3">
            <a:extLst>
              <a:ext uri="{FF2B5EF4-FFF2-40B4-BE49-F238E27FC236}">
                <a16:creationId xmlns:a16="http://schemas.microsoft.com/office/drawing/2014/main" id="{CA8B395A-F5B5-4F46-B637-C3923E12792D}"/>
              </a:ext>
            </a:extLst>
          </p:cNvPr>
          <p:cNvPicPr>
            <a:picLocks noChangeAspect="1"/>
          </p:cNvPicPr>
          <p:nvPr/>
        </p:nvPicPr>
        <p:blipFill rotWithShape="1">
          <a:blip r:embed="rId3"/>
          <a:srcRect l="30339" r="18962"/>
          <a:stretch/>
        </p:blipFill>
        <p:spPr>
          <a:xfrm>
            <a:off x="20" y="975"/>
            <a:ext cx="4635988" cy="6858000"/>
          </a:xfrm>
          <a:prstGeom prst="rect">
            <a:avLst/>
          </a:prstGeom>
        </p:spPr>
      </p:pic>
      <p:sp>
        <p:nvSpPr>
          <p:cNvPr id="3" name="Segnaposto contenuto 2">
            <a:extLst>
              <a:ext uri="{FF2B5EF4-FFF2-40B4-BE49-F238E27FC236}">
                <a16:creationId xmlns:a16="http://schemas.microsoft.com/office/drawing/2014/main" id="{49F82290-3CAE-4981-B6F3-8E13088D7E13}"/>
              </a:ext>
            </a:extLst>
          </p:cNvPr>
          <p:cNvSpPr>
            <a:spLocks noGrp="1"/>
          </p:cNvSpPr>
          <p:nvPr>
            <p:ph idx="1"/>
          </p:nvPr>
        </p:nvSpPr>
        <p:spPr>
          <a:xfrm>
            <a:off x="5050707" y="1523618"/>
            <a:ext cx="6593075" cy="4886060"/>
          </a:xfrm>
        </p:spPr>
        <p:txBody>
          <a:bodyPr>
            <a:normAutofit/>
          </a:bodyPr>
          <a:lstStyle/>
          <a:p>
            <a:pPr marL="0" indent="0">
              <a:buNone/>
            </a:pPr>
            <a:r>
              <a:rPr lang="it-IT" sz="2200" dirty="0"/>
              <a:t>«Simone, infatti, sottomise le città di </a:t>
            </a:r>
            <a:r>
              <a:rPr lang="it-IT" sz="2200" dirty="0" err="1"/>
              <a:t>Gazara</a:t>
            </a:r>
            <a:r>
              <a:rPr lang="it-IT" sz="2200" dirty="0"/>
              <a:t>, </a:t>
            </a:r>
            <a:r>
              <a:rPr lang="it-IT" sz="2200" dirty="0" err="1"/>
              <a:t>Joppa</a:t>
            </a:r>
            <a:r>
              <a:rPr lang="it-IT" sz="2200" dirty="0"/>
              <a:t>, </a:t>
            </a:r>
            <a:r>
              <a:rPr lang="it-IT" sz="2200" dirty="0" err="1"/>
              <a:t>Jamnia</a:t>
            </a:r>
            <a:r>
              <a:rPr lang="it-IT" sz="2200" dirty="0"/>
              <a:t>, ed espugnò, con un assedio, anche l'</a:t>
            </a:r>
            <a:r>
              <a:rPr lang="it-IT" sz="2200" dirty="0" err="1"/>
              <a:t>Akra</a:t>
            </a:r>
            <a:r>
              <a:rPr lang="it-IT" sz="2200" dirty="0"/>
              <a:t> di Gerusalemme, e la rase al suolo sicché non potesse più essere utilizzata dai suoi nemici come una base da occupare e, da essa, compiere misfatti, come era avvenuto. Compiuto questo ritenne che sarebbe stata una cosa eccellente e vantaggiosa livellare anche la collina sulla quale poggiava l'</a:t>
            </a:r>
            <a:r>
              <a:rPr lang="it-IT" sz="2200" dirty="0" err="1"/>
              <a:t>Akra</a:t>
            </a:r>
            <a:r>
              <a:rPr lang="it-IT" sz="2200" dirty="0"/>
              <a:t> di modo che il tempio risultasse più alto di essa»</a:t>
            </a:r>
          </a:p>
          <a:p>
            <a:pPr marL="0" indent="0">
              <a:buNone/>
            </a:pPr>
            <a:endParaRPr lang="it-IT" dirty="0"/>
          </a:p>
          <a:p>
            <a:pPr marL="0" indent="0">
              <a:buNone/>
            </a:pPr>
            <a:r>
              <a:rPr lang="it-IT" dirty="0"/>
              <a:t>Sul ritrovamento archeologico dell’</a:t>
            </a:r>
            <a:r>
              <a:rPr lang="it-IT" dirty="0" err="1"/>
              <a:t>Akra</a:t>
            </a:r>
            <a:r>
              <a:rPr lang="it-IT" dirty="0"/>
              <a:t>: https://ilfattostorico.com/2015/11/05/identificata-la-fortezza-di-acra-a-gerusalemme/</a:t>
            </a:r>
          </a:p>
          <a:p>
            <a:pPr marL="0" indent="0">
              <a:buNone/>
            </a:pPr>
            <a:endParaRPr lang="it-IT" dirty="0"/>
          </a:p>
        </p:txBody>
      </p:sp>
    </p:spTree>
    <p:extLst>
      <p:ext uri="{BB962C8B-B14F-4D97-AF65-F5344CB8AC3E}">
        <p14:creationId xmlns:p14="http://schemas.microsoft.com/office/powerpoint/2010/main" val="3569885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62C9F75-F51C-41FD-9FEC-5BB0DF8C4406}"/>
              </a:ext>
            </a:extLst>
          </p:cNvPr>
          <p:cNvSpPr>
            <a:spLocks noGrp="1"/>
          </p:cNvSpPr>
          <p:nvPr>
            <p:ph type="title"/>
          </p:nvPr>
        </p:nvSpPr>
        <p:spPr>
          <a:xfrm>
            <a:off x="685800" y="97327"/>
            <a:ext cx="10131425" cy="719420"/>
          </a:xfrm>
        </p:spPr>
        <p:txBody>
          <a:bodyPr/>
          <a:lstStyle/>
          <a:p>
            <a:r>
              <a:rPr lang="it-IT" dirty="0"/>
              <a:t>Elogio di Simone (1 Mac 14)</a:t>
            </a:r>
          </a:p>
        </p:txBody>
      </p:sp>
      <p:sp>
        <p:nvSpPr>
          <p:cNvPr id="3" name="Segnaposto contenuto 2">
            <a:extLst>
              <a:ext uri="{FF2B5EF4-FFF2-40B4-BE49-F238E27FC236}">
                <a16:creationId xmlns:a16="http://schemas.microsoft.com/office/drawing/2014/main" id="{EA3A45B7-F085-411E-8AFE-0F6FA328255F}"/>
              </a:ext>
            </a:extLst>
          </p:cNvPr>
          <p:cNvSpPr>
            <a:spLocks noGrp="1"/>
          </p:cNvSpPr>
          <p:nvPr>
            <p:ph idx="1"/>
          </p:nvPr>
        </p:nvSpPr>
        <p:spPr>
          <a:xfrm>
            <a:off x="685801" y="745724"/>
            <a:ext cx="10131425" cy="5850385"/>
          </a:xfrm>
        </p:spPr>
        <p:txBody>
          <a:bodyPr>
            <a:noAutofit/>
          </a:bodyPr>
          <a:lstStyle/>
          <a:p>
            <a:pPr marL="0" indent="0">
              <a:buNone/>
            </a:pPr>
            <a:r>
              <a:rPr lang="it-IT" sz="2200" dirty="0"/>
              <a:t>Ebbe pace la terra di Giuda per tutta la vita di; Simone; egli cercò il bene della sua gente e ad essi fu gradito il suo potere e la sua gloria per tutti i suoi giorni. 5 In aggiunta a tutte le sue glorie </a:t>
            </a:r>
            <a:r>
              <a:rPr lang="it-IT" sz="2200" b="1" u="sng" dirty="0"/>
              <a:t>egli prese Giaffa per farne un porto e aprì un accesso alle isole del mare</a:t>
            </a:r>
            <a:r>
              <a:rPr lang="it-IT" sz="2200" u="sng" dirty="0"/>
              <a:t>. 6 </a:t>
            </a:r>
            <a:r>
              <a:rPr lang="it-IT" sz="2200" b="1" u="sng" dirty="0"/>
              <a:t>Ampliò i confini del suo popolo e riconquistò la regione</a:t>
            </a:r>
            <a:r>
              <a:rPr lang="it-IT" sz="2200" dirty="0"/>
              <a:t>. 7 Raccolse una turba di prigionieri e s'impadronì di </a:t>
            </a:r>
            <a:r>
              <a:rPr lang="it-IT" sz="2200" dirty="0" err="1"/>
              <a:t>Ghezer</a:t>
            </a:r>
            <a:r>
              <a:rPr lang="it-IT" sz="2200" dirty="0"/>
              <a:t>, di </a:t>
            </a:r>
            <a:r>
              <a:rPr lang="it-IT" sz="2200" dirty="0" err="1"/>
              <a:t>Bet</a:t>
            </a:r>
            <a:r>
              <a:rPr lang="it-IT" sz="2200" dirty="0"/>
              <a:t>-Zur e dell'</a:t>
            </a:r>
            <a:r>
              <a:rPr lang="it-IT" sz="2200" dirty="0" err="1"/>
              <a:t>Acra</a:t>
            </a:r>
            <a:r>
              <a:rPr lang="it-IT" sz="2200" dirty="0"/>
              <a:t>; 8 spazzò via da essa le immondezze, e nessuno gli si oppose. In pace si diedero a coltivare la loro terra; il suolo dava i suoi prodotti e gli alberi della campagna i loro frutti. 9 I vecchi sedevano nelle piazze, tutti s'interessavano al bene i giovani indossavano splendide vesti e armature di guerra. 10 Alle città fornì vettovaglie, e le munì con mezzi di difesa; così divenne celebre il suo nome e la sua gloria fino all'estremità della terra. 11 Fece regnare sul paese la pace e Israele gioì di grande letizia. 12 Ognuno sedeva sotto la sua vite e sotto il suo fico e nessuno incuteva loro timore. 13 </a:t>
            </a:r>
            <a:r>
              <a:rPr lang="it-IT" sz="2200" b="1" u="sng" dirty="0"/>
              <a:t>Scomparve dal paese chi li avversava </a:t>
            </a:r>
            <a:r>
              <a:rPr lang="it-IT" sz="2200" dirty="0"/>
              <a:t>e i re andarono in rovina in quei giorni. 14 Confortò tutti i derelitti nel suo popolo; ricercò la legge ed eliminò ogni iniquo e maligno. </a:t>
            </a:r>
            <a:r>
              <a:rPr lang="it-IT" sz="2200" b="1" dirty="0"/>
              <a:t>15 </a:t>
            </a:r>
            <a:r>
              <a:rPr lang="it-IT" sz="2200" b="1" u="sng" dirty="0"/>
              <a:t>Diede splendore al tempio e lo rifornì di tutti gli arredi.</a:t>
            </a:r>
          </a:p>
        </p:txBody>
      </p:sp>
    </p:spTree>
    <p:extLst>
      <p:ext uri="{BB962C8B-B14F-4D97-AF65-F5344CB8AC3E}">
        <p14:creationId xmlns:p14="http://schemas.microsoft.com/office/powerpoint/2010/main" val="3205504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685800" y="236737"/>
            <a:ext cx="10131425" cy="1456267"/>
          </a:xfrm>
        </p:spPr>
        <p:txBody>
          <a:bodyPr>
            <a:normAutofit/>
          </a:bodyPr>
          <a:lstStyle/>
          <a:p>
            <a:r>
              <a:rPr lang="it-IT" dirty="0"/>
              <a:t>Su cosa si fonda l’autorità degli </a:t>
            </a:r>
            <a:r>
              <a:rPr lang="it-IT" dirty="0" err="1"/>
              <a:t>asmonei</a:t>
            </a:r>
            <a:r>
              <a:rPr lang="it-IT" dirty="0"/>
              <a:t>?</a:t>
            </a:r>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112976" y="1604433"/>
            <a:ext cx="7206448" cy="3649133"/>
          </a:xfrm>
        </p:spPr>
        <p:txBody>
          <a:bodyPr>
            <a:normAutofit fontScale="92500" lnSpcReduction="20000"/>
          </a:bodyPr>
          <a:lstStyle/>
          <a:p>
            <a:pPr marL="342900" indent="-342900">
              <a:buAutoNum type="alphaUcParenR"/>
            </a:pPr>
            <a:endParaRPr lang="it-IT" dirty="0"/>
          </a:p>
          <a:p>
            <a:pPr marL="342900" indent="-342900">
              <a:buAutoNum type="alphaUcParenR"/>
            </a:pPr>
            <a:r>
              <a:rPr lang="it-IT" sz="2800" dirty="0"/>
              <a:t>Acquisizione del controllo della Giudea; eliminazione del partito filogreco e ridefinizione dei rapporti con i re di Siria</a:t>
            </a:r>
          </a:p>
          <a:p>
            <a:pPr marL="342900" indent="-342900">
              <a:buFont typeface="Arial"/>
              <a:buAutoNum type="alphaUcParenR"/>
            </a:pPr>
            <a:r>
              <a:rPr lang="it-IT" sz="2800" dirty="0"/>
              <a:t>Creazione di un nuovo stato e definizione del proprio status;</a:t>
            </a:r>
          </a:p>
          <a:p>
            <a:pPr marL="342900" indent="-342900">
              <a:buFont typeface="Arial"/>
              <a:buAutoNum type="alphaUcParenR"/>
            </a:pPr>
            <a:r>
              <a:rPr lang="it-IT" sz="2800" dirty="0"/>
              <a:t>Ampliamento dei domini; organizzazione dei nuovi domini</a:t>
            </a:r>
          </a:p>
          <a:p>
            <a:pPr marL="342900" indent="-342900">
              <a:buFont typeface="Arial"/>
              <a:buAutoNum type="alphaUcParenR"/>
            </a:pPr>
            <a:r>
              <a:rPr lang="it-IT" sz="2800" dirty="0"/>
              <a:t>Controllo del sommo sacerdozio e del tempio</a:t>
            </a:r>
          </a:p>
        </p:txBody>
      </p:sp>
      <p:sp>
        <p:nvSpPr>
          <p:cNvPr id="4" name="Ovale 3">
            <a:extLst>
              <a:ext uri="{FF2B5EF4-FFF2-40B4-BE49-F238E27FC236}">
                <a16:creationId xmlns:a16="http://schemas.microsoft.com/office/drawing/2014/main" id="{312A6FBC-E19B-4395-BB1E-00229F3E0D40}"/>
              </a:ext>
            </a:extLst>
          </p:cNvPr>
          <p:cNvSpPr/>
          <p:nvPr/>
        </p:nvSpPr>
        <p:spPr>
          <a:xfrm>
            <a:off x="7435048" y="1211802"/>
            <a:ext cx="4687410" cy="4748074"/>
          </a:xfrm>
          <a:prstGeom prst="ellipse">
            <a:avLst/>
          </a:prstGeom>
          <a:noFill/>
          <a:ln>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5" name="CasellaDiTesto 4">
            <a:extLst>
              <a:ext uri="{FF2B5EF4-FFF2-40B4-BE49-F238E27FC236}">
                <a16:creationId xmlns:a16="http://schemas.microsoft.com/office/drawing/2014/main" id="{6CFE68B1-1F50-43A6-A9CB-E404B8BC1E0A}"/>
              </a:ext>
            </a:extLst>
          </p:cNvPr>
          <p:cNvSpPr txBox="1"/>
          <p:nvPr/>
        </p:nvSpPr>
        <p:spPr>
          <a:xfrm>
            <a:off x="8624657" y="2417330"/>
            <a:ext cx="2308193" cy="2123658"/>
          </a:xfrm>
          <a:prstGeom prst="rect">
            <a:avLst/>
          </a:prstGeom>
          <a:noFill/>
        </p:spPr>
        <p:txBody>
          <a:bodyPr wrap="square" rtlCol="0">
            <a:spAutoFit/>
          </a:bodyPr>
          <a:lstStyle/>
          <a:p>
            <a:r>
              <a:rPr lang="it-IT" sz="2200" dirty="0"/>
              <a:t>Il potere politico discende dai successi militari, ma si fonda sulla carica sommo-sacerdotale</a:t>
            </a:r>
          </a:p>
        </p:txBody>
      </p:sp>
      <p:sp>
        <p:nvSpPr>
          <p:cNvPr id="6" name="Parentesi quadra chiusa 5">
            <a:extLst>
              <a:ext uri="{FF2B5EF4-FFF2-40B4-BE49-F238E27FC236}">
                <a16:creationId xmlns:a16="http://schemas.microsoft.com/office/drawing/2014/main" id="{B9C5100C-A6DE-4850-B1C9-45FFCED862C0}"/>
              </a:ext>
            </a:extLst>
          </p:cNvPr>
          <p:cNvSpPr/>
          <p:nvPr/>
        </p:nvSpPr>
        <p:spPr>
          <a:xfrm>
            <a:off x="6307583" y="1604433"/>
            <a:ext cx="674704" cy="3835153"/>
          </a:xfrm>
          <a:prstGeom prst="rightBracket">
            <a:avLst/>
          </a:prstGeom>
          <a:ln w="57150">
            <a:solidFill>
              <a:schemeClr val="tx1">
                <a:lumMod val="9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cxnSp>
        <p:nvCxnSpPr>
          <p:cNvPr id="8" name="Connettore 2 7">
            <a:extLst>
              <a:ext uri="{FF2B5EF4-FFF2-40B4-BE49-F238E27FC236}">
                <a16:creationId xmlns:a16="http://schemas.microsoft.com/office/drawing/2014/main" id="{A9AED4AF-76D1-4184-B773-14886624F293}"/>
              </a:ext>
            </a:extLst>
          </p:cNvPr>
          <p:cNvCxnSpPr/>
          <p:nvPr/>
        </p:nvCxnSpPr>
        <p:spPr>
          <a:xfrm>
            <a:off x="6982287" y="3710866"/>
            <a:ext cx="107863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66148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C85B28-F9F5-45DB-974E-C8E55B50A0D4}"/>
              </a:ext>
            </a:extLst>
          </p:cNvPr>
          <p:cNvSpPr>
            <a:spLocks noGrp="1"/>
          </p:cNvSpPr>
          <p:nvPr>
            <p:ph type="title"/>
          </p:nvPr>
        </p:nvSpPr>
        <p:spPr>
          <a:xfrm>
            <a:off x="685802" y="130206"/>
            <a:ext cx="6282266" cy="1456267"/>
          </a:xfrm>
        </p:spPr>
        <p:txBody>
          <a:bodyPr>
            <a:normAutofit/>
          </a:bodyPr>
          <a:lstStyle/>
          <a:p>
            <a:pPr>
              <a:lnSpc>
                <a:spcPct val="90000"/>
              </a:lnSpc>
            </a:pPr>
            <a:r>
              <a:rPr lang="it-IT" sz="2300" dirty="0"/>
              <a:t>La costruzione dell’ «autorità» </a:t>
            </a:r>
            <a:r>
              <a:rPr lang="it-IT" sz="2300" dirty="0" err="1"/>
              <a:t>asmonea</a:t>
            </a:r>
            <a:r>
              <a:rPr lang="it-IT" sz="2300" dirty="0"/>
              <a:t>.</a:t>
            </a:r>
            <a:br>
              <a:rPr lang="it-IT" sz="2300" dirty="0"/>
            </a:br>
            <a:r>
              <a:rPr lang="it-IT" sz="2300" dirty="0"/>
              <a:t>Da liberatori a sovrani: Giovanni </a:t>
            </a:r>
            <a:r>
              <a:rPr lang="it-IT" sz="2300" dirty="0" err="1"/>
              <a:t>iRcano</a:t>
            </a:r>
            <a:r>
              <a:rPr lang="it-IT" sz="2300" dirty="0"/>
              <a:t> (132-104 a.C.) e Alessandro </a:t>
            </a:r>
            <a:r>
              <a:rPr lang="it-IT" sz="2300" dirty="0" err="1"/>
              <a:t>Janneo</a:t>
            </a:r>
            <a:r>
              <a:rPr lang="it-IT" sz="2300" dirty="0"/>
              <a:t> (103-76 a.C.)</a:t>
            </a:r>
          </a:p>
        </p:txBody>
      </p:sp>
      <p:sp>
        <p:nvSpPr>
          <p:cNvPr id="3" name="Segnaposto contenuto 2">
            <a:extLst>
              <a:ext uri="{FF2B5EF4-FFF2-40B4-BE49-F238E27FC236}">
                <a16:creationId xmlns:a16="http://schemas.microsoft.com/office/drawing/2014/main" id="{F783E76B-8972-41E1-B794-804F1EA3DB14}"/>
              </a:ext>
            </a:extLst>
          </p:cNvPr>
          <p:cNvSpPr>
            <a:spLocks noGrp="1"/>
          </p:cNvSpPr>
          <p:nvPr>
            <p:ph idx="1"/>
          </p:nvPr>
        </p:nvSpPr>
        <p:spPr>
          <a:xfrm>
            <a:off x="685802" y="2151592"/>
            <a:ext cx="7731618" cy="3649133"/>
          </a:xfrm>
        </p:spPr>
        <p:txBody>
          <a:bodyPr>
            <a:noAutofit/>
          </a:bodyPr>
          <a:lstStyle/>
          <a:p>
            <a:pPr marL="0" indent="0">
              <a:buNone/>
            </a:pPr>
            <a:r>
              <a:rPr lang="it-IT" sz="2400" dirty="0"/>
              <a:t>Da questo momento la nostra fonte è solo Flavio Giuseppe, che attinger le sue notizie da Nicola di Damasco </a:t>
            </a:r>
          </a:p>
          <a:p>
            <a:pPr marL="0" indent="0">
              <a:buNone/>
            </a:pPr>
            <a:r>
              <a:rPr lang="it-IT" sz="2400" i="1" dirty="0"/>
              <a:t>Antichità</a:t>
            </a:r>
            <a:r>
              <a:rPr lang="it-IT" sz="2400" dirty="0"/>
              <a:t> XIII:249 - 4. Ircano, poi, aprì il sepolcro di Davide, le cui ricchezze sorpassavano quelle di tutti gli altri re, estrasse tremila talenti d'argento e, partendo da tale somma, divenne il primo re dei Giudei a spesare truppe straniere. 250 Strinse amicizia e alleanza militare con Antioco, lo accolse in Città, con abbondanza e generosità, aiutò il suo esercito con tutto ciò di cui aveva necessità. E quando Antioco fece la spedizione contro i Parti, Ircano uscì con lui. Di questo abbiamo la testimonianza di Nicola di Damasco …</a:t>
            </a:r>
          </a:p>
        </p:txBody>
      </p:sp>
      <p:pic>
        <p:nvPicPr>
          <p:cNvPr id="4" name="Immagine 3">
            <a:extLst>
              <a:ext uri="{FF2B5EF4-FFF2-40B4-BE49-F238E27FC236}">
                <a16:creationId xmlns:a16="http://schemas.microsoft.com/office/drawing/2014/main" id="{2CE13BD4-3A01-42DD-AECD-0BB900326A69}"/>
              </a:ext>
            </a:extLst>
          </p:cNvPr>
          <p:cNvPicPr>
            <a:picLocks noChangeAspect="1"/>
          </p:cNvPicPr>
          <p:nvPr/>
        </p:nvPicPr>
        <p:blipFill rotWithShape="1">
          <a:blip r:embed="rId3"/>
          <a:srcRect l="4298" r="-4" b="-4"/>
          <a:stretch/>
        </p:blipFill>
        <p:spPr>
          <a:xfrm>
            <a:off x="9269676" y="327025"/>
            <a:ext cx="2619229" cy="3649133"/>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5" name="Immagine 4">
            <a:extLst>
              <a:ext uri="{FF2B5EF4-FFF2-40B4-BE49-F238E27FC236}">
                <a16:creationId xmlns:a16="http://schemas.microsoft.com/office/drawing/2014/main" id="{70C733C5-1A5E-4700-9014-898524712FA4}"/>
              </a:ext>
            </a:extLst>
          </p:cNvPr>
          <p:cNvPicPr>
            <a:picLocks noChangeAspect="1"/>
          </p:cNvPicPr>
          <p:nvPr/>
        </p:nvPicPr>
        <p:blipFill>
          <a:blip r:embed="rId4"/>
          <a:stretch>
            <a:fillRect/>
          </a:stretch>
        </p:blipFill>
        <p:spPr>
          <a:xfrm>
            <a:off x="10260130" y="4911725"/>
            <a:ext cx="1571625" cy="1619250"/>
          </a:xfrm>
          <a:prstGeom prst="rect">
            <a:avLst/>
          </a:prstGeom>
        </p:spPr>
      </p:pic>
    </p:spTree>
    <p:extLst>
      <p:ext uri="{BB962C8B-B14F-4D97-AF65-F5344CB8AC3E}">
        <p14:creationId xmlns:p14="http://schemas.microsoft.com/office/powerpoint/2010/main" val="973500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06BDE-BAC9-4FBA-828B-94712E224ED4}"/>
              </a:ext>
            </a:extLst>
          </p:cNvPr>
          <p:cNvSpPr>
            <a:spLocks noGrp="1"/>
          </p:cNvSpPr>
          <p:nvPr>
            <p:ph type="title"/>
          </p:nvPr>
        </p:nvSpPr>
        <p:spPr>
          <a:xfrm>
            <a:off x="685801" y="194980"/>
            <a:ext cx="10131425" cy="1456267"/>
          </a:xfrm>
        </p:spPr>
        <p:txBody>
          <a:bodyPr>
            <a:normAutofit/>
          </a:bodyPr>
          <a:lstStyle/>
          <a:p>
            <a:r>
              <a:rPr lang="it-IT" sz="3200" dirty="0"/>
              <a:t>Quali sono i fondamenti identitari di questo nuovo stato? La </a:t>
            </a:r>
            <a:r>
              <a:rPr lang="it-IT" sz="3200" dirty="0" err="1"/>
              <a:t>Giudaizzazione</a:t>
            </a:r>
            <a:r>
              <a:rPr lang="it-IT" sz="3200" dirty="0"/>
              <a:t> forzata</a:t>
            </a:r>
          </a:p>
        </p:txBody>
      </p:sp>
      <p:sp>
        <p:nvSpPr>
          <p:cNvPr id="3" name="Segnaposto contenuto 2">
            <a:extLst>
              <a:ext uri="{FF2B5EF4-FFF2-40B4-BE49-F238E27FC236}">
                <a16:creationId xmlns:a16="http://schemas.microsoft.com/office/drawing/2014/main" id="{E87B9A3C-E551-436F-B1FE-BCB3213F45EB}"/>
              </a:ext>
            </a:extLst>
          </p:cNvPr>
          <p:cNvSpPr>
            <a:spLocks noGrp="1"/>
          </p:cNvSpPr>
          <p:nvPr>
            <p:ph idx="1"/>
          </p:nvPr>
        </p:nvSpPr>
        <p:spPr>
          <a:xfrm>
            <a:off x="577049" y="1651247"/>
            <a:ext cx="10240177" cy="5011773"/>
          </a:xfrm>
        </p:spPr>
        <p:txBody>
          <a:bodyPr>
            <a:normAutofit fontScale="92500"/>
          </a:bodyPr>
          <a:lstStyle/>
          <a:p>
            <a:pPr marL="0" indent="0">
              <a:buNone/>
            </a:pPr>
            <a:r>
              <a:rPr lang="it-IT" sz="2400" i="1" dirty="0"/>
              <a:t>Antichità Giudaiche  </a:t>
            </a:r>
            <a:r>
              <a:rPr lang="it-IT" sz="2400" dirty="0"/>
              <a:t>13,254-258. Non appena seppe della morte di Antioco, Ircano mosse contro le città della Siria pensando di trovarle, come fu in realtà, sprovviste di soldati e di gente buona a difenderle. Prese, dopo sei mesi durante i quali il suo esercito ebbe a sopportare grandi privazioni, </a:t>
            </a:r>
            <a:r>
              <a:rPr lang="it-IT" sz="2400" dirty="0" err="1"/>
              <a:t>Medaba</a:t>
            </a:r>
            <a:r>
              <a:rPr lang="it-IT" sz="2400" dirty="0"/>
              <a:t>; in seguito soggiogò </a:t>
            </a:r>
            <a:r>
              <a:rPr lang="it-IT" sz="2400" dirty="0" err="1"/>
              <a:t>Samoga</a:t>
            </a:r>
            <a:r>
              <a:rPr lang="it-IT" sz="2400" dirty="0"/>
              <a:t> e le sue vicinanze e, oltre a queste, </a:t>
            </a:r>
            <a:r>
              <a:rPr lang="it-IT" sz="2400" dirty="0" err="1"/>
              <a:t>Sikima</a:t>
            </a:r>
            <a:r>
              <a:rPr lang="it-IT" sz="2400" dirty="0"/>
              <a:t> e </a:t>
            </a:r>
            <a:r>
              <a:rPr lang="it-IT" sz="2400" dirty="0" err="1"/>
              <a:t>Garizin</a:t>
            </a:r>
            <a:r>
              <a:rPr lang="it-IT" sz="2400" dirty="0"/>
              <a:t> e la nazione dei </a:t>
            </a:r>
            <a:r>
              <a:rPr lang="it-IT" sz="2400" dirty="0" err="1"/>
              <a:t>Chuthei</a:t>
            </a:r>
            <a:r>
              <a:rPr lang="it-IT" sz="2400" dirty="0"/>
              <a:t> che abita vicino al tempio edificato sul modello del sacro tempio di Gerusalemme; Alessandro aveva concesso al loro governatore </a:t>
            </a:r>
            <a:r>
              <a:rPr lang="it-IT" sz="2400" dirty="0" err="1"/>
              <a:t>Sanaballete</a:t>
            </a:r>
            <a:r>
              <a:rPr lang="it-IT" sz="2400" dirty="0"/>
              <a:t> di edificarlo per amore di suo genero Manasse, fratello del sommo sacerdote </a:t>
            </a:r>
            <a:r>
              <a:rPr lang="it-IT" sz="2400" dirty="0" err="1"/>
              <a:t>Jaddua</a:t>
            </a:r>
            <a:r>
              <a:rPr lang="it-IT" sz="2400" dirty="0"/>
              <a:t>, come sopra abbiamo riferito; duecento anni dopo questo tempio fu ridotto a un deserto. </a:t>
            </a:r>
            <a:r>
              <a:rPr lang="it-IT" sz="2400" dirty="0">
                <a:solidFill>
                  <a:schemeClr val="bg1"/>
                </a:solidFill>
                <a:highlight>
                  <a:srgbClr val="FFFF00"/>
                </a:highlight>
              </a:rPr>
              <a:t>Ircano prese anche le città di Idumea e di Adora e Marisa, e dopo avere soggiogato tutti gli Idumei, permise loro di rimanere nella loro regione fino a quando si sottoponevano alla circoncisione e a vivere conforme alle leggi dei Giudei. Libro XIII:258 E così per attaccamento alla terra dei loro padri, si sottomisero alla circoncisione e la loro maniera di vivere la fecero, sotto ogni aspetto, conforme a quella dei Giudei. E da allora in poi continuarono a essere Giudei</a:t>
            </a:r>
            <a:r>
              <a:rPr lang="it-IT" sz="2400" dirty="0"/>
              <a:t>. </a:t>
            </a:r>
          </a:p>
        </p:txBody>
      </p:sp>
      <p:pic>
        <p:nvPicPr>
          <p:cNvPr id="4" name="Immagine 3">
            <a:extLst>
              <a:ext uri="{FF2B5EF4-FFF2-40B4-BE49-F238E27FC236}">
                <a16:creationId xmlns:a16="http://schemas.microsoft.com/office/drawing/2014/main" id="{438BCEF1-8145-4DE7-BB48-D8CFCD2C3AE9}"/>
              </a:ext>
            </a:extLst>
          </p:cNvPr>
          <p:cNvPicPr>
            <a:picLocks noChangeAspect="1"/>
          </p:cNvPicPr>
          <p:nvPr/>
        </p:nvPicPr>
        <p:blipFill>
          <a:blip r:embed="rId2"/>
          <a:stretch>
            <a:fillRect/>
          </a:stretch>
        </p:blipFill>
        <p:spPr>
          <a:xfrm>
            <a:off x="10620375" y="841622"/>
            <a:ext cx="1571625" cy="1619250"/>
          </a:xfrm>
          <a:prstGeom prst="rect">
            <a:avLst/>
          </a:prstGeom>
        </p:spPr>
      </p:pic>
    </p:spTree>
    <p:extLst>
      <p:ext uri="{BB962C8B-B14F-4D97-AF65-F5344CB8AC3E}">
        <p14:creationId xmlns:p14="http://schemas.microsoft.com/office/powerpoint/2010/main" val="2990162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ECD74-2462-4099-99C8-27D3CD721BE2}"/>
              </a:ext>
            </a:extLst>
          </p:cNvPr>
          <p:cNvSpPr>
            <a:spLocks noGrp="1"/>
          </p:cNvSpPr>
          <p:nvPr>
            <p:ph type="title"/>
          </p:nvPr>
        </p:nvSpPr>
        <p:spPr>
          <a:xfrm>
            <a:off x="685801" y="352148"/>
            <a:ext cx="10131425" cy="457200"/>
          </a:xfrm>
        </p:spPr>
        <p:txBody>
          <a:bodyPr>
            <a:normAutofit fontScale="90000"/>
          </a:bodyPr>
          <a:lstStyle/>
          <a:p>
            <a:r>
              <a:rPr lang="it-IT" dirty="0"/>
              <a:t>Ircano e i farisei</a:t>
            </a:r>
          </a:p>
        </p:txBody>
      </p:sp>
      <p:sp>
        <p:nvSpPr>
          <p:cNvPr id="3" name="Segnaposto contenuto 2">
            <a:extLst>
              <a:ext uri="{FF2B5EF4-FFF2-40B4-BE49-F238E27FC236}">
                <a16:creationId xmlns:a16="http://schemas.microsoft.com/office/drawing/2014/main" id="{A2423787-99ED-45F9-8F3A-15AACDBD5F56}"/>
              </a:ext>
            </a:extLst>
          </p:cNvPr>
          <p:cNvSpPr>
            <a:spLocks noGrp="1"/>
          </p:cNvSpPr>
          <p:nvPr>
            <p:ph idx="1"/>
          </p:nvPr>
        </p:nvSpPr>
        <p:spPr>
          <a:xfrm>
            <a:off x="685801" y="710214"/>
            <a:ext cx="10131425" cy="5948038"/>
          </a:xfrm>
        </p:spPr>
        <p:txBody>
          <a:bodyPr>
            <a:normAutofit/>
          </a:bodyPr>
          <a:lstStyle/>
          <a:p>
            <a:pPr marL="0" indent="0">
              <a:buNone/>
            </a:pPr>
            <a:r>
              <a:rPr lang="it-IT" sz="2400" i="1" dirty="0">
                <a:latin typeface="Times New Roman" panose="02020603050405020304" pitchFamily="18" charset="0"/>
                <a:cs typeface="Times New Roman" panose="02020603050405020304" pitchFamily="18" charset="0"/>
              </a:rPr>
              <a:t>Antichità</a:t>
            </a:r>
            <a:r>
              <a:rPr lang="it-IT" sz="2400" dirty="0">
                <a:latin typeface="Times New Roman" panose="02020603050405020304" pitchFamily="18" charset="0"/>
                <a:cs typeface="Times New Roman" panose="02020603050405020304" pitchFamily="18" charset="0"/>
              </a:rPr>
              <a:t> XIII:288 - 5. Contro Ircano sorse l'invidia dei Giudei a motivo dei suoi successi e di quelli dei suoi figli; particolarmente ostili gli erano i Farisei che sono una delle scuole giudaiche delle quali abbiamo parlato sopra… Libro XIII:289 Anche Ircano era un loro discepolo e molto era da loro amato. Un giorno li invitò a una festa e li trattò cortesemente…. Libro XIII:291 Uno, però, degli ospiti, di nome Eleazaro, aveva una natura cattiva e si compiaceva del dissenso e disse: “Visto che hai domandato che ti si dica la verità, se vuoi essere giusto, dimettiti dal sommo pontificato e accontentati di governare il popolo”</a:t>
            </a:r>
          </a:p>
        </p:txBody>
      </p:sp>
    </p:spTree>
    <p:extLst>
      <p:ext uri="{BB962C8B-B14F-4D97-AF65-F5344CB8AC3E}">
        <p14:creationId xmlns:p14="http://schemas.microsoft.com/office/powerpoint/2010/main" val="4167807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3A2B4B-7EB7-45AB-AAE9-B61C5FCE92E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489524B-8C31-41D0-A56C-5FD2F57BD8AB}"/>
              </a:ext>
            </a:extLst>
          </p:cNvPr>
          <p:cNvSpPr>
            <a:spLocks noGrp="1"/>
          </p:cNvSpPr>
          <p:nvPr>
            <p:ph idx="1"/>
          </p:nvPr>
        </p:nvSpPr>
        <p:spPr/>
        <p:txBody>
          <a:bodyPr/>
          <a:lstStyle/>
          <a:p>
            <a:r>
              <a:rPr lang="it-IT" sz="2400" i="1" dirty="0">
                <a:latin typeface="Times New Roman" panose="02020603050405020304" pitchFamily="18" charset="0"/>
                <a:cs typeface="Times New Roman" panose="02020603050405020304" pitchFamily="18" charset="0"/>
              </a:rPr>
              <a:t>Antichità</a:t>
            </a:r>
            <a:r>
              <a:rPr lang="it-IT" sz="2400" dirty="0">
                <a:latin typeface="Times New Roman" panose="02020603050405020304" pitchFamily="18" charset="0"/>
                <a:cs typeface="Times New Roman" panose="02020603050405020304" pitchFamily="18" charset="0"/>
              </a:rPr>
              <a:t> XIII:171 - 9. Ora in questo periodo vi erano tra i Giudei tre correnti di pensiero che tenevano opinioni diverse riguardo alle cose umane. La prima corrente è detta dei Farisei, l'altra dei Sadducei, la terza degli Esseni. 172 I Farisei dicono che certi eventi sono opera del destino, ma non tutti; mentre altri eventi, se avvengono o meno, dipendono da noi. La corrente degli Esseni, invece, sostiene che il destino è signore di tutto quanto avviene, e che nulla accade agli uomini senza che sia conforme al suo decreto.</a:t>
            </a:r>
          </a:p>
          <a:p>
            <a:endParaRPr lang="it-IT" dirty="0"/>
          </a:p>
        </p:txBody>
      </p:sp>
    </p:spTree>
    <p:extLst>
      <p:ext uri="{BB962C8B-B14F-4D97-AF65-F5344CB8AC3E}">
        <p14:creationId xmlns:p14="http://schemas.microsoft.com/office/powerpoint/2010/main" val="1592759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ECD74-2462-4099-99C8-27D3CD721BE2}"/>
              </a:ext>
            </a:extLst>
          </p:cNvPr>
          <p:cNvSpPr>
            <a:spLocks noGrp="1"/>
          </p:cNvSpPr>
          <p:nvPr>
            <p:ph type="title"/>
          </p:nvPr>
        </p:nvSpPr>
        <p:spPr>
          <a:xfrm>
            <a:off x="161926" y="85448"/>
            <a:ext cx="10131425" cy="457200"/>
          </a:xfrm>
        </p:spPr>
        <p:txBody>
          <a:bodyPr>
            <a:normAutofit fontScale="90000"/>
          </a:bodyPr>
          <a:lstStyle/>
          <a:p>
            <a:r>
              <a:rPr lang="it-IT" dirty="0"/>
              <a:t>Ircano e i farisei</a:t>
            </a:r>
          </a:p>
        </p:txBody>
      </p:sp>
      <p:sp>
        <p:nvSpPr>
          <p:cNvPr id="3" name="Segnaposto contenuto 2">
            <a:extLst>
              <a:ext uri="{FF2B5EF4-FFF2-40B4-BE49-F238E27FC236}">
                <a16:creationId xmlns:a16="http://schemas.microsoft.com/office/drawing/2014/main" id="{A2423787-99ED-45F9-8F3A-15AACDBD5F56}"/>
              </a:ext>
            </a:extLst>
          </p:cNvPr>
          <p:cNvSpPr>
            <a:spLocks noGrp="1"/>
          </p:cNvSpPr>
          <p:nvPr>
            <p:ph idx="1"/>
          </p:nvPr>
        </p:nvSpPr>
        <p:spPr>
          <a:xfrm>
            <a:off x="161926" y="624489"/>
            <a:ext cx="11649073" cy="5948038"/>
          </a:xfrm>
        </p:spPr>
        <p:txBody>
          <a:bodyPr>
            <a:noAutofit/>
          </a:bodyPr>
          <a:lstStyle/>
          <a:p>
            <a:pPr marL="0" indent="0">
              <a:buNone/>
            </a:pPr>
            <a:r>
              <a:rPr lang="it-IT" sz="2400" i="1" dirty="0">
                <a:latin typeface="Times New Roman" panose="02020603050405020304" pitchFamily="18" charset="0"/>
                <a:cs typeface="Times New Roman" panose="02020603050405020304" pitchFamily="18" charset="0"/>
              </a:rPr>
              <a:t>Antichità</a:t>
            </a:r>
            <a:r>
              <a:rPr lang="it-IT" sz="2400" dirty="0">
                <a:latin typeface="Times New Roman" panose="02020603050405020304" pitchFamily="18" charset="0"/>
                <a:cs typeface="Times New Roman" panose="02020603050405020304" pitchFamily="18" charset="0"/>
              </a:rPr>
              <a:t> XIII:297 …Per ora voglio solo rilevare che i Farisei avevano passato al popolo certe norme trasmesse dalle precedenti generazioni e non scritte nelle leggi di </a:t>
            </a:r>
            <a:r>
              <a:rPr lang="it-IT" sz="2400" dirty="0" err="1">
                <a:latin typeface="Times New Roman" panose="02020603050405020304" pitchFamily="18" charset="0"/>
                <a:cs typeface="Times New Roman" panose="02020603050405020304" pitchFamily="18" charset="0"/>
              </a:rPr>
              <a:t>Mosé</a:t>
            </a:r>
            <a:r>
              <a:rPr lang="it-IT" sz="2400" dirty="0">
                <a:latin typeface="Times New Roman" panose="02020603050405020304" pitchFamily="18" charset="0"/>
                <a:cs typeface="Times New Roman" panose="02020603050405020304" pitchFamily="18" charset="0"/>
              </a:rPr>
              <a:t>, per tale motivo sono respinte dal gruppo dei Sadducei i quali sostengono si debbano considerare valide solo le norme scritte (nelle Scritture) e quelle trasmesse dalle generazioni precedenti non sono da osservare. Libro XIII:298 Su questa materia nacquero controversie e differenze profonde tra i due partiti: i Sadducei si curavano soltanto dei ricchi e non avevano seguito tra le masse, </a:t>
            </a:r>
            <a:r>
              <a:rPr lang="it-IT" sz="2400" b="1" u="sng" dirty="0">
                <a:latin typeface="Times New Roman" panose="02020603050405020304" pitchFamily="18" charset="0"/>
                <a:cs typeface="Times New Roman" panose="02020603050405020304" pitchFamily="18" charset="0"/>
              </a:rPr>
              <a:t>mentre i Farisei avevano il sostegno delle masse</a:t>
            </a:r>
            <a:r>
              <a:rPr lang="it-IT" sz="2400" dirty="0">
                <a:latin typeface="Times New Roman" panose="02020603050405020304" pitchFamily="18" charset="0"/>
                <a:cs typeface="Times New Roman" panose="02020603050405020304" pitchFamily="18" charset="0"/>
              </a:rPr>
              <a:t>. Ma su queste due scuole e sugli Esseni è stato dato un esposto dettagliato nel secondo libro della mia Giudaica.</a:t>
            </a:r>
          </a:p>
        </p:txBody>
      </p:sp>
    </p:spTree>
    <p:extLst>
      <p:ext uri="{BB962C8B-B14F-4D97-AF65-F5344CB8AC3E}">
        <p14:creationId xmlns:p14="http://schemas.microsoft.com/office/powerpoint/2010/main" val="508140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1ECD74-2462-4099-99C8-27D3CD721BE2}"/>
              </a:ext>
            </a:extLst>
          </p:cNvPr>
          <p:cNvSpPr>
            <a:spLocks noGrp="1"/>
          </p:cNvSpPr>
          <p:nvPr>
            <p:ph type="title"/>
          </p:nvPr>
        </p:nvSpPr>
        <p:spPr>
          <a:xfrm>
            <a:off x="685801" y="609601"/>
            <a:ext cx="10131425" cy="793072"/>
          </a:xfrm>
        </p:spPr>
        <p:txBody>
          <a:bodyPr/>
          <a:lstStyle/>
          <a:p>
            <a:r>
              <a:rPr lang="it-IT" dirty="0"/>
              <a:t>I farisei assenti dai libri dei Maccabei, ma…</a:t>
            </a:r>
          </a:p>
        </p:txBody>
      </p:sp>
      <p:sp>
        <p:nvSpPr>
          <p:cNvPr id="3" name="Segnaposto contenuto 2">
            <a:extLst>
              <a:ext uri="{FF2B5EF4-FFF2-40B4-BE49-F238E27FC236}">
                <a16:creationId xmlns:a16="http://schemas.microsoft.com/office/drawing/2014/main" id="{A2423787-99ED-45F9-8F3A-15AACDBD5F56}"/>
              </a:ext>
            </a:extLst>
          </p:cNvPr>
          <p:cNvSpPr>
            <a:spLocks noGrp="1"/>
          </p:cNvSpPr>
          <p:nvPr>
            <p:ph idx="1"/>
          </p:nvPr>
        </p:nvSpPr>
        <p:spPr>
          <a:xfrm>
            <a:off x="685801" y="1402673"/>
            <a:ext cx="10131425" cy="4388527"/>
          </a:xfrm>
        </p:spPr>
        <p:txBody>
          <a:bodyPr>
            <a:normAutofit/>
          </a:bodyPr>
          <a:lstStyle/>
          <a:p>
            <a:pPr marL="0" indent="0">
              <a:buNone/>
            </a:pPr>
            <a:r>
              <a:rPr lang="it-IT" b="0" i="0" dirty="0">
                <a:effectLst/>
                <a:latin typeface="system-ui"/>
              </a:rPr>
              <a:t>1 </a:t>
            </a:r>
            <a:r>
              <a:rPr lang="it-IT" b="0" i="1" dirty="0">
                <a:effectLst/>
                <a:latin typeface="system-ui"/>
              </a:rPr>
              <a:t>Mac</a:t>
            </a:r>
            <a:r>
              <a:rPr lang="it-IT" b="0" i="0" dirty="0">
                <a:effectLst/>
                <a:latin typeface="system-ui"/>
              </a:rPr>
              <a:t> 2</a:t>
            </a:r>
          </a:p>
          <a:p>
            <a:pPr marL="0" indent="0">
              <a:buNone/>
            </a:pPr>
            <a:r>
              <a:rPr lang="it-IT" sz="2400" b="0" i="0" dirty="0">
                <a:effectLst/>
                <a:latin typeface="system-ui"/>
              </a:rPr>
              <a:t>In quel tempo si unì con loro un gruppo degli </a:t>
            </a:r>
            <a:r>
              <a:rPr lang="it-IT" sz="2400" b="0" i="0" dirty="0" err="1">
                <a:effectLst/>
                <a:latin typeface="system-ui"/>
              </a:rPr>
              <a:t>Asidei</a:t>
            </a:r>
            <a:r>
              <a:rPr lang="it-IT" sz="2400" b="0" i="0" dirty="0">
                <a:effectLst/>
                <a:latin typeface="system-ui"/>
              </a:rPr>
              <a:t>, i forti d'Israele, e quanti volevano mettersi a disposizione della legge; </a:t>
            </a:r>
            <a:r>
              <a:rPr lang="it-IT" sz="2400" b="1" i="0" baseline="30000" dirty="0">
                <a:effectLst/>
                <a:latin typeface="system-ui"/>
              </a:rPr>
              <a:t>43 </a:t>
            </a:r>
            <a:r>
              <a:rPr lang="it-IT" sz="2400" b="0" i="0" dirty="0">
                <a:effectLst/>
                <a:latin typeface="system-ui"/>
              </a:rPr>
              <a:t>inoltre quanti fuggivano davanti alle sventure si univano a loro e divenivano loro rinforzo. </a:t>
            </a:r>
            <a:r>
              <a:rPr lang="it-IT" sz="2400" b="1" i="0" baseline="30000" dirty="0">
                <a:effectLst/>
                <a:latin typeface="system-ui"/>
              </a:rPr>
              <a:t>44 </a:t>
            </a:r>
            <a:r>
              <a:rPr lang="it-IT" sz="2400" b="0" i="0" dirty="0">
                <a:effectLst/>
                <a:latin typeface="system-ui"/>
              </a:rPr>
              <a:t>Così organizzarono un contingente di forze e percossero con ira i peccatori e gli uomini empi con furore; gli scampati fuggirono tra i pagani per salvarsi. </a:t>
            </a:r>
            <a:r>
              <a:rPr lang="it-IT" sz="2400" b="1" i="0" baseline="30000" dirty="0">
                <a:effectLst/>
                <a:latin typeface="system-ui"/>
              </a:rPr>
              <a:t>45 </a:t>
            </a:r>
            <a:r>
              <a:rPr lang="it-IT" sz="2400" b="0" i="0" dirty="0" err="1">
                <a:effectLst/>
                <a:latin typeface="system-ui"/>
              </a:rPr>
              <a:t>Mattatia</a:t>
            </a:r>
            <a:r>
              <a:rPr lang="it-IT" sz="2400" b="0" i="0" dirty="0">
                <a:effectLst/>
                <a:latin typeface="system-ui"/>
              </a:rPr>
              <a:t> poi e i suoi amici andarono in giro a demolire gli altari </a:t>
            </a:r>
            <a:r>
              <a:rPr lang="it-IT" sz="2400" b="1" i="0" baseline="30000" dirty="0">
                <a:effectLst/>
                <a:latin typeface="system-ui"/>
              </a:rPr>
              <a:t>46 </a:t>
            </a:r>
            <a:r>
              <a:rPr lang="it-IT" sz="2400" b="0" i="0" dirty="0">
                <a:effectLst/>
                <a:latin typeface="system-ui"/>
              </a:rPr>
              <a:t>e fecero circoncidere a forza tutti i bambini non circoncisi che trovarono nel territorio d'Israele; </a:t>
            </a:r>
            <a:r>
              <a:rPr lang="it-IT" sz="2400" b="1" i="0" baseline="30000" dirty="0">
                <a:effectLst/>
                <a:latin typeface="system-ui"/>
              </a:rPr>
              <a:t>47 </a:t>
            </a:r>
            <a:r>
              <a:rPr lang="it-IT" sz="2400" b="0" i="0" dirty="0">
                <a:effectLst/>
                <a:latin typeface="system-ui"/>
              </a:rPr>
              <a:t>non diedero tregua agli orgogliosi e l'impresa ebbe buona riuscita nelle loro mani; </a:t>
            </a:r>
            <a:r>
              <a:rPr lang="it-IT" sz="2400" b="1" i="0" baseline="30000" dirty="0">
                <a:effectLst/>
                <a:latin typeface="system-ui"/>
              </a:rPr>
              <a:t>48 </a:t>
            </a:r>
            <a:r>
              <a:rPr lang="it-IT" sz="2400" b="0" i="0" dirty="0">
                <a:effectLst/>
                <a:latin typeface="system-ui"/>
              </a:rPr>
              <a:t>difesero la legge dalla prepotenza dei popoli e dei re e non la diedero vinta ai peccatori.</a:t>
            </a:r>
            <a:endParaRPr lang="it-IT" sz="2400" dirty="0"/>
          </a:p>
        </p:txBody>
      </p:sp>
    </p:spTree>
    <p:extLst>
      <p:ext uri="{BB962C8B-B14F-4D97-AF65-F5344CB8AC3E}">
        <p14:creationId xmlns:p14="http://schemas.microsoft.com/office/powerpoint/2010/main" val="1550813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78B497-F563-4F83-A4CB-AFD7356256E0}"/>
              </a:ext>
            </a:extLst>
          </p:cNvPr>
          <p:cNvSpPr>
            <a:spLocks noGrp="1"/>
          </p:cNvSpPr>
          <p:nvPr>
            <p:ph type="title"/>
          </p:nvPr>
        </p:nvSpPr>
        <p:spPr/>
        <p:txBody>
          <a:bodyPr>
            <a:normAutofit fontScale="90000"/>
          </a:bodyPr>
          <a:lstStyle/>
          <a:p>
            <a:r>
              <a:rPr lang="it-IT" dirty="0"/>
              <a:t>La Tensione tra casa </a:t>
            </a:r>
            <a:r>
              <a:rPr lang="it-IT" dirty="0" err="1"/>
              <a:t>Asmonaica</a:t>
            </a:r>
            <a:r>
              <a:rPr lang="it-IT" dirty="0"/>
              <a:t> e Farisei continua anche con Alessandro </a:t>
            </a:r>
            <a:r>
              <a:rPr lang="it-IT" dirty="0" err="1"/>
              <a:t>Janneo</a:t>
            </a:r>
            <a:r>
              <a:rPr lang="it-IT" dirty="0"/>
              <a:t> (103-76 a.C.)</a:t>
            </a:r>
          </a:p>
        </p:txBody>
      </p:sp>
      <p:sp>
        <p:nvSpPr>
          <p:cNvPr id="3" name="Segnaposto contenuto 2">
            <a:extLst>
              <a:ext uri="{FF2B5EF4-FFF2-40B4-BE49-F238E27FC236}">
                <a16:creationId xmlns:a16="http://schemas.microsoft.com/office/drawing/2014/main" id="{FEB5EC61-2627-47FE-98DC-AD60DC94B85B}"/>
              </a:ext>
            </a:extLst>
          </p:cNvPr>
          <p:cNvSpPr>
            <a:spLocks noGrp="1"/>
          </p:cNvSpPr>
          <p:nvPr>
            <p:ph idx="1"/>
          </p:nvPr>
        </p:nvSpPr>
        <p:spPr/>
        <p:txBody>
          <a:bodyPr>
            <a:normAutofit/>
          </a:bodyPr>
          <a:lstStyle/>
          <a:p>
            <a:r>
              <a:rPr lang="it-IT" sz="2200" i="1" dirty="0">
                <a:latin typeface="Times New Roman" panose="02020603050405020304" pitchFamily="18" charset="0"/>
                <a:cs typeface="Times New Roman" panose="02020603050405020304" pitchFamily="18" charset="0"/>
              </a:rPr>
              <a:t>Antichità</a:t>
            </a:r>
            <a:r>
              <a:rPr lang="it-IT" sz="2200" dirty="0">
                <a:latin typeface="Times New Roman" panose="02020603050405020304" pitchFamily="18" charset="0"/>
                <a:cs typeface="Times New Roman" panose="02020603050405020304" pitchFamily="18" charset="0"/>
              </a:rPr>
              <a:t> XIII:372 Quando il suo popolo si rivoltò contro Alessandro - la </a:t>
            </a:r>
            <a:r>
              <a:rPr lang="it-IT" sz="2200" b="1" u="sng" dirty="0">
                <a:latin typeface="Times New Roman" panose="02020603050405020304" pitchFamily="18" charset="0"/>
                <a:cs typeface="Times New Roman" panose="02020603050405020304" pitchFamily="18" charset="0"/>
              </a:rPr>
              <a:t>nazione</a:t>
            </a:r>
            <a:r>
              <a:rPr lang="it-IT" sz="2200" dirty="0">
                <a:latin typeface="Times New Roman" panose="02020603050405020304" pitchFamily="18" charset="0"/>
                <a:cs typeface="Times New Roman" panose="02020603050405020304" pitchFamily="18" charset="0"/>
              </a:rPr>
              <a:t> infatti gli si rivoltò contro - durante la celebrazione di una festività, mentre egli stava a lato dell'altare ed era in procinto di offrire il sacrificio, gli lanciarono contro dei cedri: è costume dei Giudei che nella festività dei Tabernacoli ognuno porti tirsi intrecciati con rami di palma e cedro - queste cose le abbiamo descritte altrove -; </a:t>
            </a:r>
            <a:r>
              <a:rPr lang="it-IT" sz="2200" b="1" u="sng" dirty="0">
                <a:latin typeface="Times New Roman" panose="02020603050405020304" pitchFamily="18" charset="0"/>
                <a:cs typeface="Times New Roman" panose="02020603050405020304" pitchFamily="18" charset="0"/>
              </a:rPr>
              <a:t>aggiunsero insulti rinfacciandogli di essere di condizione servile e quindi indegno di mantenere quell'ufficio e di offrire sacrifici</a:t>
            </a:r>
            <a:r>
              <a:rPr lang="it-IT" sz="2200" dirty="0">
                <a:latin typeface="Times New Roman" panose="02020603050405020304" pitchFamily="18" charset="0"/>
                <a:cs typeface="Times New Roman" panose="02020603050405020304" pitchFamily="18" charset="0"/>
              </a:rPr>
              <a:t>; Libro XIII:373 egli, rabbioso per tutto questo, </a:t>
            </a:r>
            <a:r>
              <a:rPr lang="it-IT" sz="2200" b="1" u="sng" dirty="0">
                <a:latin typeface="Times New Roman" panose="02020603050405020304" pitchFamily="18" charset="0"/>
                <a:cs typeface="Times New Roman" panose="02020603050405020304" pitchFamily="18" charset="0"/>
              </a:rPr>
              <a:t>ne uccise circa seimila</a:t>
            </a:r>
            <a:r>
              <a:rPr lang="it-IT" sz="2200" dirty="0">
                <a:latin typeface="Times New Roman" panose="02020603050405020304" pitchFamily="18" charset="0"/>
                <a:cs typeface="Times New Roman" panose="02020603050405020304" pitchFamily="18" charset="0"/>
              </a:rPr>
              <a:t>, e innalzò una barriera protettiva (del cortile) di legno attorno all'altare e al tempio fino al luogo nel quale era lecito entrare ai soli sacerdoti; e con questo mezzo tenne il popolo lontano da lui.</a:t>
            </a:r>
          </a:p>
        </p:txBody>
      </p:sp>
    </p:spTree>
    <p:extLst>
      <p:ext uri="{BB962C8B-B14F-4D97-AF65-F5344CB8AC3E}">
        <p14:creationId xmlns:p14="http://schemas.microsoft.com/office/powerpoint/2010/main" val="924150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AAB990-FAE2-4DE0-9FEB-EEB449B98232}"/>
              </a:ext>
            </a:extLst>
          </p:cNvPr>
          <p:cNvSpPr>
            <a:spLocks noGrp="1"/>
          </p:cNvSpPr>
          <p:nvPr>
            <p:ph type="title"/>
          </p:nvPr>
        </p:nvSpPr>
        <p:spPr>
          <a:xfrm>
            <a:off x="572489" y="287338"/>
            <a:ext cx="4785744" cy="1035579"/>
          </a:xfrm>
        </p:spPr>
        <p:txBody>
          <a:bodyPr>
            <a:normAutofit/>
          </a:bodyPr>
          <a:lstStyle/>
          <a:p>
            <a:pPr>
              <a:lnSpc>
                <a:spcPct val="90000"/>
              </a:lnSpc>
            </a:pPr>
            <a:r>
              <a:rPr lang="it-IT" sz="3300" dirty="0">
                <a:latin typeface="+mn-lt"/>
              </a:rPr>
              <a:t>Per chi volesse approfondire</a:t>
            </a:r>
            <a:r>
              <a:rPr lang="it-IT" sz="3300" dirty="0"/>
              <a:t>…</a:t>
            </a:r>
          </a:p>
        </p:txBody>
      </p:sp>
      <p:sp>
        <p:nvSpPr>
          <p:cNvPr id="3" name="Segnaposto contenuto 2">
            <a:extLst>
              <a:ext uri="{FF2B5EF4-FFF2-40B4-BE49-F238E27FC236}">
                <a16:creationId xmlns:a16="http://schemas.microsoft.com/office/drawing/2014/main" id="{F5F4163E-7BEE-4734-8D5B-30DD8EAA9EAB}"/>
              </a:ext>
            </a:extLst>
          </p:cNvPr>
          <p:cNvSpPr>
            <a:spLocks noGrp="1"/>
          </p:cNvSpPr>
          <p:nvPr>
            <p:ph idx="1"/>
          </p:nvPr>
        </p:nvSpPr>
        <p:spPr>
          <a:xfrm>
            <a:off x="352425" y="1798254"/>
            <a:ext cx="4785744" cy="3649133"/>
          </a:xfrm>
        </p:spPr>
        <p:txBody>
          <a:bodyPr>
            <a:noAutofit/>
          </a:bodyPr>
          <a:lstStyle/>
          <a:p>
            <a:r>
              <a:rPr lang="it-IT" dirty="0">
                <a:latin typeface="Times New Roman" panose="02020603050405020304" pitchFamily="18" charset="0"/>
                <a:cs typeface="Times New Roman" panose="02020603050405020304" pitchFamily="18" charset="0"/>
              </a:rPr>
              <a:t>S.J.D. Cohen, </a:t>
            </a:r>
            <a:r>
              <a:rPr lang="it-IT" i="1" dirty="0">
                <a:latin typeface="Times New Roman" panose="02020603050405020304" pitchFamily="18" charset="0"/>
                <a:cs typeface="Times New Roman" panose="02020603050405020304" pitchFamily="18" charset="0"/>
              </a:rPr>
              <a:t>From </a:t>
            </a:r>
            <a:r>
              <a:rPr lang="it-IT" i="1" dirty="0" err="1">
                <a:latin typeface="Times New Roman" panose="02020603050405020304" pitchFamily="18" charset="0"/>
                <a:cs typeface="Times New Roman" panose="02020603050405020304" pitchFamily="18" charset="0"/>
              </a:rPr>
              <a:t>Maccabees</a:t>
            </a:r>
            <a:r>
              <a:rPr lang="it-IT" i="1" dirty="0">
                <a:latin typeface="Times New Roman" panose="02020603050405020304" pitchFamily="18" charset="0"/>
                <a:cs typeface="Times New Roman" panose="02020603050405020304" pitchFamily="18" charset="0"/>
              </a:rPr>
              <a:t> to </a:t>
            </a:r>
            <a:r>
              <a:rPr lang="it-IT" i="1" dirty="0" err="1">
                <a:latin typeface="Times New Roman" panose="02020603050405020304" pitchFamily="18" charset="0"/>
                <a:cs typeface="Times New Roman" panose="02020603050405020304" pitchFamily="18" charset="0"/>
              </a:rPr>
              <a:t>Mishna</a:t>
            </a:r>
            <a:r>
              <a:rPr lang="it-IT" dirty="0">
                <a:latin typeface="Times New Roman" panose="02020603050405020304" pitchFamily="18" charset="0"/>
                <a:cs typeface="Times New Roman" panose="02020603050405020304" pitchFamily="18" charset="0"/>
              </a:rPr>
              <a:t>, Louisville 1987</a:t>
            </a:r>
          </a:p>
          <a:p>
            <a:r>
              <a:rPr lang="it-IT" dirty="0" err="1">
                <a:latin typeface="Times New Roman" panose="02020603050405020304" pitchFamily="18" charset="0"/>
                <a:cs typeface="Times New Roman" panose="02020603050405020304" pitchFamily="18" charset="0"/>
              </a:rPr>
              <a:t>A.Saldarini</a:t>
            </a:r>
            <a:r>
              <a:rPr lang="it-IT" dirty="0">
                <a:latin typeface="Times New Roman" panose="02020603050405020304" pitchFamily="18" charset="0"/>
                <a:cs typeface="Times New Roman" panose="02020603050405020304" pitchFamily="18" charset="0"/>
              </a:rPr>
              <a:t>, </a:t>
            </a:r>
            <a:r>
              <a:rPr lang="it-IT" i="1" dirty="0">
                <a:latin typeface="Times New Roman" panose="02020603050405020304" pitchFamily="18" charset="0"/>
                <a:cs typeface="Times New Roman" panose="02020603050405020304" pitchFamily="18" charset="0"/>
              </a:rPr>
              <a:t>Farisei, scribi e sadducei nella società palestinese</a:t>
            </a:r>
            <a:r>
              <a:rPr lang="it-IT" dirty="0">
                <a:latin typeface="Times New Roman" panose="02020603050405020304" pitchFamily="18" charset="0"/>
                <a:cs typeface="Times New Roman" panose="02020603050405020304" pitchFamily="18" charset="0"/>
              </a:rPr>
              <a:t>, Brescia 2003</a:t>
            </a:r>
          </a:p>
          <a:p>
            <a:pPr fontAlgn="base"/>
            <a:r>
              <a:rPr lang="it-IT" b="0" i="0" dirty="0">
                <a:effectLst/>
                <a:latin typeface="Times New Roman" panose="02020603050405020304" pitchFamily="18" charset="0"/>
                <a:cs typeface="Times New Roman" panose="02020603050405020304" pitchFamily="18" charset="0"/>
              </a:rPr>
              <a:t>«Popolarità e influenza dei farisei nel giudaismo palestinese del I secolo», in M.B. Durante Mangoni - G. Jossa, </a:t>
            </a:r>
            <a:r>
              <a:rPr lang="it-IT" b="0" i="1" dirty="0">
                <a:effectLst/>
                <a:latin typeface="Times New Roman" panose="02020603050405020304" pitchFamily="18" charset="0"/>
                <a:cs typeface="Times New Roman" panose="02020603050405020304" pitchFamily="18" charset="0"/>
              </a:rPr>
              <a:t>Giudei e cristiani nel I secolo. Continuità, separazione, polemica</a:t>
            </a:r>
            <a:r>
              <a:rPr lang="it-IT" b="0" i="0" dirty="0">
                <a:effectLst/>
                <a:latin typeface="Times New Roman" panose="02020603050405020304" pitchFamily="18" charset="0"/>
                <a:cs typeface="Times New Roman" panose="02020603050405020304" pitchFamily="18" charset="0"/>
              </a:rPr>
              <a:t>, Trapani 2006, pp. 13-66</a:t>
            </a:r>
            <a:r>
              <a:rPr lang="it-IT" sz="2400" b="0" i="0" dirty="0">
                <a:effectLst/>
                <a:latin typeface="Times New Roman" panose="02020603050405020304" pitchFamily="18" charset="0"/>
                <a:cs typeface="Times New Roman" panose="02020603050405020304" pitchFamily="18" charset="0"/>
              </a:rPr>
              <a:t>.</a:t>
            </a:r>
            <a:endParaRPr lang="it-IT" sz="2400" dirty="0">
              <a:latin typeface="Times New Roman" panose="02020603050405020304" pitchFamily="18" charset="0"/>
              <a:cs typeface="Times New Roman" panose="02020603050405020304" pitchFamily="18" charset="0"/>
            </a:endParaRPr>
          </a:p>
        </p:txBody>
      </p:sp>
      <p:pic>
        <p:nvPicPr>
          <p:cNvPr id="6" name="Immagine 5">
            <a:extLst>
              <a:ext uri="{FF2B5EF4-FFF2-40B4-BE49-F238E27FC236}">
                <a16:creationId xmlns:a16="http://schemas.microsoft.com/office/drawing/2014/main" id="{C6574ADD-E19C-4AB5-8FAE-2B5962494EB9}"/>
              </a:ext>
            </a:extLst>
          </p:cNvPr>
          <p:cNvPicPr>
            <a:picLocks noChangeAspect="1"/>
          </p:cNvPicPr>
          <p:nvPr/>
        </p:nvPicPr>
        <p:blipFill>
          <a:blip r:embed="rId3"/>
          <a:stretch>
            <a:fillRect/>
          </a:stretch>
        </p:blipFill>
        <p:spPr>
          <a:xfrm>
            <a:off x="6833768" y="1030289"/>
            <a:ext cx="1203464" cy="1830386"/>
          </a:xfrm>
          <a:prstGeom prst="roundRect">
            <a:avLst>
              <a:gd name="adj" fmla="val 730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4" name="Immagine 3">
            <a:extLst>
              <a:ext uri="{FF2B5EF4-FFF2-40B4-BE49-F238E27FC236}">
                <a16:creationId xmlns:a16="http://schemas.microsoft.com/office/drawing/2014/main" id="{7818BF7C-7DD6-4619-A4FE-D3852B0E291C}"/>
              </a:ext>
            </a:extLst>
          </p:cNvPr>
          <p:cNvPicPr>
            <a:picLocks noChangeAspect="1"/>
          </p:cNvPicPr>
          <p:nvPr/>
        </p:nvPicPr>
        <p:blipFill>
          <a:blip r:embed="rId4"/>
          <a:stretch>
            <a:fillRect/>
          </a:stretch>
        </p:blipFill>
        <p:spPr>
          <a:xfrm>
            <a:off x="9646209" y="1030289"/>
            <a:ext cx="1217206" cy="1830386"/>
          </a:xfrm>
          <a:prstGeom prst="roundRect">
            <a:avLst>
              <a:gd name="adj" fmla="val 730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pic>
        <p:nvPicPr>
          <p:cNvPr id="5" name="Immagine 4">
            <a:extLst>
              <a:ext uri="{FF2B5EF4-FFF2-40B4-BE49-F238E27FC236}">
                <a16:creationId xmlns:a16="http://schemas.microsoft.com/office/drawing/2014/main" id="{3F878943-8279-4373-98A0-2B68276A0E15}"/>
              </a:ext>
            </a:extLst>
          </p:cNvPr>
          <p:cNvPicPr>
            <a:picLocks noChangeAspect="1"/>
          </p:cNvPicPr>
          <p:nvPr/>
        </p:nvPicPr>
        <p:blipFill>
          <a:blip r:embed="rId5"/>
          <a:stretch>
            <a:fillRect/>
          </a:stretch>
        </p:blipFill>
        <p:spPr>
          <a:xfrm>
            <a:off x="8196493" y="3622821"/>
            <a:ext cx="1449716" cy="2139803"/>
          </a:xfrm>
          <a:prstGeom prst="roundRect">
            <a:avLst>
              <a:gd name="adj" fmla="val 7306"/>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8387745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3F296A"/>
      </a:dk2>
      <a:lt2>
        <a:srgbClr val="EBEBEB"/>
      </a:lt2>
      <a:accent1>
        <a:srgbClr val="E84574"/>
      </a:accent1>
      <a:accent2>
        <a:srgbClr val="798FF2"/>
      </a:accent2>
      <a:accent3>
        <a:srgbClr val="95C369"/>
      </a:accent3>
      <a:accent4>
        <a:srgbClr val="EE875A"/>
      </a:accent4>
      <a:accent5>
        <a:srgbClr val="C363E8"/>
      </a:accent5>
      <a:accent6>
        <a:srgbClr val="6AADC8"/>
      </a:accent6>
      <a:hlink>
        <a:srgbClr val="FE80C7"/>
      </a:hlink>
      <a:folHlink>
        <a:srgbClr val="FBA3EC"/>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61DDDE80-2DFA-4F2A-B66F-72059846BDAA}"/>
    </a:ext>
  </a:extLst>
</a:theme>
</file>

<file path=ppt/theme/theme2.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Retrospect</Template>
  <TotalTime>0</TotalTime>
  <Words>2967</Words>
  <Application>Microsoft Office PowerPoint</Application>
  <PresentationFormat>Widescreen</PresentationFormat>
  <Paragraphs>72</Paragraphs>
  <Slides>24</Slides>
  <Notes>0</Notes>
  <HiddenSlides>0</HiddenSlides>
  <MMClips>0</MMClips>
  <ScaleCrop>false</ScaleCrop>
  <HeadingPairs>
    <vt:vector size="6" baseType="variant">
      <vt:variant>
        <vt:lpstr>Caratteri utilizzati</vt:lpstr>
      </vt:variant>
      <vt:variant>
        <vt:i4>9</vt:i4>
      </vt:variant>
      <vt:variant>
        <vt:lpstr>Tema</vt:lpstr>
      </vt:variant>
      <vt:variant>
        <vt:i4>2</vt:i4>
      </vt:variant>
      <vt:variant>
        <vt:lpstr>Titoli diapositive</vt:lpstr>
      </vt:variant>
      <vt:variant>
        <vt:i4>24</vt:i4>
      </vt:variant>
    </vt:vector>
  </HeadingPairs>
  <TitlesOfParts>
    <vt:vector size="35" baseType="lpstr">
      <vt:lpstr>Arial</vt:lpstr>
      <vt:lpstr>Arial</vt:lpstr>
      <vt:lpstr>Calibri</vt:lpstr>
      <vt:lpstr>Calibri Light</vt:lpstr>
      <vt:lpstr>Century Gothic</vt:lpstr>
      <vt:lpstr>Open sans</vt:lpstr>
      <vt:lpstr>system-ui</vt:lpstr>
      <vt:lpstr>Times New Roman</vt:lpstr>
      <vt:lpstr>Wingdings 3</vt:lpstr>
      <vt:lpstr>Celestiale</vt:lpstr>
      <vt:lpstr>Filo</vt:lpstr>
      <vt:lpstr>Storia della questione teologica della circoncisione nelle chiese apostoliche </vt:lpstr>
      <vt:lpstr>Pubblicità….</vt:lpstr>
      <vt:lpstr>Presentazione standard di PowerPoint</vt:lpstr>
      <vt:lpstr>Presentazione standard di PowerPoint</vt:lpstr>
      <vt:lpstr>Quali sono i fondamenti identitari di questo nuovo stato? La Giudaizzazione forzata</vt:lpstr>
      <vt:lpstr>Presentazione standard di PowerPoint</vt:lpstr>
      <vt:lpstr>La prima fase di formazione del «regno» asmonaico (161-143)</vt:lpstr>
      <vt:lpstr>La «formazione» del regno asmonaico (161-134)</vt:lpstr>
      <vt:lpstr>La prima fase di formazione del «regno» asmonaico (161-143)</vt:lpstr>
      <vt:lpstr>La «formazione» del regno asmonaico (161-134)</vt:lpstr>
      <vt:lpstr>Il rafforzamento della leadership: simone Maccabeo (142-134 a.C.) </vt:lpstr>
      <vt:lpstr>La costruzione dell’ «autorità» asmonea</vt:lpstr>
      <vt:lpstr>Presentazione standard di PowerPoint</vt:lpstr>
      <vt:lpstr>La spianata della collina dell’Akra</vt:lpstr>
      <vt:lpstr>Elogio di Simone (1 Mac 14)</vt:lpstr>
      <vt:lpstr>Su cosa si fonda l’autorità degli asmonei?</vt:lpstr>
      <vt:lpstr>La costruzione dell’ «autorità» asmonea. Da liberatori a sovrani: Giovanni iRcano (132-104 a.C.) e Alessandro Janneo (103-76 a.C.)</vt:lpstr>
      <vt:lpstr>Quali sono i fondamenti identitari di questo nuovo stato? La Giudaizzazione forzata</vt:lpstr>
      <vt:lpstr>Ircano e i farisei</vt:lpstr>
      <vt:lpstr>Presentazione standard di PowerPoint</vt:lpstr>
      <vt:lpstr>Ircano e i farisei</vt:lpstr>
      <vt:lpstr>I farisei assenti dai libri dei Maccabei, ma…</vt:lpstr>
      <vt:lpstr>La Tensione tra casa Asmonaica e Farisei continua anche con Alessandro Janneo (103-76 a.C.)</vt:lpstr>
      <vt:lpstr>Per chi volesse approfondire…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della questione teologica della circoncisione nelle chiese apostoliche</dc:title>
  <dc:creator>dario garribba</dc:creator>
  <cp:lastModifiedBy>dario garribba</cp:lastModifiedBy>
  <cp:revision>8</cp:revision>
  <dcterms:created xsi:type="dcterms:W3CDTF">2021-02-11T19:20:08Z</dcterms:created>
  <dcterms:modified xsi:type="dcterms:W3CDTF">2021-03-15T13:56:31Z</dcterms:modified>
</cp:coreProperties>
</file>