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8" r:id="rId2"/>
  </p:sldMasterIdLst>
  <p:sldIdLst>
    <p:sldId id="256" r:id="rId3"/>
    <p:sldId id="286" r:id="rId4"/>
    <p:sldId id="347" r:id="rId5"/>
    <p:sldId id="348" r:id="rId6"/>
    <p:sldId id="346" r:id="rId7"/>
    <p:sldId id="349" r:id="rId8"/>
    <p:sldId id="260" r:id="rId9"/>
    <p:sldId id="323" r:id="rId10"/>
    <p:sldId id="350" r:id="rId11"/>
    <p:sldId id="331" r:id="rId12"/>
    <p:sldId id="351" r:id="rId13"/>
    <p:sldId id="344" r:id="rId14"/>
    <p:sldId id="345" r:id="rId15"/>
    <p:sldId id="335" r:id="rId16"/>
    <p:sldId id="352" r:id="rId17"/>
    <p:sldId id="337" r:id="rId18"/>
    <p:sldId id="35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84F742-CAE3-4016-BCBD-1B0C9774C218}" v="29" dt="2021-05-20T22:20:13.993"/>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E984F742-CAE3-4016-BCBD-1B0C9774C218}"/>
    <pc:docChg chg="undo custSel addSld delSld modSld sldOrd">
      <pc:chgData name="dario garribba" userId="13526be42269ae35" providerId="LiveId" clId="{E984F742-CAE3-4016-BCBD-1B0C9774C218}" dt="2021-05-20T22:22:44.717" v="4255" actId="20577"/>
      <pc:docMkLst>
        <pc:docMk/>
      </pc:docMkLst>
      <pc:sldChg chg="modSp mod">
        <pc:chgData name="dario garribba" userId="13526be42269ae35" providerId="LiveId" clId="{E984F742-CAE3-4016-BCBD-1B0C9774C218}" dt="2021-05-20T20:22:24.831" v="7" actId="20577"/>
        <pc:sldMkLst>
          <pc:docMk/>
          <pc:sldMk cId="3326823579" sldId="256"/>
        </pc:sldMkLst>
        <pc:spChg chg="mod">
          <ac:chgData name="dario garribba" userId="13526be42269ae35" providerId="LiveId" clId="{E984F742-CAE3-4016-BCBD-1B0C9774C218}" dt="2021-05-20T20:22:24.831" v="7" actId="20577"/>
          <ac:spMkLst>
            <pc:docMk/>
            <pc:sldMk cId="3326823579" sldId="256"/>
            <ac:spMk id="3" creationId="{4CA4354C-A1E5-468E-8B31-577185A41761}"/>
          </ac:spMkLst>
        </pc:spChg>
        <pc:spChg chg="mod">
          <ac:chgData name="dario garribba" userId="13526be42269ae35" providerId="LiveId" clId="{E984F742-CAE3-4016-BCBD-1B0C9774C218}" dt="2021-05-20T20:22:21.174" v="5" actId="20577"/>
          <ac:spMkLst>
            <pc:docMk/>
            <pc:sldMk cId="3326823579" sldId="256"/>
            <ac:spMk id="4" creationId="{682D1D14-6CDD-416F-9046-4CA379386444}"/>
          </ac:spMkLst>
        </pc:spChg>
      </pc:sldChg>
      <pc:sldChg chg="addSp delSp modSp mod">
        <pc:chgData name="dario garribba" userId="13526be42269ae35" providerId="LiveId" clId="{E984F742-CAE3-4016-BCBD-1B0C9774C218}" dt="2021-05-20T21:12:46.206" v="1660" actId="255"/>
        <pc:sldMkLst>
          <pc:docMk/>
          <pc:sldMk cId="1538476202" sldId="260"/>
        </pc:sldMkLst>
        <pc:spChg chg="add mod">
          <ac:chgData name="dario garribba" userId="13526be42269ae35" providerId="LiveId" clId="{E984F742-CAE3-4016-BCBD-1B0C9774C218}" dt="2021-05-20T21:12:46.206" v="1660" actId="255"/>
          <ac:spMkLst>
            <pc:docMk/>
            <pc:sldMk cId="1538476202" sldId="260"/>
            <ac:spMk id="5" creationId="{42477106-2E23-4F6C-AE92-F85B2DEC1BE2}"/>
          </ac:spMkLst>
        </pc:spChg>
        <pc:spChg chg="del mod">
          <ac:chgData name="dario garribba" userId="13526be42269ae35" providerId="LiveId" clId="{E984F742-CAE3-4016-BCBD-1B0C9774C218}" dt="2021-05-20T21:07:45.393" v="1055"/>
          <ac:spMkLst>
            <pc:docMk/>
            <pc:sldMk cId="1538476202" sldId="260"/>
            <ac:spMk id="9" creationId="{00000000-0000-0000-0000-000000000000}"/>
          </ac:spMkLst>
        </pc:spChg>
        <pc:picChg chg="add mod">
          <ac:chgData name="dario garribba" userId="13526be42269ae35" providerId="LiveId" clId="{E984F742-CAE3-4016-BCBD-1B0C9774C218}" dt="2021-05-20T21:07:50.441" v="1057" actId="14100"/>
          <ac:picMkLst>
            <pc:docMk/>
            <pc:sldMk cId="1538476202" sldId="260"/>
            <ac:picMk id="2" creationId="{6C269A6D-F37C-4153-860B-6AC5E4353829}"/>
          </ac:picMkLst>
        </pc:picChg>
      </pc:sldChg>
      <pc:sldChg chg="addSp delSp modSp mod">
        <pc:chgData name="dario garribba" userId="13526be42269ae35" providerId="LiveId" clId="{E984F742-CAE3-4016-BCBD-1B0C9774C218}" dt="2021-05-20T20:28:51.636" v="86" actId="20577"/>
        <pc:sldMkLst>
          <pc:docMk/>
          <pc:sldMk cId="1828879905" sldId="286"/>
        </pc:sldMkLst>
        <pc:spChg chg="mod">
          <ac:chgData name="dario garribba" userId="13526be42269ae35" providerId="LiveId" clId="{E984F742-CAE3-4016-BCBD-1B0C9774C218}" dt="2021-05-20T20:25:23.351" v="55" actId="20577"/>
          <ac:spMkLst>
            <pc:docMk/>
            <pc:sldMk cId="1828879905" sldId="286"/>
            <ac:spMk id="11" creationId="{7EBD93F9-4D9D-4C85-B3FE-51B70F64F2C8}"/>
          </ac:spMkLst>
        </pc:spChg>
        <pc:spChg chg="add del mod">
          <ac:chgData name="dario garribba" userId="13526be42269ae35" providerId="LiveId" clId="{E984F742-CAE3-4016-BCBD-1B0C9774C218}" dt="2021-05-20T20:27:52.806" v="79" actId="478"/>
          <ac:spMkLst>
            <pc:docMk/>
            <pc:sldMk cId="1828879905" sldId="286"/>
            <ac:spMk id="12" creationId="{3155EF5B-D777-4465-9EB1-DBF17339FF67}"/>
          </ac:spMkLst>
        </pc:spChg>
        <pc:spChg chg="add mod">
          <ac:chgData name="dario garribba" userId="13526be42269ae35" providerId="LiveId" clId="{E984F742-CAE3-4016-BCBD-1B0C9774C218}" dt="2021-05-20T20:28:51.636" v="86" actId="20577"/>
          <ac:spMkLst>
            <pc:docMk/>
            <pc:sldMk cId="1828879905" sldId="286"/>
            <ac:spMk id="13" creationId="{55BF1649-3843-4FD3-BAC6-A5745EA16822}"/>
          </ac:spMkLst>
        </pc:spChg>
        <pc:graphicFrameChg chg="add del mod">
          <ac:chgData name="dario garribba" userId="13526be42269ae35" providerId="LiveId" clId="{E984F742-CAE3-4016-BCBD-1B0C9774C218}" dt="2021-05-20T20:25:45.945" v="57"/>
          <ac:graphicFrameMkLst>
            <pc:docMk/>
            <pc:sldMk cId="1828879905" sldId="286"/>
            <ac:graphicFrameMk id="7" creationId="{0A3BB800-8EC4-47A0-8A83-36A3A9D7D3D4}"/>
          </ac:graphicFrameMkLst>
        </pc:graphicFrameChg>
        <pc:picChg chg="del">
          <ac:chgData name="dario garribba" userId="13526be42269ae35" providerId="LiveId" clId="{E984F742-CAE3-4016-BCBD-1B0C9774C218}" dt="2021-05-20T20:22:30.659" v="8" actId="478"/>
          <ac:picMkLst>
            <pc:docMk/>
            <pc:sldMk cId="1828879905" sldId="286"/>
            <ac:picMk id="5" creationId="{AB8AFA74-D06B-4BC1-87DD-69AFE8BEADC9}"/>
          </ac:picMkLst>
        </pc:picChg>
        <pc:picChg chg="add mod modCrop">
          <ac:chgData name="dario garribba" userId="13526be42269ae35" providerId="LiveId" clId="{E984F742-CAE3-4016-BCBD-1B0C9774C218}" dt="2021-05-20T20:25:13.683" v="18" actId="1076"/>
          <ac:picMkLst>
            <pc:docMk/>
            <pc:sldMk cId="1828879905" sldId="286"/>
            <ac:picMk id="6" creationId="{5213CAEB-6FD1-4CED-A144-266B2A2061B4}"/>
          </ac:picMkLst>
        </pc:picChg>
        <pc:picChg chg="add del mod">
          <ac:chgData name="dario garribba" userId="13526be42269ae35" providerId="LiveId" clId="{E984F742-CAE3-4016-BCBD-1B0C9774C218}" dt="2021-05-20T20:26:32.239" v="67"/>
          <ac:picMkLst>
            <pc:docMk/>
            <pc:sldMk cId="1828879905" sldId="286"/>
            <ac:picMk id="8" creationId="{34DA2DED-E37F-4B44-B9C2-61C0B7FD2AED}"/>
          </ac:picMkLst>
        </pc:picChg>
      </pc:sldChg>
      <pc:sldChg chg="addSp delSp modSp mod ord">
        <pc:chgData name="dario garribba" userId="13526be42269ae35" providerId="LiveId" clId="{E984F742-CAE3-4016-BCBD-1B0C9774C218}" dt="2021-05-20T21:15:56.939" v="1713" actId="20577"/>
        <pc:sldMkLst>
          <pc:docMk/>
          <pc:sldMk cId="659845300" sldId="323"/>
        </pc:sldMkLst>
        <pc:spChg chg="mod">
          <ac:chgData name="dario garribba" userId="13526be42269ae35" providerId="LiveId" clId="{E984F742-CAE3-4016-BCBD-1B0C9774C218}" dt="2021-05-20T21:15:56.939" v="1713" actId="20577"/>
          <ac:spMkLst>
            <pc:docMk/>
            <pc:sldMk cId="659845300" sldId="323"/>
            <ac:spMk id="2" creationId="{905FCB02-1F64-464A-87CA-1AF0F47E3B02}"/>
          </ac:spMkLst>
        </pc:spChg>
        <pc:spChg chg="del mod">
          <ac:chgData name="dario garribba" userId="13526be42269ae35" providerId="LiveId" clId="{E984F742-CAE3-4016-BCBD-1B0C9774C218}" dt="2021-05-20T21:14:02.759" v="1695"/>
          <ac:spMkLst>
            <pc:docMk/>
            <pc:sldMk cId="659845300" sldId="323"/>
            <ac:spMk id="6" creationId="{AD671D96-4E14-43B5-B20E-D78480456CE9}"/>
          </ac:spMkLst>
        </pc:spChg>
        <pc:picChg chg="add mod">
          <ac:chgData name="dario garribba" userId="13526be42269ae35" providerId="LiveId" clId="{E984F742-CAE3-4016-BCBD-1B0C9774C218}" dt="2021-05-20T21:15:10.881" v="1697" actId="14100"/>
          <ac:picMkLst>
            <pc:docMk/>
            <pc:sldMk cId="659845300" sldId="323"/>
            <ac:picMk id="3" creationId="{BF2C6582-04C0-43D7-90A9-B68C710EF44B}"/>
          </ac:picMkLst>
        </pc:picChg>
      </pc:sldChg>
      <pc:sldChg chg="modSp mod ord">
        <pc:chgData name="dario garribba" userId="13526be42269ae35" providerId="LiveId" clId="{E984F742-CAE3-4016-BCBD-1B0C9774C218}" dt="2021-05-20T21:48:26.749" v="2186" actId="20577"/>
        <pc:sldMkLst>
          <pc:docMk/>
          <pc:sldMk cId="2915041416" sldId="331"/>
        </pc:sldMkLst>
        <pc:spChg chg="mod">
          <ac:chgData name="dario garribba" userId="13526be42269ae35" providerId="LiveId" clId="{E984F742-CAE3-4016-BCBD-1B0C9774C218}" dt="2021-05-20T21:48:26.749" v="2186" actId="20577"/>
          <ac:spMkLst>
            <pc:docMk/>
            <pc:sldMk cId="2915041416" sldId="331"/>
            <ac:spMk id="3" creationId="{9A552DCD-B8BE-4778-9887-755417A2E60D}"/>
          </ac:spMkLst>
        </pc:spChg>
      </pc:sldChg>
      <pc:sldChg chg="addSp delSp del mod">
        <pc:chgData name="dario garribba" userId="13526be42269ae35" providerId="LiveId" clId="{E984F742-CAE3-4016-BCBD-1B0C9774C218}" dt="2021-05-20T21:47:45.836" v="2123" actId="47"/>
        <pc:sldMkLst>
          <pc:docMk/>
          <pc:sldMk cId="2003758940" sldId="333"/>
        </pc:sldMkLst>
        <pc:picChg chg="del">
          <ac:chgData name="dario garribba" userId="13526be42269ae35" providerId="LiveId" clId="{E984F742-CAE3-4016-BCBD-1B0C9774C218}" dt="2021-05-20T21:45:06.067" v="2097" actId="478"/>
          <ac:picMkLst>
            <pc:docMk/>
            <pc:sldMk cId="2003758940" sldId="333"/>
            <ac:picMk id="2" creationId="{61B2E956-9979-4884-870D-04212A0E70A2}"/>
          </ac:picMkLst>
        </pc:picChg>
        <pc:picChg chg="add del">
          <ac:chgData name="dario garribba" userId="13526be42269ae35" providerId="LiveId" clId="{E984F742-CAE3-4016-BCBD-1B0C9774C218}" dt="2021-05-20T21:45:11.980" v="2098" actId="21"/>
          <ac:picMkLst>
            <pc:docMk/>
            <pc:sldMk cId="2003758940" sldId="333"/>
            <ac:picMk id="3" creationId="{619BBE54-2477-4669-BD18-9EAB438D60D9}"/>
          </ac:picMkLst>
        </pc:picChg>
      </pc:sldChg>
      <pc:sldChg chg="modSp mod">
        <pc:chgData name="dario garribba" userId="13526be42269ae35" providerId="LiveId" clId="{E984F742-CAE3-4016-BCBD-1B0C9774C218}" dt="2021-05-20T22:07:07.186" v="2977" actId="255"/>
        <pc:sldMkLst>
          <pc:docMk/>
          <pc:sldMk cId="3756777417" sldId="335"/>
        </pc:sldMkLst>
        <pc:spChg chg="mod">
          <ac:chgData name="dario garribba" userId="13526be42269ae35" providerId="LiveId" clId="{E984F742-CAE3-4016-BCBD-1B0C9774C218}" dt="2021-05-20T22:07:07.186" v="2977" actId="255"/>
          <ac:spMkLst>
            <pc:docMk/>
            <pc:sldMk cId="3756777417" sldId="335"/>
            <ac:spMk id="3" creationId="{77E3C76D-E59A-4363-8DE4-6EF17D7EAC07}"/>
          </ac:spMkLst>
        </pc:spChg>
      </pc:sldChg>
      <pc:sldChg chg="addSp delSp modSp mod">
        <pc:chgData name="dario garribba" userId="13526be42269ae35" providerId="LiveId" clId="{E984F742-CAE3-4016-BCBD-1B0C9774C218}" dt="2021-05-20T22:04:47.620" v="2935"/>
        <pc:sldMkLst>
          <pc:docMk/>
          <pc:sldMk cId="2140590648" sldId="337"/>
        </pc:sldMkLst>
        <pc:spChg chg="add del mod">
          <ac:chgData name="dario garribba" userId="13526be42269ae35" providerId="LiveId" clId="{E984F742-CAE3-4016-BCBD-1B0C9774C218}" dt="2021-05-20T22:04:47.620" v="2935"/>
          <ac:spMkLst>
            <pc:docMk/>
            <pc:sldMk cId="2140590648" sldId="337"/>
            <ac:spMk id="3" creationId="{FA43147A-ACFF-4FAA-AD6B-F594152AB54D}"/>
          </ac:spMkLst>
        </pc:spChg>
        <pc:spChg chg="del mod">
          <ac:chgData name="dario garribba" userId="13526be42269ae35" providerId="LiveId" clId="{E984F742-CAE3-4016-BCBD-1B0C9774C218}" dt="2021-05-20T21:56:48.095" v="2583"/>
          <ac:spMkLst>
            <pc:docMk/>
            <pc:sldMk cId="2140590648" sldId="337"/>
            <ac:spMk id="7" creationId="{3AC9C04B-6CB0-4AB2-AEA9-D0647BDEF3C9}"/>
          </ac:spMkLst>
        </pc:spChg>
        <pc:picChg chg="add mod">
          <ac:chgData name="dario garribba" userId="13526be42269ae35" providerId="LiveId" clId="{E984F742-CAE3-4016-BCBD-1B0C9774C218}" dt="2021-05-20T21:56:55.279" v="2586" actId="1076"/>
          <ac:picMkLst>
            <pc:docMk/>
            <pc:sldMk cId="2140590648" sldId="337"/>
            <ac:picMk id="2" creationId="{DDEEE22C-8A86-44A0-843B-2E340D28D5E4}"/>
          </ac:picMkLst>
        </pc:picChg>
        <pc:picChg chg="add mod">
          <ac:chgData name="dario garribba" userId="13526be42269ae35" providerId="LiveId" clId="{E984F742-CAE3-4016-BCBD-1B0C9774C218}" dt="2021-05-20T21:56:16.974" v="2582" actId="14100"/>
          <ac:picMkLst>
            <pc:docMk/>
            <pc:sldMk cId="2140590648" sldId="337"/>
            <ac:picMk id="2050" creationId="{2DF595E3-F005-4E92-8370-D5EFB48E92A7}"/>
          </ac:picMkLst>
        </pc:picChg>
      </pc:sldChg>
      <pc:sldChg chg="addSp modSp mod ord">
        <pc:chgData name="dario garribba" userId="13526be42269ae35" providerId="LiveId" clId="{E984F742-CAE3-4016-BCBD-1B0C9774C218}" dt="2021-05-20T21:47:43.199" v="2122" actId="1076"/>
        <pc:sldMkLst>
          <pc:docMk/>
          <pc:sldMk cId="2907791853" sldId="344"/>
        </pc:sldMkLst>
        <pc:spChg chg="mod">
          <ac:chgData name="dario garribba" userId="13526be42269ae35" providerId="LiveId" clId="{E984F742-CAE3-4016-BCBD-1B0C9774C218}" dt="2021-05-20T21:45:45.356" v="2115" actId="20577"/>
          <ac:spMkLst>
            <pc:docMk/>
            <pc:sldMk cId="2907791853" sldId="344"/>
            <ac:spMk id="3" creationId="{9A552DCD-B8BE-4778-9887-755417A2E60D}"/>
          </ac:spMkLst>
        </pc:spChg>
        <pc:picChg chg="add mod">
          <ac:chgData name="dario garribba" userId="13526be42269ae35" providerId="LiveId" clId="{E984F742-CAE3-4016-BCBD-1B0C9774C218}" dt="2021-05-20T21:46:27.553" v="2117" actId="1076"/>
          <ac:picMkLst>
            <pc:docMk/>
            <pc:sldMk cId="2907791853" sldId="344"/>
            <ac:picMk id="2" creationId="{0F5DAB7F-902D-45A1-AF41-3A56399FCF90}"/>
          </ac:picMkLst>
        </pc:picChg>
        <pc:picChg chg="add mod">
          <ac:chgData name="dario garribba" userId="13526be42269ae35" providerId="LiveId" clId="{E984F742-CAE3-4016-BCBD-1B0C9774C218}" dt="2021-05-20T21:46:31.463" v="2118" actId="1076"/>
          <ac:picMkLst>
            <pc:docMk/>
            <pc:sldMk cId="2907791853" sldId="344"/>
            <ac:picMk id="4" creationId="{76BBA1F0-00CE-4046-A51C-982A1E6C35D3}"/>
          </ac:picMkLst>
        </pc:picChg>
        <pc:picChg chg="add mod">
          <ac:chgData name="dario garribba" userId="13526be42269ae35" providerId="LiveId" clId="{E984F742-CAE3-4016-BCBD-1B0C9774C218}" dt="2021-05-20T21:47:43.199" v="2122" actId="1076"/>
          <ac:picMkLst>
            <pc:docMk/>
            <pc:sldMk cId="2907791853" sldId="344"/>
            <ac:picMk id="5" creationId="{DB306098-E745-4706-93EC-C4F808BABB5A}"/>
          </ac:picMkLst>
        </pc:picChg>
      </pc:sldChg>
      <pc:sldChg chg="addSp delSp modSp mod">
        <pc:chgData name="dario garribba" userId="13526be42269ae35" providerId="LiveId" clId="{E984F742-CAE3-4016-BCBD-1B0C9774C218}" dt="2021-05-20T22:00:54.101" v="2775" actId="20577"/>
        <pc:sldMkLst>
          <pc:docMk/>
          <pc:sldMk cId="4254145619" sldId="345"/>
        </pc:sldMkLst>
        <pc:spChg chg="mod ord">
          <ac:chgData name="dario garribba" userId="13526be42269ae35" providerId="LiveId" clId="{E984F742-CAE3-4016-BCBD-1B0C9774C218}" dt="2021-05-20T22:00:54.101" v="2775" actId="20577"/>
          <ac:spMkLst>
            <pc:docMk/>
            <pc:sldMk cId="4254145619" sldId="345"/>
            <ac:spMk id="3" creationId="{9A552DCD-B8BE-4778-9887-755417A2E60D}"/>
          </ac:spMkLst>
        </pc:spChg>
        <pc:picChg chg="add mod">
          <ac:chgData name="dario garribba" userId="13526be42269ae35" providerId="LiveId" clId="{E984F742-CAE3-4016-BCBD-1B0C9774C218}" dt="2021-05-20T21:50:21.632" v="2301" actId="26606"/>
          <ac:picMkLst>
            <pc:docMk/>
            <pc:sldMk cId="4254145619" sldId="345"/>
            <ac:picMk id="2" creationId="{E7825F0D-12AE-4A6B-B671-AC3621344E3E}"/>
          </ac:picMkLst>
        </pc:picChg>
        <pc:picChg chg="del">
          <ac:chgData name="dario garribba" userId="13526be42269ae35" providerId="LiveId" clId="{E984F742-CAE3-4016-BCBD-1B0C9774C218}" dt="2021-05-20T21:50:17.038" v="2299" actId="478"/>
          <ac:picMkLst>
            <pc:docMk/>
            <pc:sldMk cId="4254145619" sldId="345"/>
            <ac:picMk id="1026" creationId="{0897019C-9B7E-41C9-BF52-CEBF82A948C9}"/>
          </ac:picMkLst>
        </pc:picChg>
      </pc:sldChg>
      <pc:sldChg chg="addSp delSp modSp mod ord">
        <pc:chgData name="dario garribba" userId="13526be42269ae35" providerId="LiveId" clId="{E984F742-CAE3-4016-BCBD-1B0C9774C218}" dt="2021-05-20T21:05:12.438" v="956" actId="21"/>
        <pc:sldMkLst>
          <pc:docMk/>
          <pc:sldMk cId="3428341391" sldId="346"/>
        </pc:sldMkLst>
        <pc:spChg chg="mod">
          <ac:chgData name="dario garribba" userId="13526be42269ae35" providerId="LiveId" clId="{E984F742-CAE3-4016-BCBD-1B0C9774C218}" dt="2021-05-20T21:04:23.024" v="949" actId="20578"/>
          <ac:spMkLst>
            <pc:docMk/>
            <pc:sldMk cId="3428341391" sldId="346"/>
            <ac:spMk id="9" creationId="{00000000-0000-0000-0000-000000000000}"/>
          </ac:spMkLst>
        </pc:spChg>
        <pc:picChg chg="add del mod">
          <ac:chgData name="dario garribba" userId="13526be42269ae35" providerId="LiveId" clId="{E984F742-CAE3-4016-BCBD-1B0C9774C218}" dt="2021-05-20T21:05:12.438" v="956" actId="21"/>
          <ac:picMkLst>
            <pc:docMk/>
            <pc:sldMk cId="3428341391" sldId="346"/>
            <ac:picMk id="2" creationId="{CC16A257-DFC6-4165-A71B-BB5D52AD15F3}"/>
          </ac:picMkLst>
        </pc:picChg>
      </pc:sldChg>
      <pc:sldChg chg="ord">
        <pc:chgData name="dario garribba" userId="13526be42269ae35" providerId="LiveId" clId="{E984F742-CAE3-4016-BCBD-1B0C9774C218}" dt="2021-05-20T20:29:12.240" v="88"/>
        <pc:sldMkLst>
          <pc:docMk/>
          <pc:sldMk cId="3254781455" sldId="347"/>
        </pc:sldMkLst>
      </pc:sldChg>
      <pc:sldChg chg="modSp add mod ord">
        <pc:chgData name="dario garribba" userId="13526be42269ae35" providerId="LiveId" clId="{E984F742-CAE3-4016-BCBD-1B0C9774C218}" dt="2021-05-20T21:41:14.144" v="2091"/>
        <pc:sldMkLst>
          <pc:docMk/>
          <pc:sldMk cId="4215088363" sldId="348"/>
        </pc:sldMkLst>
        <pc:spChg chg="mod">
          <ac:chgData name="dario garribba" userId="13526be42269ae35" providerId="LiveId" clId="{E984F742-CAE3-4016-BCBD-1B0C9774C218}" dt="2021-05-20T20:39:43.519" v="529" actId="114"/>
          <ac:spMkLst>
            <pc:docMk/>
            <pc:sldMk cId="4215088363" sldId="348"/>
            <ac:spMk id="9" creationId="{00000000-0000-0000-0000-000000000000}"/>
          </ac:spMkLst>
        </pc:spChg>
      </pc:sldChg>
      <pc:sldChg chg="addSp delSp modSp new mod setBg">
        <pc:chgData name="dario garribba" userId="13526be42269ae35" providerId="LiveId" clId="{E984F742-CAE3-4016-BCBD-1B0C9774C218}" dt="2021-05-20T21:07:55.531" v="1058" actId="21"/>
        <pc:sldMkLst>
          <pc:docMk/>
          <pc:sldMk cId="471234816" sldId="349"/>
        </pc:sldMkLst>
        <pc:spChg chg="mod">
          <ac:chgData name="dario garribba" userId="13526be42269ae35" providerId="LiveId" clId="{E984F742-CAE3-4016-BCBD-1B0C9774C218}" dt="2021-05-20T21:05:53.997" v="968" actId="122"/>
          <ac:spMkLst>
            <pc:docMk/>
            <pc:sldMk cId="471234816" sldId="349"/>
            <ac:spMk id="2" creationId="{FAC860AC-A231-44B0-B950-75EB50E9D463}"/>
          </ac:spMkLst>
        </pc:spChg>
        <pc:spChg chg="del">
          <ac:chgData name="dario garribba" userId="13526be42269ae35" providerId="LiveId" clId="{E984F742-CAE3-4016-BCBD-1B0C9774C218}" dt="2021-05-20T21:05:17.466" v="957"/>
          <ac:spMkLst>
            <pc:docMk/>
            <pc:sldMk cId="471234816" sldId="349"/>
            <ac:spMk id="3" creationId="{CA9561B7-B8FB-42F2-8AE4-2C0DDF416681}"/>
          </ac:spMkLst>
        </pc:spChg>
        <pc:spChg chg="mod">
          <ac:chgData name="dario garribba" userId="13526be42269ae35" providerId="LiveId" clId="{E984F742-CAE3-4016-BCBD-1B0C9774C218}" dt="2021-05-20T21:07:55.531" v="1058" actId="21"/>
          <ac:spMkLst>
            <pc:docMk/>
            <pc:sldMk cId="471234816" sldId="349"/>
            <ac:spMk id="4" creationId="{5D3E8AA3-A345-43B6-B067-4508336AEB9F}"/>
          </ac:spMkLst>
        </pc:spChg>
        <pc:picChg chg="add mod">
          <ac:chgData name="dario garribba" userId="13526be42269ae35" providerId="LiveId" clId="{E984F742-CAE3-4016-BCBD-1B0C9774C218}" dt="2021-05-20T21:06:15.738" v="987" actId="14100"/>
          <ac:picMkLst>
            <pc:docMk/>
            <pc:sldMk cId="471234816" sldId="349"/>
            <ac:picMk id="5" creationId="{F5429849-0940-4271-A190-09855EF10A81}"/>
          </ac:picMkLst>
        </pc:picChg>
        <pc:picChg chg="add del">
          <ac:chgData name="dario garribba" userId="13526be42269ae35" providerId="LiveId" clId="{E984F742-CAE3-4016-BCBD-1B0C9774C218}" dt="2021-05-20T21:05:26.793" v="959" actId="26606"/>
          <ac:picMkLst>
            <pc:docMk/>
            <pc:sldMk cId="471234816" sldId="349"/>
            <ac:picMk id="10" creationId="{AF5DAC7F-B72E-4788-88FC-638A285D90C4}"/>
          </ac:picMkLst>
        </pc:picChg>
        <pc:picChg chg="add">
          <ac:chgData name="dario garribba" userId="13526be42269ae35" providerId="LiveId" clId="{E984F742-CAE3-4016-BCBD-1B0C9774C218}" dt="2021-05-20T21:05:26.818" v="960" actId="26606"/>
          <ac:picMkLst>
            <pc:docMk/>
            <pc:sldMk cId="471234816" sldId="349"/>
            <ac:picMk id="12" creationId="{AF5DAC7F-B72E-4788-88FC-638A285D90C4}"/>
          </ac:picMkLst>
        </pc:picChg>
      </pc:sldChg>
      <pc:sldChg chg="addSp delSp modSp add mod">
        <pc:chgData name="dario garribba" userId="13526be42269ae35" providerId="LiveId" clId="{E984F742-CAE3-4016-BCBD-1B0C9774C218}" dt="2021-05-20T21:18:30.817" v="1744" actId="14100"/>
        <pc:sldMkLst>
          <pc:docMk/>
          <pc:sldMk cId="2312666609" sldId="350"/>
        </pc:sldMkLst>
        <pc:spChg chg="mod">
          <ac:chgData name="dario garribba" userId="13526be42269ae35" providerId="LiveId" clId="{E984F742-CAE3-4016-BCBD-1B0C9774C218}" dt="2021-05-20T21:16:13.040" v="1737" actId="20577"/>
          <ac:spMkLst>
            <pc:docMk/>
            <pc:sldMk cId="2312666609" sldId="350"/>
            <ac:spMk id="2" creationId="{905FCB02-1F64-464A-87CA-1AF0F47E3B02}"/>
          </ac:spMkLst>
        </pc:spChg>
        <pc:spChg chg="add del mod">
          <ac:chgData name="dario garribba" userId="13526be42269ae35" providerId="LiveId" clId="{E984F742-CAE3-4016-BCBD-1B0C9774C218}" dt="2021-05-20T21:16:28.564" v="1739"/>
          <ac:spMkLst>
            <pc:docMk/>
            <pc:sldMk cId="2312666609" sldId="350"/>
            <ac:spMk id="5" creationId="{BB893FF2-55F1-4B18-9C2A-123DCEBE7FDB}"/>
          </ac:spMkLst>
        </pc:spChg>
        <pc:picChg chg="del">
          <ac:chgData name="dario garribba" userId="13526be42269ae35" providerId="LiveId" clId="{E984F742-CAE3-4016-BCBD-1B0C9774C218}" dt="2021-05-20T21:16:15.519" v="1738" actId="478"/>
          <ac:picMkLst>
            <pc:docMk/>
            <pc:sldMk cId="2312666609" sldId="350"/>
            <ac:picMk id="3" creationId="{BF2C6582-04C0-43D7-90A9-B68C710EF44B}"/>
          </ac:picMkLst>
        </pc:picChg>
        <pc:picChg chg="add mod">
          <ac:chgData name="dario garribba" userId="13526be42269ae35" providerId="LiveId" clId="{E984F742-CAE3-4016-BCBD-1B0C9774C218}" dt="2021-05-20T21:16:33.312" v="1741" actId="1076"/>
          <ac:picMkLst>
            <pc:docMk/>
            <pc:sldMk cId="2312666609" sldId="350"/>
            <ac:picMk id="6" creationId="{0C7AF680-5557-404A-B1BA-CC4123A0522A}"/>
          </ac:picMkLst>
        </pc:picChg>
        <pc:picChg chg="add mod">
          <ac:chgData name="dario garribba" userId="13526be42269ae35" providerId="LiveId" clId="{E984F742-CAE3-4016-BCBD-1B0C9774C218}" dt="2021-05-20T21:18:30.817" v="1744" actId="14100"/>
          <ac:picMkLst>
            <pc:docMk/>
            <pc:sldMk cId="2312666609" sldId="350"/>
            <ac:picMk id="7" creationId="{A4402A90-C71D-4C69-B8E8-AF519F6B60C4}"/>
          </ac:picMkLst>
        </pc:picChg>
      </pc:sldChg>
      <pc:sldChg chg="modSp add mod">
        <pc:chgData name="dario garribba" userId="13526be42269ae35" providerId="LiveId" clId="{E984F742-CAE3-4016-BCBD-1B0C9774C218}" dt="2021-05-20T21:48:10.091" v="2154" actId="20577"/>
        <pc:sldMkLst>
          <pc:docMk/>
          <pc:sldMk cId="2350846423" sldId="351"/>
        </pc:sldMkLst>
        <pc:spChg chg="mod">
          <ac:chgData name="dario garribba" userId="13526be42269ae35" providerId="LiveId" clId="{E984F742-CAE3-4016-BCBD-1B0C9774C218}" dt="2021-05-20T21:48:10.091" v="2154" actId="20577"/>
          <ac:spMkLst>
            <pc:docMk/>
            <pc:sldMk cId="2350846423" sldId="351"/>
            <ac:spMk id="3" creationId="{9A552DCD-B8BE-4778-9887-755417A2E60D}"/>
          </ac:spMkLst>
        </pc:spChg>
      </pc:sldChg>
      <pc:sldChg chg="addSp delSp modSp add mod ord">
        <pc:chgData name="dario garribba" userId="13526be42269ae35" providerId="LiveId" clId="{E984F742-CAE3-4016-BCBD-1B0C9774C218}" dt="2021-05-20T22:06:42.937" v="2975" actId="27636"/>
        <pc:sldMkLst>
          <pc:docMk/>
          <pc:sldMk cId="1816825339" sldId="352"/>
        </pc:sldMkLst>
        <pc:spChg chg="add mod">
          <ac:chgData name="dario garribba" userId="13526be42269ae35" providerId="LiveId" clId="{E984F742-CAE3-4016-BCBD-1B0C9774C218}" dt="2021-05-20T22:06:42.937" v="2975" actId="27636"/>
          <ac:spMkLst>
            <pc:docMk/>
            <pc:sldMk cId="1816825339" sldId="352"/>
            <ac:spMk id="4" creationId="{0E08D4ED-F1B9-4A9E-8D23-4BE993FC4316}"/>
          </ac:spMkLst>
        </pc:spChg>
        <pc:picChg chg="del">
          <ac:chgData name="dario garribba" userId="13526be42269ae35" providerId="LiveId" clId="{E984F742-CAE3-4016-BCBD-1B0C9774C218}" dt="2021-05-20T22:04:55.514" v="2938" actId="478"/>
          <ac:picMkLst>
            <pc:docMk/>
            <pc:sldMk cId="1816825339" sldId="352"/>
            <ac:picMk id="2" creationId="{DDEEE22C-8A86-44A0-843B-2E340D28D5E4}"/>
          </ac:picMkLst>
        </pc:picChg>
        <pc:picChg chg="del">
          <ac:chgData name="dario garribba" userId="13526be42269ae35" providerId="LiveId" clId="{E984F742-CAE3-4016-BCBD-1B0C9774C218}" dt="2021-05-20T22:04:53.582" v="2937" actId="478"/>
          <ac:picMkLst>
            <pc:docMk/>
            <pc:sldMk cId="1816825339" sldId="352"/>
            <ac:picMk id="2050" creationId="{2DF595E3-F005-4E92-8370-D5EFB48E92A7}"/>
          </ac:picMkLst>
        </pc:picChg>
      </pc:sldChg>
      <pc:sldChg chg="modSp add mod ord">
        <pc:chgData name="dario garribba" userId="13526be42269ae35" providerId="LiveId" clId="{E984F742-CAE3-4016-BCBD-1B0C9774C218}" dt="2021-05-20T22:22:44.717" v="4255" actId="20577"/>
        <pc:sldMkLst>
          <pc:docMk/>
          <pc:sldMk cId="74611903" sldId="353"/>
        </pc:sldMkLst>
        <pc:spChg chg="mod">
          <ac:chgData name="dario garribba" userId="13526be42269ae35" providerId="LiveId" clId="{E984F742-CAE3-4016-BCBD-1B0C9774C218}" dt="2021-05-20T22:22:44.717" v="4255" actId="20577"/>
          <ac:spMkLst>
            <pc:docMk/>
            <pc:sldMk cId="74611903" sldId="353"/>
            <ac:spMk id="9"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5/20/2021</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5/20/2021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5/20/2021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a:t>Fare clic per modificare lo stile del titolo dello schema</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5/20/2021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5/20/2021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996792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3942420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0425326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3739169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5/20/2021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9855993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9795371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5/20/2021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69624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5/20/2021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389175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5/20/2021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582920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8959775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123388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5/20/2021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8415553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5/20/2021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935381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5/20/2021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667070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181590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517317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5/20/2021</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5/20/2021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94792191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meet.google.com/qaa-setf-fdz" TargetMode="External"/><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AB6F03-9C64-42AC-9368-471F43581D8B}"/>
              </a:ext>
            </a:extLst>
          </p:cNvPr>
          <p:cNvSpPr>
            <a:spLocks noGrp="1"/>
          </p:cNvSpPr>
          <p:nvPr>
            <p:ph type="ctrTitle"/>
          </p:nvPr>
        </p:nvSpPr>
        <p:spPr/>
        <p:txBody>
          <a:bodyPr>
            <a:normAutofit/>
          </a:bodyPr>
          <a:lstStyle/>
          <a:p>
            <a:r>
              <a:rPr lang="it-IT" sz="2200" b="0" i="0" dirty="0">
                <a:effectLst/>
                <a:latin typeface="Open sans"/>
              </a:rPr>
              <a:t>Storia della questione teologica della circoncisione nelle chiese apostoliche</a:t>
            </a:r>
            <a:br>
              <a:rPr lang="it-IT" b="0" i="0" dirty="0">
                <a:solidFill>
                  <a:srgbClr val="555555"/>
                </a:solidFill>
                <a:effectLst/>
                <a:latin typeface="Open sans"/>
              </a:rPr>
            </a:br>
            <a:endParaRPr lang="it-IT" dirty="0"/>
          </a:p>
        </p:txBody>
      </p:sp>
      <p:sp>
        <p:nvSpPr>
          <p:cNvPr id="3" name="Sottotitolo 2">
            <a:extLst>
              <a:ext uri="{FF2B5EF4-FFF2-40B4-BE49-F238E27FC236}">
                <a16:creationId xmlns:a16="http://schemas.microsoft.com/office/drawing/2014/main" id="{4CA4354C-A1E5-468E-8B31-577185A41761}"/>
              </a:ext>
            </a:extLst>
          </p:cNvPr>
          <p:cNvSpPr>
            <a:spLocks noGrp="1"/>
          </p:cNvSpPr>
          <p:nvPr>
            <p:ph type="subTitle" idx="1"/>
          </p:nvPr>
        </p:nvSpPr>
        <p:spPr>
          <a:xfrm>
            <a:off x="3962399" y="4385731"/>
            <a:ext cx="7197726" cy="1405467"/>
          </a:xfrm>
        </p:spPr>
        <p:txBody>
          <a:bodyPr/>
          <a:lstStyle/>
          <a:p>
            <a:r>
              <a:rPr lang="it-IT" dirty="0"/>
              <a:t>Lezione 12</a:t>
            </a:r>
          </a:p>
          <a:p>
            <a:r>
              <a:rPr lang="it-IT" dirty="0"/>
              <a:t>Dario garribba</a:t>
            </a:r>
          </a:p>
        </p:txBody>
      </p:sp>
      <p:sp>
        <p:nvSpPr>
          <p:cNvPr id="4" name="CasellaDiTesto 3">
            <a:extLst>
              <a:ext uri="{FF2B5EF4-FFF2-40B4-BE49-F238E27FC236}">
                <a16:creationId xmlns:a16="http://schemas.microsoft.com/office/drawing/2014/main" id="{682D1D14-6CDD-416F-9046-4CA379386444}"/>
              </a:ext>
            </a:extLst>
          </p:cNvPr>
          <p:cNvSpPr txBox="1"/>
          <p:nvPr/>
        </p:nvSpPr>
        <p:spPr>
          <a:xfrm>
            <a:off x="0" y="97654"/>
            <a:ext cx="2172069" cy="738664"/>
          </a:xfrm>
          <a:prstGeom prst="rect">
            <a:avLst/>
          </a:prstGeom>
          <a:noFill/>
        </p:spPr>
        <p:txBody>
          <a:bodyPr wrap="none" rtlCol="0">
            <a:spAutoFit/>
          </a:bodyPr>
          <a:lstStyle/>
          <a:p>
            <a:r>
              <a:rPr lang="it-IT" sz="2400" dirty="0">
                <a:solidFill>
                  <a:srgbClr val="FFFF00"/>
                </a:solidFill>
              </a:rPr>
              <a:t>25 maggio 2021</a:t>
            </a:r>
          </a:p>
          <a:p>
            <a:endParaRPr lang="it-IT" dirty="0"/>
          </a:p>
        </p:txBody>
      </p:sp>
    </p:spTree>
    <p:extLst>
      <p:ext uri="{BB962C8B-B14F-4D97-AF65-F5344CB8AC3E}">
        <p14:creationId xmlns:p14="http://schemas.microsoft.com/office/powerpoint/2010/main" val="3326823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1C830B-DBDA-4DEC-870B-C318847194CA}"/>
              </a:ext>
            </a:extLst>
          </p:cNvPr>
          <p:cNvSpPr>
            <a:spLocks noGrp="1"/>
          </p:cNvSpPr>
          <p:nvPr>
            <p:ph type="title"/>
          </p:nvPr>
        </p:nvSpPr>
        <p:spPr>
          <a:xfrm>
            <a:off x="135475" y="0"/>
            <a:ext cx="8911687" cy="1280890"/>
          </a:xfrm>
        </p:spPr>
        <p:txBody>
          <a:bodyPr/>
          <a:lstStyle/>
          <a:p>
            <a:r>
              <a:rPr lang="it-IT" dirty="0"/>
              <a:t>Pubblicità….</a:t>
            </a:r>
          </a:p>
        </p:txBody>
      </p:sp>
      <p:sp>
        <p:nvSpPr>
          <p:cNvPr id="3" name="Rettangolo 2">
            <a:extLst>
              <a:ext uri="{FF2B5EF4-FFF2-40B4-BE49-F238E27FC236}">
                <a16:creationId xmlns:a16="http://schemas.microsoft.com/office/drawing/2014/main" id="{1E83751C-C2EE-49CB-990F-D89D72ACC1C5}"/>
              </a:ext>
            </a:extLst>
          </p:cNvPr>
          <p:cNvSpPr/>
          <p:nvPr/>
        </p:nvSpPr>
        <p:spPr>
          <a:xfrm>
            <a:off x="6096000" y="684834"/>
            <a:ext cx="3941685" cy="2219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lumMod val="95000"/>
                </a:schemeClr>
              </a:solidFill>
            </a:endParaRPr>
          </a:p>
        </p:txBody>
      </p:sp>
      <p:sp>
        <p:nvSpPr>
          <p:cNvPr id="11" name="CasellaDiTesto 10">
            <a:extLst>
              <a:ext uri="{FF2B5EF4-FFF2-40B4-BE49-F238E27FC236}">
                <a16:creationId xmlns:a16="http://schemas.microsoft.com/office/drawing/2014/main" id="{7EBD93F9-4D9D-4C85-B3FE-51B70F64F2C8}"/>
              </a:ext>
            </a:extLst>
          </p:cNvPr>
          <p:cNvSpPr txBox="1"/>
          <p:nvPr/>
        </p:nvSpPr>
        <p:spPr>
          <a:xfrm>
            <a:off x="4591318" y="5820546"/>
            <a:ext cx="6121152" cy="701731"/>
          </a:xfrm>
          <a:prstGeom prst="rect">
            <a:avLst/>
          </a:prstGeom>
          <a:noFill/>
        </p:spPr>
        <p:txBody>
          <a:bodyPr wrap="square">
            <a:spAutoFit/>
          </a:bodyPr>
          <a:lstStyle/>
          <a:p>
            <a:pPr algn="ctr">
              <a:lnSpc>
                <a:spcPct val="120000"/>
              </a:lnSpc>
            </a:pPr>
            <a:r>
              <a:rPr lang="it-IT" sz="1800" dirty="0">
                <a:solidFill>
                  <a:srgbClr val="594B3A"/>
                </a:solidFill>
                <a:effectLst/>
                <a:latin typeface="Hoefler Text"/>
                <a:ea typeface="Arial Unicode MS"/>
                <a:cs typeface="Arial Unicode MS"/>
              </a:rPr>
              <a:t>link </a:t>
            </a:r>
          </a:p>
          <a:p>
            <a:endParaRPr lang="it-IT" dirty="0">
              <a:solidFill>
                <a:srgbClr val="0070C0"/>
              </a:solidFill>
            </a:endParaRPr>
          </a:p>
        </p:txBody>
      </p:sp>
      <p:pic>
        <p:nvPicPr>
          <p:cNvPr id="6" name="Immagine 5">
            <a:extLst>
              <a:ext uri="{FF2B5EF4-FFF2-40B4-BE49-F238E27FC236}">
                <a16:creationId xmlns:a16="http://schemas.microsoft.com/office/drawing/2014/main" id="{5213CAEB-6FD1-4CED-A144-266B2A2061B4}"/>
              </a:ext>
            </a:extLst>
          </p:cNvPr>
          <p:cNvPicPr>
            <a:picLocks noChangeAspect="1"/>
          </p:cNvPicPr>
          <p:nvPr/>
        </p:nvPicPr>
        <p:blipFill rotWithShape="1">
          <a:blip r:embed="rId2"/>
          <a:srcRect l="27515" t="20975" r="24945" b="10286"/>
          <a:stretch/>
        </p:blipFill>
        <p:spPr>
          <a:xfrm>
            <a:off x="4241639" y="1106503"/>
            <a:ext cx="5796046" cy="4714043"/>
          </a:xfrm>
          <a:prstGeom prst="rect">
            <a:avLst/>
          </a:prstGeom>
        </p:spPr>
      </p:pic>
      <p:sp>
        <p:nvSpPr>
          <p:cNvPr id="13" name="CasellaDiTesto 12">
            <a:extLst>
              <a:ext uri="{FF2B5EF4-FFF2-40B4-BE49-F238E27FC236}">
                <a16:creationId xmlns:a16="http://schemas.microsoft.com/office/drawing/2014/main" id="{55BF1649-3843-4FD3-BAC6-A5745EA16822}"/>
              </a:ext>
            </a:extLst>
          </p:cNvPr>
          <p:cNvSpPr txBox="1"/>
          <p:nvPr/>
        </p:nvSpPr>
        <p:spPr>
          <a:xfrm>
            <a:off x="4591318" y="6337611"/>
            <a:ext cx="6121152" cy="369332"/>
          </a:xfrm>
          <a:prstGeom prst="rect">
            <a:avLst/>
          </a:prstGeom>
          <a:noFill/>
        </p:spPr>
        <p:txBody>
          <a:bodyPr wrap="square">
            <a:spAutoFit/>
          </a:bodyPr>
          <a:lstStyle/>
          <a:p>
            <a:pPr algn="ctr"/>
            <a:r>
              <a:rPr lang="it-IT" dirty="0">
                <a:hlinkClick r:id="rId3"/>
              </a:rPr>
              <a:t>https://meet.google.com/qaa-setf-fdz</a:t>
            </a:r>
            <a:r>
              <a:rPr lang="it-IT" dirty="0"/>
              <a:t> </a:t>
            </a:r>
          </a:p>
        </p:txBody>
      </p:sp>
    </p:spTree>
    <p:extLst>
      <p:ext uri="{BB962C8B-B14F-4D97-AF65-F5344CB8AC3E}">
        <p14:creationId xmlns:p14="http://schemas.microsoft.com/office/powerpoint/2010/main" val="1828879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0C3C96D3-A3C8-4953-9CBE-C980A4246C8D}"/>
              </a:ext>
            </a:extLst>
          </p:cNvPr>
          <p:cNvPicPr>
            <a:picLocks noChangeAspect="1"/>
          </p:cNvPicPr>
          <p:nvPr/>
        </p:nvPicPr>
        <p:blipFill rotWithShape="1">
          <a:blip r:embed="rId3"/>
          <a:srcRect l="24334" r="33248" b="1"/>
          <a:stretch/>
        </p:blipFill>
        <p:spPr>
          <a:xfrm>
            <a:off x="20" y="975"/>
            <a:ext cx="4635988" cy="6858000"/>
          </a:xfrm>
          <a:prstGeom prst="rect">
            <a:avLst/>
          </a:prstGeom>
        </p:spPr>
      </p:pic>
      <p:sp>
        <p:nvSpPr>
          <p:cNvPr id="3" name="Segnaposto contenuto 2">
            <a:extLst>
              <a:ext uri="{FF2B5EF4-FFF2-40B4-BE49-F238E27FC236}">
                <a16:creationId xmlns:a16="http://schemas.microsoft.com/office/drawing/2014/main" id="{0917B8C3-235C-4F56-B581-30DB982206C1}"/>
              </a:ext>
            </a:extLst>
          </p:cNvPr>
          <p:cNvSpPr>
            <a:spLocks noGrp="1"/>
          </p:cNvSpPr>
          <p:nvPr>
            <p:ph idx="1"/>
          </p:nvPr>
        </p:nvSpPr>
        <p:spPr>
          <a:xfrm>
            <a:off x="4955458" y="180975"/>
            <a:ext cx="6593075" cy="6042844"/>
          </a:xfrm>
        </p:spPr>
        <p:txBody>
          <a:bodyPr>
            <a:normAutofit/>
          </a:bodyPr>
          <a:lstStyle/>
          <a:p>
            <a:r>
              <a:rPr lang="it-IT" sz="2400" dirty="0"/>
              <a:t>C’è negli autori della fine del I secolo e del primo ventennio del II un tono apertamente o velatamente ostile verso il giudaismo: perché?</a:t>
            </a:r>
          </a:p>
          <a:p>
            <a:r>
              <a:rPr lang="it-IT" sz="2400" dirty="0"/>
              <a:t>l’opinione pubblica è per definizione mutevole – osserviamone i cambiamenti…</a:t>
            </a:r>
          </a:p>
          <a:p>
            <a:r>
              <a:rPr lang="it-IT" sz="2400" dirty="0"/>
              <a:t>La II Guerra Giudaica del 66-73 d.C. rimodula i rapporti tra Romani e Giudei</a:t>
            </a:r>
          </a:p>
          <a:p>
            <a:r>
              <a:rPr lang="it-IT" sz="2400" dirty="0"/>
              <a:t>Guerra e propaganda: i </a:t>
            </a:r>
            <a:r>
              <a:rPr lang="it-IT" sz="2400" dirty="0" err="1"/>
              <a:t>Flavii</a:t>
            </a:r>
            <a:r>
              <a:rPr lang="it-IT" sz="2400" dirty="0"/>
              <a:t> e la costruzione di un’opinione pubblica antigiudaica</a:t>
            </a:r>
          </a:p>
          <a:p>
            <a:r>
              <a:rPr lang="it-IT" sz="2400" dirty="0"/>
              <a:t>Conseguenza giuridiche della guerra giudaica – la «condanna» della circoncisione</a:t>
            </a:r>
          </a:p>
          <a:p>
            <a:endParaRPr lang="it-IT" dirty="0"/>
          </a:p>
          <a:p>
            <a:endParaRPr lang="it-IT" dirty="0"/>
          </a:p>
        </p:txBody>
      </p:sp>
    </p:spTree>
    <p:extLst>
      <p:ext uri="{BB962C8B-B14F-4D97-AF65-F5344CB8AC3E}">
        <p14:creationId xmlns:p14="http://schemas.microsoft.com/office/powerpoint/2010/main" val="3254781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p:cNvSpPr>
            <a:spLocks noGrp="1"/>
          </p:cNvSpPr>
          <p:nvPr>
            <p:ph idx="1"/>
          </p:nvPr>
        </p:nvSpPr>
        <p:spPr>
          <a:xfrm>
            <a:off x="116992" y="0"/>
            <a:ext cx="12075007" cy="6858000"/>
          </a:xfrm>
          <a:noFill/>
        </p:spPr>
        <p:txBody>
          <a:bodyPr>
            <a:normAutofit/>
          </a:bodyPr>
          <a:lstStyle/>
          <a:p>
            <a:pPr marL="0" indent="0">
              <a:buNone/>
            </a:pPr>
            <a:endParaRPr lang="it-IT" sz="2200" dirty="0">
              <a:latin typeface="Times New Roman" panose="02020603050405020304" pitchFamily="18" charset="0"/>
              <a:cs typeface="Times New Roman" panose="02020603050405020304" pitchFamily="18" charset="0"/>
            </a:endParaRPr>
          </a:p>
          <a:p>
            <a:pPr marL="0" indent="0">
              <a:buNone/>
            </a:pPr>
            <a:r>
              <a:rPr lang="it-IT" sz="1600" dirty="0">
                <a:latin typeface="Times New Roman" panose="02020603050405020304" pitchFamily="18" charset="0"/>
                <a:cs typeface="Times New Roman" panose="02020603050405020304" pitchFamily="18" charset="0"/>
              </a:rPr>
              <a:t>Leggiamo Tacito, </a:t>
            </a:r>
            <a:r>
              <a:rPr lang="it-IT" sz="1600" dirty="0" err="1">
                <a:latin typeface="Times New Roman" panose="02020603050405020304" pitchFamily="18" charset="0"/>
                <a:cs typeface="Times New Roman" panose="02020603050405020304" pitchFamily="18" charset="0"/>
              </a:rPr>
              <a:t>Historiae</a:t>
            </a:r>
            <a:r>
              <a:rPr lang="it-IT" sz="1600" dirty="0">
                <a:latin typeface="Times New Roman" panose="02020603050405020304" pitchFamily="18" charset="0"/>
                <a:cs typeface="Times New Roman" panose="02020603050405020304" pitchFamily="18" charset="0"/>
              </a:rPr>
              <a:t> V,5:</a:t>
            </a:r>
          </a:p>
          <a:p>
            <a:pPr marL="0" indent="0">
              <a:buNone/>
            </a:pPr>
            <a:r>
              <a:rPr lang="it-IT" sz="2400" dirty="0"/>
              <a:t>Questi riti, in qualunque modo siano stati introdotti, sono giustificati dalla loro antichità: ma le altre istituzioni, </a:t>
            </a:r>
            <a:r>
              <a:rPr lang="it-IT" sz="2400" dirty="0">
                <a:solidFill>
                  <a:srgbClr val="FFFF00"/>
                </a:solidFill>
              </a:rPr>
              <a:t>sinistramente turpi</a:t>
            </a:r>
            <a:r>
              <a:rPr lang="it-IT" sz="2400" dirty="0"/>
              <a:t>, si basano sulla </a:t>
            </a:r>
            <a:r>
              <a:rPr lang="it-IT" sz="2400" dirty="0">
                <a:solidFill>
                  <a:srgbClr val="FFFF00"/>
                </a:solidFill>
              </a:rPr>
              <a:t>stravaganza</a:t>
            </a:r>
            <a:r>
              <a:rPr lang="it-IT" sz="2400" dirty="0"/>
              <a:t> </a:t>
            </a:r>
            <a:r>
              <a:rPr lang="it-IT" sz="2400" i="1" dirty="0"/>
              <a:t>(Hi </a:t>
            </a:r>
            <a:r>
              <a:rPr lang="it-IT" sz="2400" i="1" dirty="0" err="1"/>
              <a:t>ritus</a:t>
            </a:r>
            <a:r>
              <a:rPr lang="it-IT" sz="2400" i="1" dirty="0"/>
              <a:t> </a:t>
            </a:r>
            <a:r>
              <a:rPr lang="it-IT" sz="2400" i="1" dirty="0" err="1"/>
              <a:t>quoquo</a:t>
            </a:r>
            <a:r>
              <a:rPr lang="it-IT" sz="2400" i="1" dirty="0"/>
              <a:t> modo </a:t>
            </a:r>
            <a:r>
              <a:rPr lang="it-IT" sz="2400" i="1" dirty="0" err="1"/>
              <a:t>inducti</a:t>
            </a:r>
            <a:r>
              <a:rPr lang="it-IT" sz="2400" i="1" dirty="0"/>
              <a:t> </a:t>
            </a:r>
            <a:r>
              <a:rPr lang="it-IT" sz="2400" i="1" dirty="0" err="1"/>
              <a:t>antiquitate</a:t>
            </a:r>
            <a:r>
              <a:rPr lang="it-IT" sz="2400" i="1" dirty="0"/>
              <a:t> </a:t>
            </a:r>
            <a:r>
              <a:rPr lang="it-IT" sz="2400" i="1" dirty="0" err="1"/>
              <a:t>defenduntur</a:t>
            </a:r>
            <a:r>
              <a:rPr lang="it-IT" sz="2400" i="1" dirty="0"/>
              <a:t>: cetera </a:t>
            </a:r>
            <a:r>
              <a:rPr lang="it-IT" sz="2400" i="1" dirty="0" err="1"/>
              <a:t>instituta</a:t>
            </a:r>
            <a:r>
              <a:rPr lang="it-IT" sz="2400" i="1" dirty="0"/>
              <a:t>, </a:t>
            </a:r>
            <a:r>
              <a:rPr lang="it-IT" sz="2400" i="1" dirty="0">
                <a:solidFill>
                  <a:srgbClr val="FFFF00"/>
                </a:solidFill>
              </a:rPr>
              <a:t>sinistra </a:t>
            </a:r>
            <a:r>
              <a:rPr lang="it-IT" sz="2400" i="1" dirty="0" err="1">
                <a:solidFill>
                  <a:srgbClr val="FFFF00"/>
                </a:solidFill>
              </a:rPr>
              <a:t>foeda</a:t>
            </a:r>
            <a:r>
              <a:rPr lang="it-IT" sz="2400" i="1" dirty="0"/>
              <a:t>, </a:t>
            </a:r>
            <a:r>
              <a:rPr lang="it-IT" sz="2400" i="1" dirty="0" err="1">
                <a:solidFill>
                  <a:srgbClr val="FFFF00"/>
                </a:solidFill>
              </a:rPr>
              <a:t>pravitate</a:t>
            </a:r>
            <a:r>
              <a:rPr lang="it-IT" sz="2400" i="1" dirty="0"/>
              <a:t> </a:t>
            </a:r>
            <a:r>
              <a:rPr lang="it-IT" sz="2400" i="1" dirty="0" err="1"/>
              <a:t>valuere</a:t>
            </a:r>
            <a:r>
              <a:rPr lang="it-IT" sz="2400" dirty="0"/>
              <a:t>). </a:t>
            </a:r>
          </a:p>
          <a:p>
            <a:pPr marL="0" indent="0">
              <a:buNone/>
            </a:pPr>
            <a:r>
              <a:rPr lang="it-IT" sz="2400" dirty="0"/>
              <a:t>Infatti tutti </a:t>
            </a:r>
            <a:r>
              <a:rPr lang="it-IT" sz="2400" dirty="0">
                <a:solidFill>
                  <a:srgbClr val="FFFF00"/>
                </a:solidFill>
              </a:rPr>
              <a:t>gli uomini peggiori</a:t>
            </a:r>
            <a:r>
              <a:rPr lang="it-IT" sz="2400" dirty="0"/>
              <a:t>, </a:t>
            </a:r>
            <a:r>
              <a:rPr lang="it-IT" sz="2400" dirty="0">
                <a:solidFill>
                  <a:srgbClr val="FFFF00"/>
                </a:solidFill>
              </a:rPr>
              <a:t>dopo avere disprezzato i riti della propria patria</a:t>
            </a:r>
            <a:r>
              <a:rPr lang="it-IT" sz="2400" dirty="0"/>
              <a:t>, accumulavano là tributi e offerte da cui si accrebbe la potenza dei Giudei anche perché (c’è) un’ostinata fedeltà tra di loro, una compassione all’occorrenza, ma un odio ostile contro tutti gli altri (uomini)</a:t>
            </a:r>
          </a:p>
          <a:p>
            <a:pPr marL="0" indent="0">
              <a:buNone/>
            </a:pPr>
            <a:r>
              <a:rPr lang="it-IT" sz="2400" dirty="0"/>
              <a:t>(</a:t>
            </a:r>
            <a:r>
              <a:rPr lang="it-IT" sz="2400" i="1" dirty="0" err="1"/>
              <a:t>Nam</a:t>
            </a:r>
            <a:r>
              <a:rPr lang="it-IT" sz="2400" i="1" dirty="0"/>
              <a:t> </a:t>
            </a:r>
            <a:r>
              <a:rPr lang="it-IT" sz="2400" i="1" dirty="0" err="1">
                <a:solidFill>
                  <a:srgbClr val="FFFF00"/>
                </a:solidFill>
              </a:rPr>
              <a:t>pessimus</a:t>
            </a:r>
            <a:r>
              <a:rPr lang="it-IT" sz="2400" i="1" dirty="0">
                <a:solidFill>
                  <a:srgbClr val="FFFF00"/>
                </a:solidFill>
              </a:rPr>
              <a:t> </a:t>
            </a:r>
            <a:r>
              <a:rPr lang="it-IT" sz="2400" i="1" dirty="0" err="1">
                <a:solidFill>
                  <a:srgbClr val="FFFF00"/>
                </a:solidFill>
              </a:rPr>
              <a:t>quisque</a:t>
            </a:r>
            <a:r>
              <a:rPr lang="it-IT" sz="2400" i="1" dirty="0">
                <a:solidFill>
                  <a:srgbClr val="FFFF00"/>
                </a:solidFill>
              </a:rPr>
              <a:t> </a:t>
            </a:r>
            <a:r>
              <a:rPr lang="it-IT" sz="2400" i="1" dirty="0" err="1">
                <a:solidFill>
                  <a:srgbClr val="FFFF00"/>
                </a:solidFill>
              </a:rPr>
              <a:t>spretis</a:t>
            </a:r>
            <a:r>
              <a:rPr lang="it-IT" sz="2400" i="1" dirty="0">
                <a:solidFill>
                  <a:srgbClr val="FFFF00"/>
                </a:solidFill>
              </a:rPr>
              <a:t> </a:t>
            </a:r>
            <a:r>
              <a:rPr lang="it-IT" sz="2400" i="1" dirty="0" err="1">
                <a:solidFill>
                  <a:srgbClr val="FFFF00"/>
                </a:solidFill>
              </a:rPr>
              <a:t>religionibus</a:t>
            </a:r>
            <a:r>
              <a:rPr lang="it-IT" sz="2400" i="1" dirty="0">
                <a:solidFill>
                  <a:srgbClr val="FFFF00"/>
                </a:solidFill>
              </a:rPr>
              <a:t> </a:t>
            </a:r>
            <a:r>
              <a:rPr lang="it-IT" sz="2400" i="1" dirty="0" err="1">
                <a:solidFill>
                  <a:srgbClr val="FFFF00"/>
                </a:solidFill>
              </a:rPr>
              <a:t>patriis</a:t>
            </a:r>
            <a:r>
              <a:rPr lang="it-IT" sz="2400" i="1" dirty="0">
                <a:solidFill>
                  <a:srgbClr val="FFFF00"/>
                </a:solidFill>
              </a:rPr>
              <a:t> tributa et </a:t>
            </a:r>
            <a:r>
              <a:rPr lang="it-IT" sz="2400" i="1" dirty="0" err="1">
                <a:solidFill>
                  <a:srgbClr val="FFFF00"/>
                </a:solidFill>
              </a:rPr>
              <a:t>stipes</a:t>
            </a:r>
            <a:r>
              <a:rPr lang="it-IT" sz="2400" i="1" dirty="0">
                <a:solidFill>
                  <a:srgbClr val="FFFF00"/>
                </a:solidFill>
              </a:rPr>
              <a:t> </a:t>
            </a:r>
            <a:r>
              <a:rPr lang="it-IT" sz="2400" i="1" dirty="0" err="1">
                <a:solidFill>
                  <a:srgbClr val="FFFF00"/>
                </a:solidFill>
              </a:rPr>
              <a:t>illuc</a:t>
            </a:r>
            <a:r>
              <a:rPr lang="it-IT" sz="2400" i="1" dirty="0">
                <a:solidFill>
                  <a:srgbClr val="FFFF00"/>
                </a:solidFill>
              </a:rPr>
              <a:t> </a:t>
            </a:r>
            <a:r>
              <a:rPr lang="it-IT" sz="2400" i="1" dirty="0" err="1">
                <a:solidFill>
                  <a:srgbClr val="FFFF00"/>
                </a:solidFill>
              </a:rPr>
              <a:t>congerebant</a:t>
            </a:r>
            <a:r>
              <a:rPr lang="it-IT" sz="2400" i="1" dirty="0"/>
              <a:t>, </a:t>
            </a:r>
            <a:r>
              <a:rPr lang="it-IT" sz="2400" i="1" dirty="0" err="1"/>
              <a:t>unde</a:t>
            </a:r>
            <a:r>
              <a:rPr lang="it-IT" sz="2400" i="1" dirty="0"/>
              <a:t> </a:t>
            </a:r>
            <a:r>
              <a:rPr lang="it-IT" sz="2400" i="1" dirty="0" err="1"/>
              <a:t>auctae</a:t>
            </a:r>
            <a:r>
              <a:rPr lang="it-IT" sz="2400" i="1" dirty="0"/>
              <a:t> </a:t>
            </a:r>
            <a:r>
              <a:rPr lang="it-IT" sz="2400" i="1" dirty="0" err="1"/>
              <a:t>Iudaeorum</a:t>
            </a:r>
            <a:r>
              <a:rPr lang="it-IT" sz="2400" i="1" dirty="0"/>
              <a:t> res, et </a:t>
            </a:r>
            <a:r>
              <a:rPr lang="it-IT" sz="2400" i="1" dirty="0" err="1"/>
              <a:t>quia</a:t>
            </a:r>
            <a:r>
              <a:rPr lang="it-IT" sz="2400" i="1" dirty="0"/>
              <a:t> </a:t>
            </a:r>
            <a:r>
              <a:rPr lang="it-IT" sz="2400" i="1" dirty="0" err="1"/>
              <a:t>apud</a:t>
            </a:r>
            <a:r>
              <a:rPr lang="it-IT" sz="2400" i="1" dirty="0"/>
              <a:t> </a:t>
            </a:r>
            <a:r>
              <a:rPr lang="it-IT" sz="2400" i="1" dirty="0" err="1"/>
              <a:t>ipsos</a:t>
            </a:r>
            <a:r>
              <a:rPr lang="it-IT" sz="2400" i="1" dirty="0"/>
              <a:t> </a:t>
            </a:r>
            <a:r>
              <a:rPr lang="it-IT" sz="2400" i="1" dirty="0" err="1"/>
              <a:t>fides</a:t>
            </a:r>
            <a:r>
              <a:rPr lang="it-IT" sz="2400" i="1" dirty="0"/>
              <a:t> </a:t>
            </a:r>
            <a:r>
              <a:rPr lang="it-IT" sz="2400" i="1" dirty="0" err="1"/>
              <a:t>obstinata</a:t>
            </a:r>
            <a:r>
              <a:rPr lang="it-IT" sz="2400" i="1" dirty="0"/>
              <a:t>, misericordia in </a:t>
            </a:r>
            <a:r>
              <a:rPr lang="it-IT" sz="2400" i="1" dirty="0" err="1"/>
              <a:t>promptu</a:t>
            </a:r>
            <a:r>
              <a:rPr lang="it-IT" sz="2400" i="1" dirty="0"/>
              <a:t>, sed </a:t>
            </a:r>
            <a:r>
              <a:rPr lang="it-IT" sz="2400" i="1" dirty="0" err="1">
                <a:solidFill>
                  <a:srgbClr val="FFFF00"/>
                </a:solidFill>
              </a:rPr>
              <a:t>adversus</a:t>
            </a:r>
            <a:r>
              <a:rPr lang="it-IT" sz="2400" i="1" dirty="0">
                <a:solidFill>
                  <a:srgbClr val="FFFF00"/>
                </a:solidFill>
              </a:rPr>
              <a:t> omnis </a:t>
            </a:r>
            <a:r>
              <a:rPr lang="it-IT" sz="2400" i="1" dirty="0" err="1">
                <a:solidFill>
                  <a:srgbClr val="FFFF00"/>
                </a:solidFill>
              </a:rPr>
              <a:t>alios</a:t>
            </a:r>
            <a:r>
              <a:rPr lang="it-IT" sz="2400" i="1" dirty="0">
                <a:solidFill>
                  <a:srgbClr val="FFFF00"/>
                </a:solidFill>
              </a:rPr>
              <a:t> </a:t>
            </a:r>
            <a:r>
              <a:rPr lang="it-IT" sz="2400" i="1" dirty="0" err="1">
                <a:solidFill>
                  <a:srgbClr val="FFFF00"/>
                </a:solidFill>
              </a:rPr>
              <a:t>hostile</a:t>
            </a:r>
            <a:r>
              <a:rPr lang="it-IT" sz="2400" i="1" dirty="0">
                <a:solidFill>
                  <a:srgbClr val="FFFF00"/>
                </a:solidFill>
              </a:rPr>
              <a:t> </a:t>
            </a:r>
            <a:r>
              <a:rPr lang="it-IT" sz="2400" i="1" dirty="0" err="1">
                <a:solidFill>
                  <a:srgbClr val="FFFF00"/>
                </a:solidFill>
              </a:rPr>
              <a:t>odium</a:t>
            </a:r>
            <a:r>
              <a:rPr lang="it-IT" sz="2400" dirty="0">
                <a:solidFill>
                  <a:srgbClr val="FFFF00"/>
                </a:solidFill>
              </a:rPr>
              <a:t>)</a:t>
            </a:r>
            <a:r>
              <a:rPr lang="it-IT" sz="2400" dirty="0"/>
              <a:t>.  </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5088363"/>
      </p:ext>
    </p:extLst>
  </p:cSld>
  <p:clrMapOvr>
    <a:masterClrMapping/>
  </p:clrMapOvr>
  <mc:AlternateContent xmlns:mc="http://schemas.openxmlformats.org/markup-compatibility/2006">
    <mc:Choice xmlns:p14="http://schemas.microsoft.com/office/powerpoint/2010/main" Requires="p14">
      <p:transition spd="slow" p14:dur="2000" advTm="246961"/>
    </mc:Choice>
    <mc:Fallback>
      <p:transition spd="slow" advTm="24696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p:cNvSpPr>
            <a:spLocks noGrp="1"/>
          </p:cNvSpPr>
          <p:nvPr>
            <p:ph idx="1"/>
          </p:nvPr>
        </p:nvSpPr>
        <p:spPr>
          <a:xfrm>
            <a:off x="116992" y="0"/>
            <a:ext cx="12075007" cy="6858000"/>
          </a:xfrm>
          <a:noFill/>
        </p:spPr>
        <p:txBody>
          <a:bodyPr>
            <a:normAutofit/>
          </a:bodyPr>
          <a:lstStyle/>
          <a:p>
            <a:pPr marL="0" indent="0">
              <a:buNone/>
            </a:pPr>
            <a:r>
              <a:rPr lang="it-IT" sz="2400" dirty="0">
                <a:latin typeface="Times New Roman" panose="02020603050405020304" pitchFamily="18" charset="0"/>
                <a:cs typeface="Times New Roman" panose="02020603050405020304" pitchFamily="18" charset="0"/>
              </a:rPr>
              <a:t>Nel 66-73 si combatte la Guerra Giudaica.</a:t>
            </a:r>
          </a:p>
          <a:p>
            <a:pPr marL="0" indent="0">
              <a:buNone/>
            </a:pPr>
            <a:r>
              <a:rPr lang="it-IT" sz="2400" dirty="0">
                <a:latin typeface="Times New Roman" panose="02020603050405020304" pitchFamily="18" charset="0"/>
                <a:cs typeface="Times New Roman" panose="02020603050405020304" pitchFamily="18" charset="0"/>
              </a:rPr>
              <a:t>Quali conseguenze essa ha per le relazioni tra Roma e i Giudei?</a:t>
            </a:r>
          </a:p>
          <a:p>
            <a:pPr marL="0" indent="0">
              <a:buNone/>
            </a:pPr>
            <a:endParaRPr lang="it-IT"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8341391"/>
      </p:ext>
    </p:extLst>
  </p:cSld>
  <p:clrMapOvr>
    <a:masterClrMapping/>
  </p:clrMapOvr>
  <mc:AlternateContent xmlns:mc="http://schemas.openxmlformats.org/markup-compatibility/2006" xmlns:p14="http://schemas.microsoft.com/office/powerpoint/2010/main">
    <mc:Choice Requires="p14">
      <p:transition spd="slow" p14:dur="2000" advTm="246961"/>
    </mc:Choice>
    <mc:Fallback xmlns="">
      <p:transition spd="slow" advTm="24696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2" name="Picture 9">
            <a:extLst>
              <a:ext uri="{FF2B5EF4-FFF2-40B4-BE49-F238E27FC236}">
                <a16:creationId xmlns:a16="http://schemas.microsoft.com/office/drawing/2014/main" id="{AF5DAC7F-B72E-4788-88FC-638A285D90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olo 1">
            <a:extLst>
              <a:ext uri="{FF2B5EF4-FFF2-40B4-BE49-F238E27FC236}">
                <a16:creationId xmlns:a16="http://schemas.microsoft.com/office/drawing/2014/main" id="{FAC860AC-A231-44B0-B950-75EB50E9D463}"/>
              </a:ext>
            </a:extLst>
          </p:cNvPr>
          <p:cNvSpPr>
            <a:spLocks noGrp="1"/>
          </p:cNvSpPr>
          <p:nvPr>
            <p:ph type="title"/>
          </p:nvPr>
        </p:nvSpPr>
        <p:spPr>
          <a:xfrm>
            <a:off x="7865806" y="643463"/>
            <a:ext cx="3706762" cy="1608124"/>
          </a:xfrm>
        </p:spPr>
        <p:txBody>
          <a:bodyPr vert="horz" lIns="91440" tIns="45720" rIns="91440" bIns="45720" rtlCol="0" anchor="ctr">
            <a:normAutofit fontScale="90000"/>
          </a:bodyPr>
          <a:lstStyle/>
          <a:p>
            <a:pPr algn="ctr"/>
            <a:r>
              <a:rPr lang="en-US" sz="3600" dirty="0"/>
              <a:t>66-73 </a:t>
            </a:r>
            <a:br>
              <a:rPr lang="en-US" sz="3600" dirty="0"/>
            </a:br>
            <a:r>
              <a:rPr lang="en-US" sz="3600" dirty="0"/>
              <a:t>Guerra </a:t>
            </a:r>
            <a:r>
              <a:rPr lang="en-US" sz="3600" dirty="0" err="1"/>
              <a:t>Giudaica</a:t>
            </a:r>
            <a:r>
              <a:rPr lang="en-US" sz="3600" dirty="0"/>
              <a:t>.</a:t>
            </a:r>
            <a:br>
              <a:rPr lang="en-US" sz="3600" dirty="0"/>
            </a:br>
            <a:endParaRPr lang="en-US" sz="3600" dirty="0"/>
          </a:p>
        </p:txBody>
      </p:sp>
      <p:pic>
        <p:nvPicPr>
          <p:cNvPr id="5" name="Segnaposto contenuto 4">
            <a:extLst>
              <a:ext uri="{FF2B5EF4-FFF2-40B4-BE49-F238E27FC236}">
                <a16:creationId xmlns:a16="http://schemas.microsoft.com/office/drawing/2014/main" id="{F5429849-0940-4271-A190-09855EF10A81}"/>
              </a:ext>
            </a:extLst>
          </p:cNvPr>
          <p:cNvPicPr>
            <a:picLocks noGrp="1" noChangeAspect="1"/>
          </p:cNvPicPr>
          <p:nvPr>
            <p:ph idx="1"/>
          </p:nvPr>
        </p:nvPicPr>
        <p:blipFill rotWithShape="1">
          <a:blip r:embed="rId4"/>
          <a:srcRect l="14096" r="4406"/>
          <a:stretch/>
        </p:blipFill>
        <p:spPr>
          <a:xfrm>
            <a:off x="20" y="975"/>
            <a:ext cx="5477502" cy="4973532"/>
          </a:xfrm>
          <a:prstGeom prst="rect">
            <a:avLst/>
          </a:prstGeom>
        </p:spPr>
      </p:pic>
      <p:sp>
        <p:nvSpPr>
          <p:cNvPr id="4" name="Segnaposto testo 3">
            <a:extLst>
              <a:ext uri="{FF2B5EF4-FFF2-40B4-BE49-F238E27FC236}">
                <a16:creationId xmlns:a16="http://schemas.microsoft.com/office/drawing/2014/main" id="{5D3E8AA3-A345-43B6-B067-4508336AEB9F}"/>
              </a:ext>
            </a:extLst>
          </p:cNvPr>
          <p:cNvSpPr>
            <a:spLocks noGrp="1"/>
          </p:cNvSpPr>
          <p:nvPr>
            <p:ph type="body" sz="half" idx="2"/>
          </p:nvPr>
        </p:nvSpPr>
        <p:spPr>
          <a:xfrm>
            <a:off x="5797118" y="2325949"/>
            <a:ext cx="5775450" cy="3897869"/>
          </a:xfrm>
        </p:spPr>
        <p:txBody>
          <a:bodyPr vert="horz" lIns="91440" tIns="45720" rIns="91440" bIns="45720" rtlCol="0" anchor="ctr">
            <a:normAutofit/>
          </a:bodyPr>
          <a:lstStyle/>
          <a:p>
            <a:pPr marL="0" indent="0"/>
            <a:r>
              <a:rPr lang="en-US" sz="2000" dirty="0" err="1"/>
              <a:t>Quali</a:t>
            </a:r>
            <a:r>
              <a:rPr lang="en-US" sz="2000" dirty="0"/>
              <a:t> </a:t>
            </a:r>
            <a:r>
              <a:rPr lang="en-US" sz="2000" dirty="0" err="1"/>
              <a:t>conseguenze</a:t>
            </a:r>
            <a:r>
              <a:rPr lang="en-US" sz="2000" dirty="0"/>
              <a:t> ha la </a:t>
            </a:r>
            <a:r>
              <a:rPr lang="en-US" sz="2000" dirty="0" err="1"/>
              <a:t>guerra</a:t>
            </a:r>
            <a:r>
              <a:rPr lang="en-US" sz="2000" dirty="0"/>
              <a:t> </a:t>
            </a:r>
            <a:r>
              <a:rPr lang="en-US" sz="2000" dirty="0" err="1"/>
              <a:t>nelle</a:t>
            </a:r>
            <a:r>
              <a:rPr lang="en-US" sz="2000" dirty="0"/>
              <a:t> </a:t>
            </a:r>
            <a:r>
              <a:rPr lang="en-US" sz="2000" dirty="0" err="1"/>
              <a:t>relazioni</a:t>
            </a:r>
            <a:r>
              <a:rPr lang="en-US" sz="2000" dirty="0"/>
              <a:t> </a:t>
            </a:r>
            <a:r>
              <a:rPr lang="en-US" sz="2000" dirty="0" err="1"/>
              <a:t>tra</a:t>
            </a:r>
            <a:r>
              <a:rPr lang="en-US" sz="2000" dirty="0"/>
              <a:t> Roma e </a:t>
            </a:r>
            <a:r>
              <a:rPr lang="en-US" sz="2000" dirty="0" err="1"/>
              <a:t>i</a:t>
            </a:r>
            <a:r>
              <a:rPr lang="en-US" sz="2000" dirty="0"/>
              <a:t> </a:t>
            </a:r>
            <a:r>
              <a:rPr lang="en-US" sz="2000" dirty="0" err="1"/>
              <a:t>Giudei</a:t>
            </a:r>
            <a:r>
              <a:rPr lang="en-US" sz="2000" dirty="0"/>
              <a:t>?</a:t>
            </a:r>
          </a:p>
          <a:p>
            <a:pPr>
              <a:buFont typeface="Arial"/>
              <a:buChar char="•"/>
            </a:pPr>
            <a:endParaRPr lang="en-US" dirty="0"/>
          </a:p>
        </p:txBody>
      </p:sp>
    </p:spTree>
    <p:extLst>
      <p:ext uri="{BB962C8B-B14F-4D97-AF65-F5344CB8AC3E}">
        <p14:creationId xmlns:p14="http://schemas.microsoft.com/office/powerpoint/2010/main" val="471234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egnaposto contenuto 1">
            <a:extLst>
              <a:ext uri="{FF2B5EF4-FFF2-40B4-BE49-F238E27FC236}">
                <a16:creationId xmlns:a16="http://schemas.microsoft.com/office/drawing/2014/main" id="{6C269A6D-F37C-4153-860B-6AC5E4353829}"/>
              </a:ext>
            </a:extLst>
          </p:cNvPr>
          <p:cNvPicPr>
            <a:picLocks noGrp="1" noChangeAspect="1"/>
          </p:cNvPicPr>
          <p:nvPr>
            <p:ph idx="1"/>
          </p:nvPr>
        </p:nvPicPr>
        <p:blipFill>
          <a:blip r:embed="rId2"/>
          <a:stretch>
            <a:fillRect/>
          </a:stretch>
        </p:blipFill>
        <p:spPr>
          <a:xfrm>
            <a:off x="0" y="0"/>
            <a:ext cx="3258105" cy="4654436"/>
          </a:xfrm>
          <a:prstGeom prst="rect">
            <a:avLst/>
          </a:prstGeom>
        </p:spPr>
      </p:pic>
      <p:sp>
        <p:nvSpPr>
          <p:cNvPr id="5" name="CasellaDiTesto 4">
            <a:extLst>
              <a:ext uri="{FF2B5EF4-FFF2-40B4-BE49-F238E27FC236}">
                <a16:creationId xmlns:a16="http://schemas.microsoft.com/office/drawing/2014/main" id="{42477106-2E23-4F6C-AE92-F85B2DEC1BE2}"/>
              </a:ext>
            </a:extLst>
          </p:cNvPr>
          <p:cNvSpPr txBox="1"/>
          <p:nvPr/>
        </p:nvSpPr>
        <p:spPr>
          <a:xfrm>
            <a:off x="4236868" y="547741"/>
            <a:ext cx="6094520" cy="4893647"/>
          </a:xfrm>
          <a:prstGeom prst="rect">
            <a:avLst/>
          </a:prstGeom>
          <a:noFill/>
        </p:spPr>
        <p:txBody>
          <a:bodyPr wrap="square">
            <a:spAutoFit/>
          </a:bodyPr>
          <a:lstStyle/>
          <a:p>
            <a:r>
              <a:rPr lang="it-IT" sz="2400" dirty="0"/>
              <a:t>a)La Guerra giudaica è la Guerra dei </a:t>
            </a:r>
            <a:r>
              <a:rPr lang="it-IT" sz="2400" dirty="0" err="1"/>
              <a:t>Flavii</a:t>
            </a:r>
            <a:endParaRPr lang="it-IT" sz="2400" dirty="0"/>
          </a:p>
          <a:p>
            <a:r>
              <a:rPr lang="it-IT" sz="2400" dirty="0"/>
              <a:t>b) Una guerra di poco conto e di carattere regionale assume un carattere di guerra di conquista</a:t>
            </a:r>
          </a:p>
          <a:p>
            <a:r>
              <a:rPr lang="it-IT" sz="2400" dirty="0"/>
              <a:t>c) Vespasiano usa la guerra per accreditarsi agli occhi dell’</a:t>
            </a:r>
            <a:r>
              <a:rPr lang="it-IT" sz="2400" dirty="0" err="1"/>
              <a:t>opinone</a:t>
            </a:r>
            <a:r>
              <a:rPr lang="it-IT" sz="2400" dirty="0"/>
              <a:t> pubblica romana e per dotarsi di autorevolezza</a:t>
            </a:r>
          </a:p>
          <a:p>
            <a:r>
              <a:rPr lang="it-IT" sz="2400" dirty="0"/>
              <a:t>d)Perché il progetto riesca bisogna fare «trasformare» la rivolta di una gruppo di Giudei animato da interessi locali in una guerra tra Roma e il popolo giudaico</a:t>
            </a:r>
          </a:p>
          <a:p>
            <a:r>
              <a:rPr lang="it-IT" sz="2400" dirty="0"/>
              <a:t>e) I Giudei sono rappresentati come nemici di Roma</a:t>
            </a:r>
            <a:r>
              <a:rPr lang="it-IT" dirty="0"/>
              <a:t> </a:t>
            </a:r>
          </a:p>
        </p:txBody>
      </p:sp>
    </p:spTree>
    <p:extLst>
      <p:ext uri="{BB962C8B-B14F-4D97-AF65-F5344CB8AC3E}">
        <p14:creationId xmlns:p14="http://schemas.microsoft.com/office/powerpoint/2010/main" val="1538476202"/>
      </p:ext>
    </p:extLst>
  </p:cSld>
  <p:clrMapOvr>
    <a:masterClrMapping/>
  </p:clrMapOvr>
  <mc:AlternateContent xmlns:mc="http://schemas.openxmlformats.org/markup-compatibility/2006" xmlns:p14="http://schemas.microsoft.com/office/powerpoint/2010/main">
    <mc:Choice Requires="p14">
      <p:transition spd="slow" p14:dur="2000" advTm="246961"/>
    </mc:Choice>
    <mc:Fallback xmlns="">
      <p:transition spd="slow" advTm="24696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5FCB02-1F64-464A-87CA-1AF0F47E3B02}"/>
              </a:ext>
            </a:extLst>
          </p:cNvPr>
          <p:cNvSpPr>
            <a:spLocks noGrp="1"/>
          </p:cNvSpPr>
          <p:nvPr>
            <p:ph type="title"/>
          </p:nvPr>
        </p:nvSpPr>
        <p:spPr>
          <a:xfrm>
            <a:off x="614779" y="193829"/>
            <a:ext cx="10131425" cy="872971"/>
          </a:xfrm>
        </p:spPr>
        <p:txBody>
          <a:bodyPr>
            <a:normAutofit/>
          </a:bodyPr>
          <a:lstStyle/>
          <a:p>
            <a:r>
              <a:rPr lang="it-IT" dirty="0"/>
              <a:t>La propaganda Flavia: la monetazione</a:t>
            </a:r>
          </a:p>
        </p:txBody>
      </p:sp>
      <p:pic>
        <p:nvPicPr>
          <p:cNvPr id="3" name="Segnaposto contenuto 2">
            <a:extLst>
              <a:ext uri="{FF2B5EF4-FFF2-40B4-BE49-F238E27FC236}">
                <a16:creationId xmlns:a16="http://schemas.microsoft.com/office/drawing/2014/main" id="{BF2C6582-04C0-43D7-90A9-B68C710EF44B}"/>
              </a:ext>
            </a:extLst>
          </p:cNvPr>
          <p:cNvPicPr>
            <a:picLocks noGrp="1" noChangeAspect="1"/>
          </p:cNvPicPr>
          <p:nvPr>
            <p:ph idx="1"/>
          </p:nvPr>
        </p:nvPicPr>
        <p:blipFill>
          <a:blip r:embed="rId2"/>
          <a:stretch>
            <a:fillRect/>
          </a:stretch>
        </p:blipFill>
        <p:spPr>
          <a:xfrm>
            <a:off x="614778" y="1066799"/>
            <a:ext cx="6151483" cy="3114675"/>
          </a:xfrm>
          <a:prstGeom prst="rect">
            <a:avLst/>
          </a:prstGeom>
        </p:spPr>
      </p:pic>
    </p:spTree>
    <p:extLst>
      <p:ext uri="{BB962C8B-B14F-4D97-AF65-F5344CB8AC3E}">
        <p14:creationId xmlns:p14="http://schemas.microsoft.com/office/powerpoint/2010/main" val="659845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5FCB02-1F64-464A-87CA-1AF0F47E3B02}"/>
              </a:ext>
            </a:extLst>
          </p:cNvPr>
          <p:cNvSpPr>
            <a:spLocks noGrp="1"/>
          </p:cNvSpPr>
          <p:nvPr>
            <p:ph type="title"/>
          </p:nvPr>
        </p:nvSpPr>
        <p:spPr>
          <a:xfrm>
            <a:off x="614779" y="193829"/>
            <a:ext cx="10131425" cy="872971"/>
          </a:xfrm>
        </p:spPr>
        <p:txBody>
          <a:bodyPr>
            <a:normAutofit/>
          </a:bodyPr>
          <a:lstStyle/>
          <a:p>
            <a:r>
              <a:rPr lang="it-IT" dirty="0"/>
              <a:t>La propaganda Flavia: il tempio della pace</a:t>
            </a:r>
          </a:p>
        </p:txBody>
      </p:sp>
      <p:pic>
        <p:nvPicPr>
          <p:cNvPr id="6" name="Segnaposto contenuto 5">
            <a:extLst>
              <a:ext uri="{FF2B5EF4-FFF2-40B4-BE49-F238E27FC236}">
                <a16:creationId xmlns:a16="http://schemas.microsoft.com/office/drawing/2014/main" id="{0C7AF680-5557-404A-B1BA-CC4123A0522A}"/>
              </a:ext>
            </a:extLst>
          </p:cNvPr>
          <p:cNvPicPr>
            <a:picLocks noGrp="1" noChangeAspect="1"/>
          </p:cNvPicPr>
          <p:nvPr>
            <p:ph idx="1"/>
          </p:nvPr>
        </p:nvPicPr>
        <p:blipFill>
          <a:blip r:embed="rId2"/>
          <a:stretch>
            <a:fillRect/>
          </a:stretch>
        </p:blipFill>
        <p:spPr>
          <a:xfrm>
            <a:off x="803804" y="2455863"/>
            <a:ext cx="3367616" cy="2525712"/>
          </a:xfrm>
          <a:prstGeom prst="rect">
            <a:avLst/>
          </a:prstGeom>
        </p:spPr>
      </p:pic>
      <p:pic>
        <p:nvPicPr>
          <p:cNvPr id="7" name="Immagine 6">
            <a:extLst>
              <a:ext uri="{FF2B5EF4-FFF2-40B4-BE49-F238E27FC236}">
                <a16:creationId xmlns:a16="http://schemas.microsoft.com/office/drawing/2014/main" id="{A4402A90-C71D-4C69-B8E8-AF519F6B60C4}"/>
              </a:ext>
            </a:extLst>
          </p:cNvPr>
          <p:cNvPicPr>
            <a:picLocks noChangeAspect="1"/>
          </p:cNvPicPr>
          <p:nvPr/>
        </p:nvPicPr>
        <p:blipFill>
          <a:blip r:embed="rId3"/>
          <a:stretch>
            <a:fillRect/>
          </a:stretch>
        </p:blipFill>
        <p:spPr>
          <a:xfrm>
            <a:off x="6210300" y="1937024"/>
            <a:ext cx="5581650" cy="3887513"/>
          </a:xfrm>
          <a:prstGeom prst="rect">
            <a:avLst/>
          </a:prstGeom>
        </p:spPr>
      </p:pic>
    </p:spTree>
    <p:extLst>
      <p:ext uri="{BB962C8B-B14F-4D97-AF65-F5344CB8AC3E}">
        <p14:creationId xmlns:p14="http://schemas.microsoft.com/office/powerpoint/2010/main" val="2312666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A552DCD-B8BE-4778-9887-755417A2E60D}"/>
              </a:ext>
            </a:extLst>
          </p:cNvPr>
          <p:cNvSpPr>
            <a:spLocks noGrp="1"/>
          </p:cNvSpPr>
          <p:nvPr>
            <p:ph idx="1"/>
          </p:nvPr>
        </p:nvSpPr>
        <p:spPr>
          <a:xfrm>
            <a:off x="0" y="106532"/>
            <a:ext cx="12191999" cy="6684793"/>
          </a:xfrm>
        </p:spPr>
        <p:txBody>
          <a:bodyPr>
            <a:normAutofit/>
          </a:bodyPr>
          <a:lstStyle/>
          <a:p>
            <a:r>
              <a:rPr lang="it-IT" sz="2400" dirty="0"/>
              <a:t>Provvedimenti di Vespasiano nei confronti dei Giudei dopo la guerra: istituzione del </a:t>
            </a:r>
            <a:r>
              <a:rPr lang="it-IT" sz="2400" dirty="0" err="1"/>
              <a:t>Fiscus</a:t>
            </a:r>
            <a:r>
              <a:rPr lang="it-IT" sz="2400" dirty="0"/>
              <a:t> </a:t>
            </a:r>
            <a:r>
              <a:rPr lang="it-IT" sz="2400" dirty="0" err="1"/>
              <a:t>Iudaicus</a:t>
            </a:r>
            <a:endParaRPr lang="it-IT" sz="2400" dirty="0"/>
          </a:p>
          <a:p>
            <a:pPr algn="l"/>
            <a:r>
              <a:rPr lang="it-IT" sz="2400" b="0" i="0" dirty="0">
                <a:effectLst/>
              </a:rPr>
              <a:t>Poco dopo la fine della guerra Vespasiano impose «a tutti i giudei, dovunque risiedessero, una tassa di due dracme a testa da versare annualmente al Campidoglio, come prima l’avevano versata al Tempio di Gerusalemme». Giuseppe, con evidente intento apologetico, tende ad assimilare la nuova tassa con la tradizionale offerta al Tempio di Gerusalemme (Es 30,12-15), a cui erano sottoposti tutti i maschi adulti dai venti ai cinquanta anni. A ben vedere non è così: </a:t>
            </a:r>
            <a:r>
              <a:rPr lang="it-IT" sz="2400" b="0" i="0" dirty="0">
                <a:solidFill>
                  <a:srgbClr val="FFFF00"/>
                </a:solidFill>
                <a:effectLst/>
              </a:rPr>
              <a:t>il provvedimento di Vespasiano valse indistintamente per tutti i giudei, uomini e donne, dai tre anni in poi.</a:t>
            </a:r>
          </a:p>
          <a:p>
            <a:pPr algn="l"/>
            <a:r>
              <a:rPr lang="it-IT" sz="2400" dirty="0"/>
              <a:t>Quali ragioni spinsero Vespasiano a prendere questa decisione? Tassa ordinaria o atto punitivo?</a:t>
            </a:r>
            <a:endParaRPr lang="it-IT" sz="2400" b="0" i="0" dirty="0">
              <a:effectLst/>
            </a:endParaRPr>
          </a:p>
          <a:p>
            <a:pPr algn="l"/>
            <a:endParaRPr lang="it-IT" b="0" i="0" dirty="0">
              <a:solidFill>
                <a:srgbClr val="FFFF00"/>
              </a:solidFill>
              <a:effectLst/>
            </a:endParaRPr>
          </a:p>
          <a:p>
            <a:pPr marL="0" indent="0">
              <a:buNone/>
            </a:pPr>
            <a:br>
              <a:rPr lang="it-IT" b="0" i="0" dirty="0">
                <a:solidFill>
                  <a:srgbClr val="000000"/>
                </a:solidFill>
                <a:effectLst/>
                <a:latin typeface="Roboto" panose="02000000000000000000" pitchFamily="2" charset="0"/>
              </a:rPr>
            </a:br>
            <a:endParaRPr lang="it-IT" dirty="0"/>
          </a:p>
        </p:txBody>
      </p:sp>
    </p:spTree>
    <p:extLst>
      <p:ext uri="{BB962C8B-B14F-4D97-AF65-F5344CB8AC3E}">
        <p14:creationId xmlns:p14="http://schemas.microsoft.com/office/powerpoint/2010/main" val="2915041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A552DCD-B8BE-4778-9887-755417A2E60D}"/>
              </a:ext>
            </a:extLst>
          </p:cNvPr>
          <p:cNvSpPr>
            <a:spLocks noGrp="1"/>
          </p:cNvSpPr>
          <p:nvPr>
            <p:ph idx="1"/>
          </p:nvPr>
        </p:nvSpPr>
        <p:spPr>
          <a:xfrm>
            <a:off x="0" y="106532"/>
            <a:ext cx="12191999" cy="6684793"/>
          </a:xfrm>
        </p:spPr>
        <p:txBody>
          <a:bodyPr>
            <a:normAutofit/>
          </a:bodyPr>
          <a:lstStyle/>
          <a:p>
            <a:r>
              <a:rPr lang="it-IT" sz="2400" dirty="0"/>
              <a:t>Provvedimenti di Domiziano: estensione del </a:t>
            </a:r>
            <a:r>
              <a:rPr lang="it-IT" sz="2400" dirty="0" err="1"/>
              <a:t>Fiscus</a:t>
            </a:r>
            <a:r>
              <a:rPr lang="it-IT" sz="2400" dirty="0"/>
              <a:t> </a:t>
            </a:r>
            <a:r>
              <a:rPr lang="it-IT" sz="2400" dirty="0" err="1"/>
              <a:t>Iudaicus</a:t>
            </a:r>
            <a:endParaRPr lang="it-IT" sz="2400" dirty="0"/>
          </a:p>
          <a:p>
            <a:pPr algn="l"/>
            <a:r>
              <a:rPr lang="it-IT" sz="2400" b="0" i="0" dirty="0">
                <a:effectLst/>
                <a:latin typeface="ff0"/>
              </a:rPr>
              <a:t>Svetonio, </a:t>
            </a:r>
            <a:r>
              <a:rPr lang="it-IT" sz="2400" b="0" i="0" dirty="0" err="1">
                <a:effectLst/>
                <a:latin typeface="ff0"/>
              </a:rPr>
              <a:t>Domitianus</a:t>
            </a:r>
            <a:r>
              <a:rPr lang="it-IT" sz="2400" b="0" i="0" dirty="0">
                <a:effectLst/>
                <a:latin typeface="ff0"/>
              </a:rPr>
              <a:t> 12: «</a:t>
            </a:r>
            <a:r>
              <a:rPr lang="it-IT" sz="2400" b="0" i="0" dirty="0" err="1">
                <a:effectLst/>
                <a:latin typeface="ff0"/>
              </a:rPr>
              <a:t>praeter</a:t>
            </a:r>
            <a:r>
              <a:rPr lang="it-IT" sz="2400" b="0" i="0" dirty="0">
                <a:effectLst/>
                <a:latin typeface="ff0"/>
              </a:rPr>
              <a:t> </a:t>
            </a:r>
            <a:r>
              <a:rPr lang="it-IT" sz="2400" b="0" i="0" dirty="0" err="1">
                <a:effectLst/>
                <a:latin typeface="ff0"/>
              </a:rPr>
              <a:t>ceteros</a:t>
            </a:r>
            <a:r>
              <a:rPr lang="it-IT" sz="2400" b="0" i="0" dirty="0">
                <a:effectLst/>
                <a:latin typeface="ff0"/>
              </a:rPr>
              <a:t> </a:t>
            </a:r>
            <a:r>
              <a:rPr lang="it-IT" sz="2400" b="0" i="0" dirty="0" err="1">
                <a:effectLst/>
                <a:latin typeface="ff0"/>
              </a:rPr>
              <a:t>Iudaicus</a:t>
            </a:r>
            <a:r>
              <a:rPr lang="it-IT" sz="2400" b="0" i="0" dirty="0">
                <a:effectLst/>
                <a:latin typeface="ff0"/>
              </a:rPr>
              <a:t> </a:t>
            </a:r>
            <a:r>
              <a:rPr lang="it-IT" sz="2400" b="0" i="0" dirty="0" err="1">
                <a:effectLst/>
                <a:latin typeface="ff0"/>
              </a:rPr>
              <a:t>fiscus</a:t>
            </a:r>
            <a:r>
              <a:rPr lang="it-IT" sz="2400" b="0" i="0" dirty="0">
                <a:effectLst/>
                <a:latin typeface="ff0"/>
              </a:rPr>
              <a:t> </a:t>
            </a:r>
            <a:r>
              <a:rPr lang="it-IT" sz="2400" b="0" i="0" dirty="0">
                <a:solidFill>
                  <a:srgbClr val="FFFF00"/>
                </a:solidFill>
                <a:effectLst/>
                <a:latin typeface="ff0"/>
              </a:rPr>
              <a:t>acerbissime </a:t>
            </a:r>
            <a:r>
              <a:rPr lang="it-IT" sz="2400" b="0" i="0" dirty="0" err="1">
                <a:solidFill>
                  <a:srgbClr val="FFFF00"/>
                </a:solidFill>
                <a:effectLst/>
                <a:latin typeface="ff0"/>
              </a:rPr>
              <a:t>actus</a:t>
            </a:r>
            <a:r>
              <a:rPr lang="it-IT" sz="2400" b="0" i="0" dirty="0">
                <a:solidFill>
                  <a:srgbClr val="FFFF00"/>
                </a:solidFill>
                <a:effectLst/>
                <a:latin typeface="ff0"/>
              </a:rPr>
              <a:t> est</a:t>
            </a:r>
            <a:r>
              <a:rPr lang="it-IT" sz="2400" b="0" i="0" dirty="0">
                <a:effectLst/>
                <a:latin typeface="ff0"/>
              </a:rPr>
              <a:t>; ad </a:t>
            </a:r>
            <a:r>
              <a:rPr lang="it-IT" sz="2400" b="0" i="0" dirty="0" err="1">
                <a:effectLst/>
                <a:latin typeface="ff0"/>
              </a:rPr>
              <a:t>quem</a:t>
            </a:r>
            <a:r>
              <a:rPr lang="it-IT" sz="2400" b="0" i="0" dirty="0">
                <a:effectLst/>
                <a:latin typeface="ff0"/>
              </a:rPr>
              <a:t> </a:t>
            </a:r>
            <a:r>
              <a:rPr lang="it-IT" sz="2400" b="0" i="0" dirty="0" err="1">
                <a:effectLst/>
                <a:latin typeface="ff0"/>
              </a:rPr>
              <a:t>deferebantur</a:t>
            </a:r>
            <a:r>
              <a:rPr lang="it-IT" sz="2400" b="0" i="0" dirty="0">
                <a:effectLst/>
                <a:latin typeface="ff0"/>
              </a:rPr>
              <a:t> </a:t>
            </a:r>
            <a:r>
              <a:rPr lang="it-IT" sz="2400" b="0" i="0" dirty="0">
                <a:solidFill>
                  <a:srgbClr val="FFFF00"/>
                </a:solidFill>
                <a:effectLst/>
                <a:latin typeface="ff0"/>
              </a:rPr>
              <a:t>qui </a:t>
            </a:r>
            <a:r>
              <a:rPr lang="it-IT" sz="2400" b="0" i="0" dirty="0" err="1">
                <a:solidFill>
                  <a:srgbClr val="FFFF00"/>
                </a:solidFill>
                <a:effectLst/>
                <a:latin typeface="ff0"/>
              </a:rPr>
              <a:t>vel</a:t>
            </a:r>
            <a:r>
              <a:rPr lang="it-IT" sz="2400" b="0" i="0" dirty="0">
                <a:solidFill>
                  <a:srgbClr val="FFFF00"/>
                </a:solidFill>
                <a:effectLst/>
                <a:latin typeface="ff0"/>
              </a:rPr>
              <a:t> </a:t>
            </a:r>
            <a:r>
              <a:rPr lang="it-IT" sz="2400" b="0" i="0" dirty="0" err="1">
                <a:solidFill>
                  <a:srgbClr val="FFFF00"/>
                </a:solidFill>
                <a:effectLst/>
                <a:latin typeface="ff0"/>
              </a:rPr>
              <a:t>improfessi</a:t>
            </a:r>
            <a:r>
              <a:rPr lang="it-IT" sz="2400" b="0" i="0" dirty="0">
                <a:solidFill>
                  <a:srgbClr val="FFFF00"/>
                </a:solidFill>
                <a:effectLst/>
                <a:latin typeface="ff0"/>
              </a:rPr>
              <a:t> </a:t>
            </a:r>
            <a:r>
              <a:rPr lang="it-IT" sz="2400" b="0" i="0" dirty="0" err="1">
                <a:solidFill>
                  <a:srgbClr val="FFFF00"/>
                </a:solidFill>
                <a:effectLst/>
                <a:latin typeface="ff0"/>
              </a:rPr>
              <a:t>Iudaicam</a:t>
            </a:r>
            <a:r>
              <a:rPr lang="it-IT" sz="2400" b="0" i="0" dirty="0">
                <a:solidFill>
                  <a:srgbClr val="FFFF00"/>
                </a:solidFill>
                <a:effectLst/>
                <a:latin typeface="ff0"/>
              </a:rPr>
              <a:t> </a:t>
            </a:r>
            <a:r>
              <a:rPr lang="it-IT" sz="2400" b="0" i="0" dirty="0" err="1">
                <a:solidFill>
                  <a:srgbClr val="FFFF00"/>
                </a:solidFill>
                <a:effectLst/>
                <a:latin typeface="ff0"/>
              </a:rPr>
              <a:t>viverent</a:t>
            </a:r>
            <a:r>
              <a:rPr lang="it-IT" sz="2400" b="0" i="0" dirty="0">
                <a:solidFill>
                  <a:srgbClr val="FFFF00"/>
                </a:solidFill>
                <a:effectLst/>
                <a:latin typeface="ff0"/>
              </a:rPr>
              <a:t> </a:t>
            </a:r>
            <a:r>
              <a:rPr lang="it-IT" sz="2400" b="0" i="0" dirty="0" err="1">
                <a:solidFill>
                  <a:srgbClr val="FFFF00"/>
                </a:solidFill>
                <a:effectLst/>
                <a:latin typeface="ff0"/>
              </a:rPr>
              <a:t>vitam</a:t>
            </a:r>
            <a:r>
              <a:rPr lang="it-IT" sz="2400" b="0" i="0" dirty="0">
                <a:solidFill>
                  <a:srgbClr val="FFFF00"/>
                </a:solidFill>
                <a:effectLst/>
                <a:latin typeface="ff0"/>
              </a:rPr>
              <a:t> </a:t>
            </a:r>
            <a:r>
              <a:rPr lang="it-IT" sz="2400" b="0" i="0" dirty="0" err="1">
                <a:effectLst/>
                <a:latin typeface="ff0"/>
              </a:rPr>
              <a:t>vel</a:t>
            </a:r>
            <a:r>
              <a:rPr lang="it-IT" sz="2400" b="0" i="0" dirty="0">
                <a:effectLst/>
                <a:latin typeface="ff0"/>
              </a:rPr>
              <a:t> </a:t>
            </a:r>
            <a:r>
              <a:rPr lang="it-IT" sz="2400" b="0" i="0" dirty="0">
                <a:solidFill>
                  <a:srgbClr val="FFFF00"/>
                </a:solidFill>
                <a:effectLst/>
                <a:latin typeface="ff0"/>
              </a:rPr>
              <a:t>dissimulata origine </a:t>
            </a:r>
            <a:r>
              <a:rPr lang="it-IT" sz="2400" b="0" i="0" dirty="0" err="1">
                <a:solidFill>
                  <a:srgbClr val="FFFF00"/>
                </a:solidFill>
                <a:effectLst/>
                <a:latin typeface="ff0"/>
              </a:rPr>
              <a:t>imposita</a:t>
            </a:r>
            <a:r>
              <a:rPr lang="it-IT" sz="2400" b="0" i="0" dirty="0">
                <a:solidFill>
                  <a:srgbClr val="FFFF00"/>
                </a:solidFill>
                <a:effectLst/>
                <a:latin typeface="ff0"/>
              </a:rPr>
              <a:t> genti tributa non </a:t>
            </a:r>
            <a:r>
              <a:rPr lang="it-IT" sz="2400" b="0" i="0" dirty="0" err="1">
                <a:solidFill>
                  <a:srgbClr val="FFFF00"/>
                </a:solidFill>
                <a:effectLst/>
                <a:latin typeface="ff0"/>
              </a:rPr>
              <a:t>pependissent</a:t>
            </a:r>
            <a:r>
              <a:rPr lang="it-IT" sz="2400" b="0" i="0" dirty="0">
                <a:effectLst/>
                <a:latin typeface="ff0"/>
              </a:rPr>
              <a:t>. </a:t>
            </a:r>
            <a:r>
              <a:rPr lang="it-IT" sz="2400" b="0" i="0" dirty="0" err="1">
                <a:effectLst/>
                <a:latin typeface="ff0"/>
              </a:rPr>
              <a:t>Interfuisse</a:t>
            </a:r>
            <a:r>
              <a:rPr lang="it-IT" sz="2400" b="0" i="0" dirty="0">
                <a:effectLst/>
                <a:latin typeface="ff0"/>
              </a:rPr>
              <a:t> me </a:t>
            </a:r>
            <a:r>
              <a:rPr lang="it-IT" sz="2400" b="0" i="0" dirty="0" err="1">
                <a:effectLst/>
                <a:latin typeface="ff0"/>
              </a:rPr>
              <a:t>adulescentuculum</a:t>
            </a:r>
            <a:r>
              <a:rPr lang="it-IT" sz="2400" b="0" i="0" dirty="0">
                <a:effectLst/>
                <a:latin typeface="ff0"/>
              </a:rPr>
              <a:t> </a:t>
            </a:r>
            <a:r>
              <a:rPr lang="it-IT" sz="2400" b="0" i="0" dirty="0" err="1">
                <a:effectLst/>
                <a:latin typeface="ff0"/>
              </a:rPr>
              <a:t>memini</a:t>
            </a:r>
            <a:r>
              <a:rPr lang="it-IT" sz="2400" b="0" i="0" dirty="0">
                <a:effectLst/>
                <a:latin typeface="ff0"/>
              </a:rPr>
              <a:t>, </a:t>
            </a:r>
            <a:r>
              <a:rPr lang="it-IT" sz="2400" b="0" i="0" dirty="0" err="1">
                <a:effectLst/>
                <a:latin typeface="ff0"/>
              </a:rPr>
              <a:t>cum</a:t>
            </a:r>
            <a:r>
              <a:rPr lang="it-IT" sz="2400" b="0" i="0" dirty="0">
                <a:effectLst/>
                <a:latin typeface="ff0"/>
              </a:rPr>
              <a:t> a procuratore </a:t>
            </a:r>
            <a:r>
              <a:rPr lang="it-IT" sz="2400" b="0" i="0" dirty="0" err="1">
                <a:effectLst/>
                <a:latin typeface="ff0"/>
              </a:rPr>
              <a:t>frequentissimoque</a:t>
            </a:r>
            <a:r>
              <a:rPr lang="it-IT" sz="2400" b="0" i="0" dirty="0">
                <a:effectLst/>
                <a:latin typeface="ff0"/>
              </a:rPr>
              <a:t> </a:t>
            </a:r>
            <a:r>
              <a:rPr lang="it-IT" sz="2400" b="0" i="0" dirty="0" err="1">
                <a:effectLst/>
                <a:latin typeface="ff0"/>
              </a:rPr>
              <a:t>consilio</a:t>
            </a:r>
            <a:r>
              <a:rPr lang="it-IT" sz="2400" b="0" i="0" dirty="0">
                <a:effectLst/>
                <a:latin typeface="ff0"/>
              </a:rPr>
              <a:t> </a:t>
            </a:r>
            <a:r>
              <a:rPr lang="it-IT" sz="2400" b="0" i="0" dirty="0" err="1">
                <a:effectLst/>
                <a:latin typeface="ff0"/>
              </a:rPr>
              <a:t>inspiceretur</a:t>
            </a:r>
            <a:r>
              <a:rPr lang="it-IT" sz="2400" b="0" i="0" dirty="0">
                <a:effectLst/>
                <a:latin typeface="ff0"/>
              </a:rPr>
              <a:t> </a:t>
            </a:r>
            <a:r>
              <a:rPr lang="it-IT" sz="2400" b="0" i="0" dirty="0" err="1">
                <a:effectLst/>
                <a:latin typeface="ff0"/>
              </a:rPr>
              <a:t>nonagenarius</a:t>
            </a:r>
            <a:r>
              <a:rPr lang="it-IT" sz="2400" b="0" i="0" dirty="0">
                <a:effectLst/>
                <a:latin typeface="ff0"/>
              </a:rPr>
              <a:t> </a:t>
            </a:r>
            <a:r>
              <a:rPr lang="it-IT" sz="2400" b="0" i="0" dirty="0" err="1">
                <a:effectLst/>
                <a:latin typeface="ff0"/>
              </a:rPr>
              <a:t>senex</a:t>
            </a:r>
            <a:r>
              <a:rPr lang="it-IT" sz="2400" b="0" i="0" dirty="0">
                <a:effectLst/>
                <a:latin typeface="ff0"/>
              </a:rPr>
              <a:t>, an </a:t>
            </a:r>
            <a:r>
              <a:rPr lang="it-IT" sz="2400" b="0" i="0" dirty="0" err="1">
                <a:effectLst/>
                <a:latin typeface="ff0"/>
              </a:rPr>
              <a:t>circumsectus</a:t>
            </a:r>
            <a:r>
              <a:rPr lang="it-IT" sz="2400" b="0" i="0" dirty="0">
                <a:effectLst/>
                <a:latin typeface="ff0"/>
              </a:rPr>
              <a:t> </a:t>
            </a:r>
            <a:r>
              <a:rPr lang="it-IT" sz="2400" b="0" i="0" dirty="0" err="1">
                <a:effectLst/>
                <a:latin typeface="ff0"/>
              </a:rPr>
              <a:t>esset</a:t>
            </a:r>
            <a:r>
              <a:rPr lang="it-IT" sz="2400" b="0" i="0" dirty="0">
                <a:effectLst/>
                <a:latin typeface="ff0"/>
              </a:rPr>
              <a:t>»</a:t>
            </a:r>
          </a:p>
          <a:p>
            <a:pPr algn="l"/>
            <a:endParaRPr lang="it-IT" sz="2400" dirty="0">
              <a:latin typeface="ff0"/>
            </a:endParaRPr>
          </a:p>
          <a:p>
            <a:pPr algn="l"/>
            <a:r>
              <a:rPr lang="it-IT" sz="2400" b="0" i="0" dirty="0">
                <a:effectLst/>
              </a:rPr>
              <a:t>La tassa sui Giudei </a:t>
            </a:r>
            <a:r>
              <a:rPr lang="it-IT" sz="2400" b="0" i="0" dirty="0">
                <a:solidFill>
                  <a:srgbClr val="FFFF00"/>
                </a:solidFill>
                <a:effectLst/>
              </a:rPr>
              <a:t>fu riscossa con un rigore tutto particolare</a:t>
            </a:r>
            <a:r>
              <a:rPr lang="it-IT" sz="2400" b="0" i="0" dirty="0">
                <a:effectLst/>
              </a:rPr>
              <a:t>: vi si sottoponevano </a:t>
            </a:r>
            <a:r>
              <a:rPr lang="it-IT" sz="2400" b="0" i="0" dirty="0">
                <a:solidFill>
                  <a:srgbClr val="FFFF00"/>
                </a:solidFill>
                <a:effectLst/>
              </a:rPr>
              <a:t>sia i proseliti che vivevano come i Giudei</a:t>
            </a:r>
            <a:r>
              <a:rPr lang="it-IT" sz="2400" b="0" i="0" dirty="0">
                <a:effectLst/>
              </a:rPr>
              <a:t>, </a:t>
            </a:r>
            <a:r>
              <a:rPr lang="it-IT" sz="2400" b="0" i="0" dirty="0">
                <a:solidFill>
                  <a:srgbClr val="FFFF00"/>
                </a:solidFill>
                <a:effectLst/>
              </a:rPr>
              <a:t>senza averlo dichiarato</a:t>
            </a:r>
            <a:r>
              <a:rPr lang="it-IT" sz="2400" b="0" i="0" dirty="0">
                <a:effectLst/>
              </a:rPr>
              <a:t>, sia </a:t>
            </a:r>
            <a:r>
              <a:rPr lang="it-IT" sz="2400" b="0" i="0" dirty="0">
                <a:solidFill>
                  <a:srgbClr val="FFFF00"/>
                </a:solidFill>
                <a:effectLst/>
              </a:rPr>
              <a:t>coloro che, dissimulandone l'origine, si erano sottratti ai tributi imposti a questa nazione</a:t>
            </a:r>
            <a:r>
              <a:rPr lang="it-IT" sz="2400" b="0" i="0" dirty="0">
                <a:effectLst/>
              </a:rPr>
              <a:t>. Mi ricordo di aver visto, quando ero appena adolescente, un agente del fisco, accompagnato da un numeroso seguito, esaminare un vecchio di novant'anni per stabilire se era circonciso</a:t>
            </a:r>
          </a:p>
          <a:p>
            <a:pPr marL="0" indent="0">
              <a:buNone/>
            </a:pPr>
            <a:br>
              <a:rPr lang="it-IT" b="0" i="0" dirty="0">
                <a:solidFill>
                  <a:srgbClr val="000000"/>
                </a:solidFill>
                <a:effectLst/>
                <a:latin typeface="Roboto" panose="02000000000000000000" pitchFamily="2" charset="0"/>
              </a:rPr>
            </a:br>
            <a:endParaRPr lang="it-IT" dirty="0"/>
          </a:p>
        </p:txBody>
      </p:sp>
    </p:spTree>
    <p:extLst>
      <p:ext uri="{BB962C8B-B14F-4D97-AF65-F5344CB8AC3E}">
        <p14:creationId xmlns:p14="http://schemas.microsoft.com/office/powerpoint/2010/main" val="2350846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A552DCD-B8BE-4778-9887-755417A2E60D}"/>
              </a:ext>
            </a:extLst>
          </p:cNvPr>
          <p:cNvSpPr>
            <a:spLocks noGrp="1"/>
          </p:cNvSpPr>
          <p:nvPr>
            <p:ph idx="1"/>
          </p:nvPr>
        </p:nvSpPr>
        <p:spPr>
          <a:xfrm>
            <a:off x="0" y="1238251"/>
            <a:ext cx="12191999" cy="5553074"/>
          </a:xfrm>
        </p:spPr>
        <p:txBody>
          <a:bodyPr>
            <a:normAutofit/>
          </a:bodyPr>
          <a:lstStyle/>
          <a:p>
            <a:r>
              <a:rPr lang="it-IT" dirty="0"/>
              <a:t>Arco di Tito</a:t>
            </a:r>
          </a:p>
        </p:txBody>
      </p:sp>
      <p:pic>
        <p:nvPicPr>
          <p:cNvPr id="4" name="Immagine 3">
            <a:extLst>
              <a:ext uri="{FF2B5EF4-FFF2-40B4-BE49-F238E27FC236}">
                <a16:creationId xmlns:a16="http://schemas.microsoft.com/office/drawing/2014/main" id="{76BBA1F0-00CE-4046-A51C-982A1E6C35D3}"/>
              </a:ext>
            </a:extLst>
          </p:cNvPr>
          <p:cNvPicPr>
            <a:picLocks noChangeAspect="1"/>
          </p:cNvPicPr>
          <p:nvPr/>
        </p:nvPicPr>
        <p:blipFill>
          <a:blip r:embed="rId2"/>
          <a:stretch>
            <a:fillRect/>
          </a:stretch>
        </p:blipFill>
        <p:spPr>
          <a:xfrm>
            <a:off x="0" y="47626"/>
            <a:ext cx="6477000" cy="2381250"/>
          </a:xfrm>
          <a:prstGeom prst="rect">
            <a:avLst/>
          </a:prstGeom>
        </p:spPr>
      </p:pic>
      <p:pic>
        <p:nvPicPr>
          <p:cNvPr id="2" name="Immagine 1">
            <a:extLst>
              <a:ext uri="{FF2B5EF4-FFF2-40B4-BE49-F238E27FC236}">
                <a16:creationId xmlns:a16="http://schemas.microsoft.com/office/drawing/2014/main" id="{0F5DAB7F-902D-45A1-AF41-3A56399FCF90}"/>
              </a:ext>
            </a:extLst>
          </p:cNvPr>
          <p:cNvPicPr>
            <a:picLocks noChangeAspect="1"/>
          </p:cNvPicPr>
          <p:nvPr/>
        </p:nvPicPr>
        <p:blipFill>
          <a:blip r:embed="rId3"/>
          <a:stretch>
            <a:fillRect/>
          </a:stretch>
        </p:blipFill>
        <p:spPr>
          <a:xfrm>
            <a:off x="7552943" y="0"/>
            <a:ext cx="4639056" cy="6858000"/>
          </a:xfrm>
          <a:prstGeom prst="rect">
            <a:avLst/>
          </a:prstGeom>
        </p:spPr>
      </p:pic>
      <p:pic>
        <p:nvPicPr>
          <p:cNvPr id="5" name="Immagine 4">
            <a:extLst>
              <a:ext uri="{FF2B5EF4-FFF2-40B4-BE49-F238E27FC236}">
                <a16:creationId xmlns:a16="http://schemas.microsoft.com/office/drawing/2014/main" id="{DB306098-E745-4706-93EC-C4F808BABB5A}"/>
              </a:ext>
            </a:extLst>
          </p:cNvPr>
          <p:cNvPicPr>
            <a:picLocks noChangeAspect="1"/>
          </p:cNvPicPr>
          <p:nvPr/>
        </p:nvPicPr>
        <p:blipFill>
          <a:blip r:embed="rId4"/>
          <a:stretch>
            <a:fillRect/>
          </a:stretch>
        </p:blipFill>
        <p:spPr>
          <a:xfrm>
            <a:off x="1758251" y="2886074"/>
            <a:ext cx="2632774" cy="3743325"/>
          </a:xfrm>
          <a:prstGeom prst="rect">
            <a:avLst/>
          </a:prstGeom>
        </p:spPr>
      </p:pic>
    </p:spTree>
    <p:extLst>
      <p:ext uri="{BB962C8B-B14F-4D97-AF65-F5344CB8AC3E}">
        <p14:creationId xmlns:p14="http://schemas.microsoft.com/office/powerpoint/2010/main" val="2907791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E7825F0D-12AE-4A6B-B671-AC3621344E3E}"/>
              </a:ext>
            </a:extLst>
          </p:cNvPr>
          <p:cNvPicPr>
            <a:picLocks noChangeAspect="1"/>
          </p:cNvPicPr>
          <p:nvPr/>
        </p:nvPicPr>
        <p:blipFill rotWithShape="1">
          <a:blip r:embed="rId3"/>
          <a:srcRect t="403" r="1" b="26278"/>
          <a:stretch/>
        </p:blipFill>
        <p:spPr>
          <a:xfrm>
            <a:off x="20" y="975"/>
            <a:ext cx="7552924" cy="6858000"/>
          </a:xfrm>
          <a:prstGeom prst="rect">
            <a:avLst/>
          </a:prstGeom>
        </p:spPr>
      </p:pic>
      <p:sp>
        <p:nvSpPr>
          <p:cNvPr id="3" name="Segnaposto contenuto 2">
            <a:extLst>
              <a:ext uri="{FF2B5EF4-FFF2-40B4-BE49-F238E27FC236}">
                <a16:creationId xmlns:a16="http://schemas.microsoft.com/office/drawing/2014/main" id="{9A552DCD-B8BE-4778-9887-755417A2E60D}"/>
              </a:ext>
            </a:extLst>
          </p:cNvPr>
          <p:cNvSpPr>
            <a:spLocks noGrp="1"/>
          </p:cNvSpPr>
          <p:nvPr>
            <p:ph idx="1"/>
          </p:nvPr>
        </p:nvSpPr>
        <p:spPr>
          <a:xfrm>
            <a:off x="7865806" y="2251587"/>
            <a:ext cx="3706762" cy="3972232"/>
          </a:xfrm>
        </p:spPr>
        <p:txBody>
          <a:bodyPr>
            <a:normAutofit/>
          </a:bodyPr>
          <a:lstStyle/>
          <a:p>
            <a:pPr marL="0" indent="0">
              <a:buNone/>
            </a:pPr>
            <a:r>
              <a:rPr lang="it-IT" sz="2400" dirty="0"/>
              <a:t>Qual è il senso di questo inasprimento/estensione della tassa? Cosa spinse l’imperatore a questo inasprimento?</a:t>
            </a:r>
          </a:p>
          <a:p>
            <a:pPr marL="0" indent="0">
              <a:buNone/>
            </a:pPr>
            <a:r>
              <a:rPr lang="it-IT" sz="2400" dirty="0"/>
              <a:t>E quali furono i criteri per riscuotere la tassa?</a:t>
            </a:r>
          </a:p>
        </p:txBody>
      </p:sp>
    </p:spTree>
    <p:extLst>
      <p:ext uri="{BB962C8B-B14F-4D97-AF65-F5344CB8AC3E}">
        <p14:creationId xmlns:p14="http://schemas.microsoft.com/office/powerpoint/2010/main" val="4254145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7EEAAB-A0ED-4E3C-820D-F32A9D068D44}"/>
              </a:ext>
            </a:extLst>
          </p:cNvPr>
          <p:cNvSpPr>
            <a:spLocks noGrp="1"/>
          </p:cNvSpPr>
          <p:nvPr>
            <p:ph type="title"/>
          </p:nvPr>
        </p:nvSpPr>
        <p:spPr>
          <a:xfrm>
            <a:off x="685801" y="254494"/>
            <a:ext cx="10131425" cy="457200"/>
          </a:xfrm>
        </p:spPr>
        <p:txBody>
          <a:bodyPr>
            <a:normAutofit fontScale="90000"/>
          </a:bodyPr>
          <a:lstStyle/>
          <a:p>
            <a:r>
              <a:rPr lang="it-IT" dirty="0"/>
              <a:t>Cosa ricaviamo da questa storia?</a:t>
            </a:r>
          </a:p>
        </p:txBody>
      </p:sp>
      <p:sp>
        <p:nvSpPr>
          <p:cNvPr id="3" name="Segnaposto contenuto 2">
            <a:extLst>
              <a:ext uri="{FF2B5EF4-FFF2-40B4-BE49-F238E27FC236}">
                <a16:creationId xmlns:a16="http://schemas.microsoft.com/office/drawing/2014/main" id="{77E3C76D-E59A-4363-8DE4-6EF17D7EAC07}"/>
              </a:ext>
            </a:extLst>
          </p:cNvPr>
          <p:cNvSpPr>
            <a:spLocks noGrp="1"/>
          </p:cNvSpPr>
          <p:nvPr>
            <p:ph idx="1"/>
          </p:nvPr>
        </p:nvSpPr>
        <p:spPr>
          <a:xfrm>
            <a:off x="685801" y="1029811"/>
            <a:ext cx="11192521" cy="4761390"/>
          </a:xfrm>
        </p:spPr>
        <p:txBody>
          <a:bodyPr>
            <a:normAutofit/>
          </a:bodyPr>
          <a:lstStyle/>
          <a:p>
            <a:pPr marL="0" indent="0">
              <a:buNone/>
            </a:pPr>
            <a:r>
              <a:rPr lang="it-IT" sz="2400" dirty="0">
                <a:latin typeface="Times New Roman" panose="02020603050405020304" pitchFamily="18" charset="0"/>
                <a:cs typeface="Times New Roman" panose="02020603050405020304" pitchFamily="18" charset="0"/>
              </a:rPr>
              <a:t>Tra gli </a:t>
            </a:r>
            <a:r>
              <a:rPr lang="it-IT" sz="2400" b="0" i="0" dirty="0" err="1">
                <a:solidFill>
                  <a:srgbClr val="FFFF00"/>
                </a:solidFill>
                <a:effectLst/>
                <a:latin typeface="ff0"/>
              </a:rPr>
              <a:t>improfessi</a:t>
            </a:r>
            <a:r>
              <a:rPr lang="it-IT" sz="2400" b="0" i="0" dirty="0">
                <a:solidFill>
                  <a:srgbClr val="FFFF00"/>
                </a:solidFill>
                <a:effectLst/>
                <a:latin typeface="ff0"/>
              </a:rPr>
              <a:t> </a:t>
            </a:r>
            <a:r>
              <a:rPr lang="it-IT" sz="2400" b="0" i="0" dirty="0" err="1">
                <a:solidFill>
                  <a:srgbClr val="FFFF00"/>
                </a:solidFill>
                <a:effectLst/>
                <a:latin typeface="ff0"/>
              </a:rPr>
              <a:t>Iudaicam</a:t>
            </a:r>
            <a:r>
              <a:rPr lang="it-IT" sz="2400" b="0" i="0" dirty="0">
                <a:solidFill>
                  <a:srgbClr val="FFFF00"/>
                </a:solidFill>
                <a:effectLst/>
                <a:latin typeface="ff0"/>
              </a:rPr>
              <a:t> </a:t>
            </a:r>
            <a:r>
              <a:rPr lang="it-IT" sz="2400" b="0" i="0" dirty="0" err="1">
                <a:solidFill>
                  <a:srgbClr val="FFFF00"/>
                </a:solidFill>
                <a:effectLst/>
                <a:latin typeface="ff0"/>
              </a:rPr>
              <a:t>viverent</a:t>
            </a:r>
            <a:r>
              <a:rPr lang="it-IT" sz="2400" b="0" i="0" dirty="0">
                <a:solidFill>
                  <a:srgbClr val="FFFF00"/>
                </a:solidFill>
                <a:effectLst/>
                <a:latin typeface="ff0"/>
              </a:rPr>
              <a:t> </a:t>
            </a:r>
            <a:r>
              <a:rPr lang="it-IT" sz="2400" b="0" i="0" dirty="0" err="1">
                <a:solidFill>
                  <a:srgbClr val="FFFF00"/>
                </a:solidFill>
                <a:effectLst/>
                <a:latin typeface="ff0"/>
              </a:rPr>
              <a:t>vitam</a:t>
            </a:r>
            <a:r>
              <a:rPr lang="it-IT" sz="2400" b="0" i="0" dirty="0">
                <a:solidFill>
                  <a:srgbClr val="FFFF00"/>
                </a:solidFill>
                <a:effectLst/>
                <a:latin typeface="ff0"/>
              </a:rPr>
              <a:t> </a:t>
            </a:r>
            <a:r>
              <a:rPr lang="it-IT" sz="2400" b="0" i="0" dirty="0">
                <a:effectLst/>
                <a:latin typeface="ff0"/>
              </a:rPr>
              <a:t>e quelli che</a:t>
            </a:r>
            <a:r>
              <a:rPr lang="it-IT" sz="2400" b="0" i="0" dirty="0">
                <a:solidFill>
                  <a:srgbClr val="FFFF00"/>
                </a:solidFill>
                <a:effectLst/>
                <a:latin typeface="ff0"/>
              </a:rPr>
              <a:t> dissimulata origine </a:t>
            </a:r>
            <a:r>
              <a:rPr lang="it-IT" sz="2400" b="0" i="0" dirty="0" err="1">
                <a:solidFill>
                  <a:srgbClr val="FFFF00"/>
                </a:solidFill>
                <a:effectLst/>
                <a:latin typeface="ff0"/>
              </a:rPr>
              <a:t>imposita</a:t>
            </a:r>
            <a:r>
              <a:rPr lang="it-IT" sz="2400" b="0" i="0" dirty="0">
                <a:solidFill>
                  <a:srgbClr val="FFFF00"/>
                </a:solidFill>
                <a:effectLst/>
                <a:latin typeface="ff0"/>
              </a:rPr>
              <a:t> genti tributa non </a:t>
            </a:r>
            <a:r>
              <a:rPr lang="it-IT" sz="2400" b="0" i="0" dirty="0" err="1">
                <a:solidFill>
                  <a:srgbClr val="FFFF00"/>
                </a:solidFill>
                <a:effectLst/>
                <a:latin typeface="ff0"/>
              </a:rPr>
              <a:t>pependissent</a:t>
            </a:r>
            <a:r>
              <a:rPr lang="it-IT" sz="2400" b="0" i="0" dirty="0">
                <a:solidFill>
                  <a:srgbClr val="FFFF00"/>
                </a:solidFill>
                <a:effectLst/>
                <a:latin typeface="ff0"/>
              </a:rPr>
              <a:t> </a:t>
            </a:r>
            <a:r>
              <a:rPr lang="it-IT" sz="2400" b="0" i="0" dirty="0">
                <a:effectLst/>
                <a:latin typeface="ff0"/>
              </a:rPr>
              <a:t>chi va inserito?</a:t>
            </a:r>
          </a:p>
          <a:p>
            <a:pPr marL="457200" indent="-457200">
              <a:buAutoNum type="alphaLcParenR"/>
            </a:pPr>
            <a:r>
              <a:rPr lang="it-IT" sz="2400" dirty="0">
                <a:latin typeface="ff0"/>
                <a:cs typeface="Times New Roman" panose="02020603050405020304" pitchFamily="18" charset="0"/>
              </a:rPr>
              <a:t>I seguaci di Gesù ?</a:t>
            </a:r>
          </a:p>
          <a:p>
            <a:pPr marL="457200" indent="-457200">
              <a:buAutoNum type="alphaLcParenR"/>
            </a:pPr>
            <a:r>
              <a:rPr lang="it-IT" sz="2400" dirty="0">
                <a:latin typeface="ff0"/>
                <a:cs typeface="Times New Roman" panose="02020603050405020304" pitchFamily="18" charset="0"/>
              </a:rPr>
              <a:t>Quelli che abbiamo definito timorati?</a:t>
            </a:r>
          </a:p>
          <a:p>
            <a:pPr marL="457200" indent="-457200">
              <a:buAutoNum type="alphaLcParenR"/>
            </a:pPr>
            <a:r>
              <a:rPr lang="it-IT" sz="2400" dirty="0">
                <a:latin typeface="ff0"/>
                <a:cs typeface="Times New Roman" panose="02020603050405020304" pitchFamily="18" charset="0"/>
              </a:rPr>
              <a:t>Gente che non ha niente a che fare con i Giudei ma che adotta pratiche di vita assimilabili a quelle giudaiche?</a:t>
            </a:r>
            <a:endParaRPr lang="it-IT" sz="2400" dirty="0">
              <a:latin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3756777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a:extLst>
              <a:ext uri="{FF2B5EF4-FFF2-40B4-BE49-F238E27FC236}">
                <a16:creationId xmlns:a16="http://schemas.microsoft.com/office/drawing/2014/main" id="{0E08D4ED-F1B9-4A9E-8D23-4BE993FC4316}"/>
              </a:ext>
            </a:extLst>
          </p:cNvPr>
          <p:cNvSpPr>
            <a:spLocks noGrp="1"/>
          </p:cNvSpPr>
          <p:nvPr>
            <p:ph idx="1"/>
          </p:nvPr>
        </p:nvSpPr>
        <p:spPr>
          <a:xfrm>
            <a:off x="295183" y="242245"/>
            <a:ext cx="10131425" cy="6344985"/>
          </a:xfrm>
        </p:spPr>
        <p:txBody>
          <a:bodyPr>
            <a:normAutofit/>
          </a:bodyPr>
          <a:lstStyle/>
          <a:p>
            <a:pPr marL="0" indent="0">
              <a:buNone/>
            </a:pPr>
            <a:r>
              <a:rPr lang="it-IT" sz="2400" dirty="0" err="1"/>
              <a:t>Nerva</a:t>
            </a:r>
            <a:r>
              <a:rPr lang="it-IT" sz="2400" dirty="0"/>
              <a:t>, 96-98 d.C.: cancellò l’ampliamento operato da Domiziano e ripristinò il </a:t>
            </a:r>
            <a:r>
              <a:rPr lang="it-IT" sz="2400" dirty="0" err="1"/>
              <a:t>Fiscus</a:t>
            </a:r>
            <a:r>
              <a:rPr lang="it-IT" sz="2400" dirty="0"/>
              <a:t> con le regole precedenti.</a:t>
            </a:r>
          </a:p>
          <a:p>
            <a:pPr marL="0" indent="0">
              <a:buNone/>
            </a:pPr>
            <a:r>
              <a:rPr lang="it-IT" sz="2400" dirty="0"/>
              <a:t>È un atto che a giudizio di alcuni storici (</a:t>
            </a:r>
            <a:r>
              <a:rPr lang="it-IT" sz="2400" dirty="0" err="1"/>
              <a:t>M.Goodman</a:t>
            </a:r>
            <a:r>
              <a:rPr lang="it-IT" sz="2400" dirty="0"/>
              <a:t>) favorì e semplificò la separazione delle strade tra giudei e cristiani:</a:t>
            </a:r>
          </a:p>
          <a:p>
            <a:pPr marL="0" indent="0" algn="l">
              <a:buNone/>
            </a:pPr>
            <a:r>
              <a:rPr lang="it-IT" sz="2400" b="0" i="0" dirty="0">
                <a:effectLst/>
                <a:latin typeface="ff0"/>
              </a:rPr>
              <a:t>Egli sostiene che i criteri di riscossione del </a:t>
            </a:r>
            <a:r>
              <a:rPr lang="it-IT" sz="2400" b="0" i="0" dirty="0" err="1">
                <a:effectLst/>
                <a:latin typeface="ff2"/>
              </a:rPr>
              <a:t>fiscus</a:t>
            </a:r>
            <a:r>
              <a:rPr lang="it-IT" sz="2400" b="0" i="0" dirty="0">
                <a:effectLst/>
                <a:latin typeface="ff2"/>
              </a:rPr>
              <a:t> </a:t>
            </a:r>
            <a:r>
              <a:rPr lang="it-IT" sz="2400" b="0" i="0" dirty="0">
                <a:effectLst/>
                <a:latin typeface="ff0"/>
              </a:rPr>
              <a:t> nella loro formulazione definitiva avrebbero fornito alle autorità un ben definito parametro di </a:t>
            </a:r>
            <a:r>
              <a:rPr lang="it-IT" sz="2400" b="0" i="0" dirty="0" err="1">
                <a:effectLst/>
                <a:latin typeface="ff0"/>
              </a:rPr>
              <a:t>giudaicità</a:t>
            </a:r>
            <a:r>
              <a:rPr lang="it-IT" sz="2400" b="0" i="0" dirty="0">
                <a:effectLst/>
                <a:latin typeface="ff0"/>
              </a:rPr>
              <a:t>: solo chi pagava il </a:t>
            </a:r>
            <a:r>
              <a:rPr lang="it-IT" sz="2400" b="0" i="0" dirty="0" err="1">
                <a:effectLst/>
                <a:latin typeface="ff2"/>
              </a:rPr>
              <a:t>fiscus</a:t>
            </a:r>
            <a:r>
              <a:rPr lang="it-IT" sz="2400" b="0" i="0" dirty="0">
                <a:effectLst/>
                <a:latin typeface="ff2"/>
              </a:rPr>
              <a:t> </a:t>
            </a:r>
            <a:r>
              <a:rPr lang="it-IT" sz="2400" b="0" i="0" dirty="0">
                <a:effectLst/>
                <a:latin typeface="ff0"/>
              </a:rPr>
              <a:t> era considerato giudeo, indipendentemente dalle sue origini etniche.</a:t>
            </a:r>
            <a:endParaRPr lang="it-IT" sz="2400" b="0" i="0" dirty="0">
              <a:effectLst/>
              <a:latin typeface="Roboto" panose="02000000000000000000" pitchFamily="2" charset="0"/>
            </a:endParaRPr>
          </a:p>
          <a:p>
            <a:pPr marL="0" indent="0" algn="l">
              <a:buNone/>
            </a:pPr>
            <a:r>
              <a:rPr lang="it-IT" sz="2400" b="0" i="0" dirty="0">
                <a:effectLst/>
                <a:latin typeface="ff0"/>
              </a:rPr>
              <a:t>«Dopo il 96 d.C. ogni giudeo, etnicamente tale, che rifiutava pubblicamente di pagare il contributo, perché sul piano religioso non si sentiva più parte del giudaismo [ad esempio un giudeo credente in Cristo], palesava la propria apostasia dal giudaismo»</a:t>
            </a:r>
            <a:endParaRPr lang="it-IT" sz="2400" b="0" i="0" dirty="0">
              <a:effectLst/>
              <a:latin typeface="Roboto" panose="02000000000000000000" pitchFamily="2" charset="0"/>
            </a:endParaRPr>
          </a:p>
          <a:p>
            <a:pPr marL="0" indent="0" algn="l">
              <a:buNone/>
            </a:pPr>
            <a:r>
              <a:rPr lang="it-IT" sz="2400" b="0" i="0" dirty="0">
                <a:effectLst/>
                <a:latin typeface="ff0"/>
              </a:rPr>
              <a:t> In questo senso il provvedimento avrebbe contribuito alla separazione tra giudei e cristiani e non sarebbe un caso che «una chiara distinzione tra giudei e cristiani comincia ad apparire regolarmente nei testi romani dopo il 96 d.C.»</a:t>
            </a:r>
            <a:endParaRPr lang="it-IT" sz="2400" b="0" i="0" dirty="0">
              <a:effectLst/>
              <a:latin typeface="Roboto" panose="02000000000000000000" pitchFamily="2" charset="0"/>
            </a:endParaRPr>
          </a:p>
          <a:p>
            <a:endParaRPr lang="it-IT" dirty="0"/>
          </a:p>
        </p:txBody>
      </p:sp>
    </p:spTree>
    <p:extLst>
      <p:ext uri="{BB962C8B-B14F-4D97-AF65-F5344CB8AC3E}">
        <p14:creationId xmlns:p14="http://schemas.microsoft.com/office/powerpoint/2010/main" val="1816825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egnaposto contenuto 1">
            <a:extLst>
              <a:ext uri="{FF2B5EF4-FFF2-40B4-BE49-F238E27FC236}">
                <a16:creationId xmlns:a16="http://schemas.microsoft.com/office/drawing/2014/main" id="{DDEEE22C-8A86-44A0-843B-2E340D28D5E4}"/>
              </a:ext>
            </a:extLst>
          </p:cNvPr>
          <p:cNvPicPr>
            <a:picLocks noGrp="1" noChangeAspect="1"/>
          </p:cNvPicPr>
          <p:nvPr>
            <p:ph idx="1"/>
          </p:nvPr>
        </p:nvPicPr>
        <p:blipFill>
          <a:blip r:embed="rId2"/>
          <a:stretch>
            <a:fillRect/>
          </a:stretch>
        </p:blipFill>
        <p:spPr>
          <a:xfrm>
            <a:off x="7005637" y="345280"/>
            <a:ext cx="3119437" cy="3686607"/>
          </a:xfrm>
          <a:prstGeom prst="rect">
            <a:avLst/>
          </a:prstGeom>
        </p:spPr>
      </p:pic>
      <p:pic>
        <p:nvPicPr>
          <p:cNvPr id="2050" name="Picture 2">
            <a:extLst>
              <a:ext uri="{FF2B5EF4-FFF2-40B4-BE49-F238E27FC236}">
                <a16:creationId xmlns:a16="http://schemas.microsoft.com/office/drawing/2014/main" id="{2DF595E3-F005-4E92-8370-D5EFB48E92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024" y="881063"/>
            <a:ext cx="6141956" cy="2967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590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p:cNvSpPr>
            <a:spLocks noGrp="1"/>
          </p:cNvSpPr>
          <p:nvPr>
            <p:ph idx="1"/>
          </p:nvPr>
        </p:nvSpPr>
        <p:spPr>
          <a:xfrm>
            <a:off x="116992" y="0"/>
            <a:ext cx="12075007" cy="6858000"/>
          </a:xfrm>
          <a:noFill/>
        </p:spPr>
        <p:txBody>
          <a:bodyPr>
            <a:normAutofit/>
          </a:bodyPr>
          <a:lstStyle/>
          <a:p>
            <a:pPr marL="0" indent="0">
              <a:buNone/>
            </a:pPr>
            <a:r>
              <a:rPr lang="it-IT" sz="2400" dirty="0">
                <a:latin typeface="Times New Roman" panose="02020603050405020304" pitchFamily="18" charset="0"/>
                <a:cs typeface="Times New Roman" panose="02020603050405020304" pitchFamily="18" charset="0"/>
              </a:rPr>
              <a:t>Eravamo partiti da una domanda:</a:t>
            </a:r>
          </a:p>
          <a:p>
            <a:pPr marL="0" indent="0">
              <a:buNone/>
            </a:pPr>
            <a:r>
              <a:rPr lang="it-IT" sz="2400" dirty="0">
                <a:latin typeface="Times New Roman" panose="02020603050405020304" pitchFamily="18" charset="0"/>
                <a:cs typeface="Times New Roman" panose="02020603050405020304" pitchFamily="18" charset="0"/>
              </a:rPr>
              <a:t>Quali conseguenze ha la guerra giudaica per le relazioni tra Roma e i Giudei?</a:t>
            </a:r>
          </a:p>
          <a:p>
            <a:pPr marL="0" indent="0">
              <a:buNone/>
            </a:pPr>
            <a:endParaRPr lang="it-IT" sz="2400" dirty="0">
              <a:latin typeface="Times New Roman" panose="02020603050405020304" pitchFamily="18" charset="0"/>
              <a:cs typeface="Times New Roman" panose="02020603050405020304" pitchFamily="18" charset="0"/>
            </a:endParaRPr>
          </a:p>
          <a:p>
            <a:pPr marL="0" indent="0">
              <a:buNone/>
            </a:pPr>
            <a:r>
              <a:rPr lang="it-IT" sz="2400" dirty="0">
                <a:latin typeface="Times New Roman" panose="02020603050405020304" pitchFamily="18" charset="0"/>
                <a:cs typeface="Times New Roman" panose="02020603050405020304" pitchFamily="18" charset="0"/>
              </a:rPr>
              <a:t>Crea un solco profondo che si protrarrà per decenni. </a:t>
            </a:r>
          </a:p>
          <a:p>
            <a:pPr marL="0" indent="0">
              <a:buNone/>
            </a:pPr>
            <a:r>
              <a:rPr lang="it-IT" sz="2400" dirty="0">
                <a:latin typeface="Times New Roman" panose="02020603050405020304" pitchFamily="18" charset="0"/>
                <a:cs typeface="Times New Roman" panose="02020603050405020304" pitchFamily="18" charset="0"/>
              </a:rPr>
              <a:t>La circoncisione, simbolo identitario per gli uni diviene per gli altri un demarcatore di alterità (e con Adriano la circoncisione sarà vietata dalla legge).</a:t>
            </a:r>
          </a:p>
          <a:p>
            <a:pPr marL="0" indent="0">
              <a:buNone/>
            </a:pPr>
            <a:r>
              <a:rPr lang="it-IT" sz="2400" dirty="0">
                <a:latin typeface="Times New Roman" panose="02020603050405020304" pitchFamily="18" charset="0"/>
                <a:cs typeface="Times New Roman" panose="02020603050405020304" pitchFamily="18" charset="0"/>
              </a:rPr>
              <a:t>E, forse, la forte tensione con i Giudei comporta per Roma un nuovo modo di considerare (e classificare) il movimento dei seguaci di Gesù…</a:t>
            </a:r>
          </a:p>
          <a:p>
            <a:pPr marL="0" indent="0">
              <a:buNone/>
            </a:pPr>
            <a:r>
              <a:rPr lang="it-IT" sz="2400" dirty="0">
                <a:latin typeface="Times New Roman" panose="02020603050405020304" pitchFamily="18" charset="0"/>
                <a:cs typeface="Times New Roman" panose="02020603050405020304" pitchFamily="18" charset="0"/>
              </a:rPr>
              <a:t>…ma questa è un’altra storia e, forse, un altro corso.</a:t>
            </a:r>
          </a:p>
          <a:p>
            <a:pPr marL="0" indent="0" algn="r">
              <a:buNone/>
            </a:pPr>
            <a:endParaRPr lang="it-IT" sz="2800" dirty="0">
              <a:solidFill>
                <a:srgbClr val="FFFF00"/>
              </a:solidFill>
              <a:latin typeface="Monotype Corsiva" panose="03010101010201010101" pitchFamily="66" charset="0"/>
              <a:cs typeface="Times New Roman" panose="02020603050405020304" pitchFamily="18" charset="0"/>
            </a:endParaRPr>
          </a:p>
          <a:p>
            <a:pPr marL="0" indent="0" algn="r">
              <a:buNone/>
            </a:pPr>
            <a:r>
              <a:rPr lang="it-IT" sz="2800" dirty="0">
                <a:solidFill>
                  <a:srgbClr val="FFFF00"/>
                </a:solidFill>
                <a:latin typeface="Monotype Corsiva" panose="03010101010201010101" pitchFamily="66" charset="0"/>
                <a:cs typeface="Times New Roman" panose="02020603050405020304" pitchFamily="18" charset="0"/>
              </a:rPr>
              <a:t>Grazie a tutti per l’attenzione, la curiosità e l’interesse prestati alle mie parole e per l’enorme quantità di stimoli che mi avete restituito ad </a:t>
            </a:r>
            <a:r>
              <a:rPr lang="it-IT" sz="2800">
                <a:solidFill>
                  <a:srgbClr val="FFFF00"/>
                </a:solidFill>
                <a:latin typeface="Monotype Corsiva" panose="03010101010201010101" pitchFamily="66" charset="0"/>
                <a:cs typeface="Times New Roman" panose="02020603050405020304" pitchFamily="18" charset="0"/>
              </a:rPr>
              <a:t>ogni lezione.</a:t>
            </a:r>
            <a:endParaRPr lang="it-IT" sz="2800" dirty="0">
              <a:solidFill>
                <a:srgbClr val="FFFF00"/>
              </a:solidFill>
              <a:latin typeface="Monotype Corsiva" panose="03010101010201010101" pitchFamily="66" charset="0"/>
              <a:cs typeface="Times New Roman" panose="02020603050405020304" pitchFamily="18" charset="0"/>
            </a:endParaRPr>
          </a:p>
          <a:p>
            <a:pPr marL="0" indent="0" algn="r">
              <a:buNone/>
            </a:pP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611903"/>
      </p:ext>
    </p:extLst>
  </p:cSld>
  <p:clrMapOvr>
    <a:masterClrMapping/>
  </p:clrMapOvr>
  <mc:AlternateContent xmlns:mc="http://schemas.openxmlformats.org/markup-compatibility/2006">
    <mc:Choice xmlns:p14="http://schemas.microsoft.com/office/powerpoint/2010/main" Requires="p14">
      <p:transition spd="slow" p14:dur="2000" advTm="246961"/>
    </mc:Choice>
    <mc:Fallback>
      <p:transition spd="slow" advTm="246961"/>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61DDDE80-2DFA-4F2A-B66F-72059846BDAA}"/>
    </a:ext>
  </a:extLst>
</a:theme>
</file>

<file path=ppt/theme/theme2.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Retrospect</Template>
  <TotalTime>0</TotalTime>
  <Words>1063</Words>
  <Application>Microsoft Office PowerPoint</Application>
  <PresentationFormat>Widescreen</PresentationFormat>
  <Paragraphs>60</Paragraphs>
  <Slides>17</Slides>
  <Notes>0</Notes>
  <HiddenSlides>0</HiddenSlides>
  <MMClips>0</MMClips>
  <ScaleCrop>false</ScaleCrop>
  <HeadingPairs>
    <vt:vector size="6" baseType="variant">
      <vt:variant>
        <vt:lpstr>Caratteri utilizzati</vt:lpstr>
      </vt:variant>
      <vt:variant>
        <vt:i4>12</vt:i4>
      </vt:variant>
      <vt:variant>
        <vt:lpstr>Tema</vt:lpstr>
      </vt:variant>
      <vt:variant>
        <vt:i4>2</vt:i4>
      </vt:variant>
      <vt:variant>
        <vt:lpstr>Titoli diapositive</vt:lpstr>
      </vt:variant>
      <vt:variant>
        <vt:i4>17</vt:i4>
      </vt:variant>
    </vt:vector>
  </HeadingPairs>
  <TitlesOfParts>
    <vt:vector size="31" baseType="lpstr">
      <vt:lpstr>Arial</vt:lpstr>
      <vt:lpstr>Calibri</vt:lpstr>
      <vt:lpstr>Calibri Light</vt:lpstr>
      <vt:lpstr>Century Gothic</vt:lpstr>
      <vt:lpstr>ff0</vt:lpstr>
      <vt:lpstr>ff2</vt:lpstr>
      <vt:lpstr>Hoefler Text</vt:lpstr>
      <vt:lpstr>Monotype Corsiva</vt:lpstr>
      <vt:lpstr>Open Sans</vt:lpstr>
      <vt:lpstr>Roboto</vt:lpstr>
      <vt:lpstr>Times New Roman</vt:lpstr>
      <vt:lpstr>Wingdings 3</vt:lpstr>
      <vt:lpstr>Celestiale</vt:lpstr>
      <vt:lpstr>Filo</vt:lpstr>
      <vt:lpstr>Storia della questione teologica della circoncisione nelle chiese apostoliche </vt:lpstr>
      <vt:lpstr>Pubblicità….</vt:lpstr>
      <vt:lpstr>Presentazione standard di PowerPoint</vt:lpstr>
      <vt:lpstr>Presentazione standard di PowerPoint</vt:lpstr>
      <vt:lpstr>Presentazione standard di PowerPoint</vt:lpstr>
      <vt:lpstr>66-73  Guerra Giudaica. </vt:lpstr>
      <vt:lpstr>Presentazione standard di PowerPoint</vt:lpstr>
      <vt:lpstr>La propaganda Flavia: la monetazione</vt:lpstr>
      <vt:lpstr>La propaganda Flavia: il tempio della pace</vt:lpstr>
      <vt:lpstr>Presentazione standard di PowerPoint</vt:lpstr>
      <vt:lpstr>Presentazione standard di PowerPoint</vt:lpstr>
      <vt:lpstr>Presentazione standard di PowerPoint</vt:lpstr>
      <vt:lpstr>Presentazione standard di PowerPoint</vt:lpstr>
      <vt:lpstr>Cosa ricaviamo da questa storia?</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della questione teologica della circoncisione nelle chiese apostoliche</dc:title>
  <dc:creator>dario garribba</dc:creator>
  <cp:lastModifiedBy>dario garribba</cp:lastModifiedBy>
  <cp:revision>15</cp:revision>
  <dcterms:created xsi:type="dcterms:W3CDTF">2021-02-11T19:20:08Z</dcterms:created>
  <dcterms:modified xsi:type="dcterms:W3CDTF">2021-05-20T22:22:55Z</dcterms:modified>
</cp:coreProperties>
</file>