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03" r:id="rId4"/>
    <p:sldId id="308" r:id="rId5"/>
    <p:sldId id="310" r:id="rId6"/>
    <p:sldId id="331" r:id="rId7"/>
    <p:sldId id="304" r:id="rId8"/>
    <p:sldId id="332" r:id="rId9"/>
    <p:sldId id="309" r:id="rId10"/>
    <p:sldId id="306" r:id="rId11"/>
    <p:sldId id="305" r:id="rId12"/>
    <p:sldId id="333" r:id="rId13"/>
    <p:sldId id="335" r:id="rId14"/>
    <p:sldId id="307" r:id="rId15"/>
    <p:sldId id="334" r:id="rId16"/>
    <p:sldId id="336" r:id="rId17"/>
    <p:sldId id="337" r:id="rId18"/>
    <p:sldId id="338" r:id="rId19"/>
    <p:sldId id="317" r:id="rId20"/>
    <p:sldId id="28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2E1561-3EBE-4260-8AFE-6F03E9541AB2}" v="500" dt="2024-10-21T14:13:18.858"/>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AC2E1561-3EBE-4260-8AFE-6F03E9541AB2}"/>
    <pc:docChg chg="undo custSel addSld delSld modSld sldOrd">
      <pc:chgData name="dario garribba" userId="13526be42269ae35" providerId="LiveId" clId="{AC2E1561-3EBE-4260-8AFE-6F03E9541AB2}" dt="2024-10-21T14:33:45.582" v="2110" actId="47"/>
      <pc:docMkLst>
        <pc:docMk/>
      </pc:docMkLst>
      <pc:sldChg chg="modSp mod">
        <pc:chgData name="dario garribba" userId="13526be42269ae35" providerId="LiveId" clId="{AC2E1561-3EBE-4260-8AFE-6F03E9541AB2}" dt="2024-10-21T11:10:44.290" v="1" actId="20577"/>
        <pc:sldMkLst>
          <pc:docMk/>
          <pc:sldMk cId="1369534797" sldId="256"/>
        </pc:sldMkLst>
        <pc:spChg chg="mod">
          <ac:chgData name="dario garribba" userId="13526be42269ae35" providerId="LiveId" clId="{AC2E1561-3EBE-4260-8AFE-6F03E9541AB2}" dt="2024-10-21T11:10:44.290" v="1" actId="20577"/>
          <ac:spMkLst>
            <pc:docMk/>
            <pc:sldMk cId="1369534797" sldId="256"/>
            <ac:spMk id="4" creationId="{00000000-0000-0000-0000-000000000000}"/>
          </ac:spMkLst>
        </pc:spChg>
      </pc:sldChg>
      <pc:sldChg chg="del">
        <pc:chgData name="dario garribba" userId="13526be42269ae35" providerId="LiveId" clId="{AC2E1561-3EBE-4260-8AFE-6F03E9541AB2}" dt="2024-10-21T14:33:38.751" v="2109" actId="47"/>
        <pc:sldMkLst>
          <pc:docMk/>
          <pc:sldMk cId="2270666939" sldId="273"/>
        </pc:sldMkLst>
      </pc:sldChg>
      <pc:sldChg chg="del">
        <pc:chgData name="dario garribba" userId="13526be42269ae35" providerId="LiveId" clId="{AC2E1561-3EBE-4260-8AFE-6F03E9541AB2}" dt="2024-10-21T14:33:38.751" v="2109" actId="47"/>
        <pc:sldMkLst>
          <pc:docMk/>
          <pc:sldMk cId="1156308046" sldId="279"/>
        </pc:sldMkLst>
      </pc:sldChg>
      <pc:sldChg chg="del">
        <pc:chgData name="dario garribba" userId="13526be42269ae35" providerId="LiveId" clId="{AC2E1561-3EBE-4260-8AFE-6F03E9541AB2}" dt="2024-10-21T14:33:38.751" v="2109" actId="47"/>
        <pc:sldMkLst>
          <pc:docMk/>
          <pc:sldMk cId="1111496494" sldId="294"/>
        </pc:sldMkLst>
      </pc:sldChg>
      <pc:sldChg chg="del">
        <pc:chgData name="dario garribba" userId="13526be42269ae35" providerId="LiveId" clId="{AC2E1561-3EBE-4260-8AFE-6F03E9541AB2}" dt="2024-10-21T14:33:38.751" v="2109" actId="47"/>
        <pc:sldMkLst>
          <pc:docMk/>
          <pc:sldMk cId="588830292" sldId="295"/>
        </pc:sldMkLst>
      </pc:sldChg>
      <pc:sldChg chg="addSp delSp modSp mod">
        <pc:chgData name="dario garribba" userId="13526be42269ae35" providerId="LiveId" clId="{AC2E1561-3EBE-4260-8AFE-6F03E9541AB2}" dt="2024-10-21T11:14:07.337" v="74" actId="20577"/>
        <pc:sldMkLst>
          <pc:docMk/>
          <pc:sldMk cId="2221676439" sldId="303"/>
        </pc:sldMkLst>
        <pc:spChg chg="mod">
          <ac:chgData name="dario garribba" userId="13526be42269ae35" providerId="LiveId" clId="{AC2E1561-3EBE-4260-8AFE-6F03E9541AB2}" dt="2024-10-21T11:14:07.337" v="74" actId="20577"/>
          <ac:spMkLst>
            <pc:docMk/>
            <pc:sldMk cId="2221676439" sldId="303"/>
            <ac:spMk id="2" creationId="{00000000-0000-0000-0000-000000000000}"/>
          </ac:spMkLst>
        </pc:spChg>
        <pc:spChg chg="del mod">
          <ac:chgData name="dario garribba" userId="13526be42269ae35" providerId="LiveId" clId="{AC2E1561-3EBE-4260-8AFE-6F03E9541AB2}" dt="2024-10-21T11:12:50.642" v="3"/>
          <ac:spMkLst>
            <pc:docMk/>
            <pc:sldMk cId="2221676439" sldId="303"/>
            <ac:spMk id="3" creationId="{00000000-0000-0000-0000-000000000000}"/>
          </ac:spMkLst>
        </pc:spChg>
        <pc:picChg chg="add mod">
          <ac:chgData name="dario garribba" userId="13526be42269ae35" providerId="LiveId" clId="{AC2E1561-3EBE-4260-8AFE-6F03E9541AB2}" dt="2024-10-21T11:12:59.178" v="5" actId="1076"/>
          <ac:picMkLst>
            <pc:docMk/>
            <pc:sldMk cId="2221676439" sldId="303"/>
            <ac:picMk id="1026" creationId="{BA28FAE6-7829-A233-695B-1D925B08D7D8}"/>
          </ac:picMkLst>
        </pc:picChg>
      </pc:sldChg>
      <pc:sldChg chg="modSp mod">
        <pc:chgData name="dario garribba" userId="13526be42269ae35" providerId="LiveId" clId="{AC2E1561-3EBE-4260-8AFE-6F03E9541AB2}" dt="2024-10-21T11:23:33.523" v="245" actId="20577"/>
        <pc:sldMkLst>
          <pc:docMk/>
          <pc:sldMk cId="664424120" sldId="304"/>
        </pc:sldMkLst>
        <pc:spChg chg="mod">
          <ac:chgData name="dario garribba" userId="13526be42269ae35" providerId="LiveId" clId="{AC2E1561-3EBE-4260-8AFE-6F03E9541AB2}" dt="2024-10-21T11:23:33.523" v="245" actId="20577"/>
          <ac:spMkLst>
            <pc:docMk/>
            <pc:sldMk cId="664424120" sldId="304"/>
            <ac:spMk id="3" creationId="{00000000-0000-0000-0000-000000000000}"/>
          </ac:spMkLst>
        </pc:spChg>
      </pc:sldChg>
      <pc:sldChg chg="modSp mod">
        <pc:chgData name="dario garribba" userId="13526be42269ae35" providerId="LiveId" clId="{AC2E1561-3EBE-4260-8AFE-6F03E9541AB2}" dt="2024-10-21T12:01:54.141" v="1502" actId="5793"/>
        <pc:sldMkLst>
          <pc:docMk/>
          <pc:sldMk cId="1465643272" sldId="305"/>
        </pc:sldMkLst>
        <pc:spChg chg="mod">
          <ac:chgData name="dario garribba" userId="13526be42269ae35" providerId="LiveId" clId="{AC2E1561-3EBE-4260-8AFE-6F03E9541AB2}" dt="2024-10-21T12:01:54.141" v="1502" actId="5793"/>
          <ac:spMkLst>
            <pc:docMk/>
            <pc:sldMk cId="1465643272" sldId="305"/>
            <ac:spMk id="2" creationId="{00000000-0000-0000-0000-000000000000}"/>
          </ac:spMkLst>
        </pc:spChg>
        <pc:spChg chg="mod">
          <ac:chgData name="dario garribba" userId="13526be42269ae35" providerId="LiveId" clId="{AC2E1561-3EBE-4260-8AFE-6F03E9541AB2}" dt="2024-10-21T12:00:01.404" v="1427" actId="13926"/>
          <ac:spMkLst>
            <pc:docMk/>
            <pc:sldMk cId="1465643272" sldId="305"/>
            <ac:spMk id="3" creationId="{00000000-0000-0000-0000-000000000000}"/>
          </ac:spMkLst>
        </pc:spChg>
      </pc:sldChg>
      <pc:sldChg chg="modSp mod ord">
        <pc:chgData name="dario garribba" userId="13526be42269ae35" providerId="LiveId" clId="{AC2E1561-3EBE-4260-8AFE-6F03E9541AB2}" dt="2024-10-21T12:01:18.672" v="1472" actId="20577"/>
        <pc:sldMkLst>
          <pc:docMk/>
          <pc:sldMk cId="2956223542" sldId="306"/>
        </pc:sldMkLst>
        <pc:spChg chg="mod">
          <ac:chgData name="dario garribba" userId="13526be42269ae35" providerId="LiveId" clId="{AC2E1561-3EBE-4260-8AFE-6F03E9541AB2}" dt="2024-10-21T12:01:18.672" v="1472" actId="20577"/>
          <ac:spMkLst>
            <pc:docMk/>
            <pc:sldMk cId="2956223542" sldId="306"/>
            <ac:spMk id="3" creationId="{00000000-0000-0000-0000-000000000000}"/>
          </ac:spMkLst>
        </pc:spChg>
      </pc:sldChg>
      <pc:sldChg chg="modSp mod">
        <pc:chgData name="dario garribba" userId="13526be42269ae35" providerId="LiveId" clId="{AC2E1561-3EBE-4260-8AFE-6F03E9541AB2}" dt="2024-10-21T14:02:44.586" v="1559" actId="20577"/>
        <pc:sldMkLst>
          <pc:docMk/>
          <pc:sldMk cId="517919387" sldId="307"/>
        </pc:sldMkLst>
        <pc:spChg chg="mod">
          <ac:chgData name="dario garribba" userId="13526be42269ae35" providerId="LiveId" clId="{AC2E1561-3EBE-4260-8AFE-6F03E9541AB2}" dt="2024-10-21T14:02:44.586" v="1559" actId="20577"/>
          <ac:spMkLst>
            <pc:docMk/>
            <pc:sldMk cId="517919387" sldId="307"/>
            <ac:spMk id="2" creationId="{00000000-0000-0000-0000-000000000000}"/>
          </ac:spMkLst>
        </pc:spChg>
      </pc:sldChg>
      <pc:sldChg chg="addSp delSp add del setBg delDesignElem">
        <pc:chgData name="dario garribba" userId="13526be42269ae35" providerId="LiveId" clId="{AC2E1561-3EBE-4260-8AFE-6F03E9541AB2}" dt="2024-10-21T11:47:44.403" v="468"/>
        <pc:sldMkLst>
          <pc:docMk/>
          <pc:sldMk cId="73180972" sldId="308"/>
        </pc:sldMkLst>
        <pc:spChg chg="add del">
          <ac:chgData name="dario garribba" userId="13526be42269ae35" providerId="LiveId" clId="{AC2E1561-3EBE-4260-8AFE-6F03E9541AB2}" dt="2024-10-21T11:47:44.403" v="468"/>
          <ac:spMkLst>
            <pc:docMk/>
            <pc:sldMk cId="73180972" sldId="308"/>
            <ac:spMk id="12" creationId="{5118BA95-03E7-41B7-B442-0AF8C0A7FF68}"/>
          </ac:spMkLst>
        </pc:spChg>
        <pc:spChg chg="add del">
          <ac:chgData name="dario garribba" userId="13526be42269ae35" providerId="LiveId" clId="{AC2E1561-3EBE-4260-8AFE-6F03E9541AB2}" dt="2024-10-21T11:47:44.403" v="468"/>
          <ac:spMkLst>
            <pc:docMk/>
            <pc:sldMk cId="73180972" sldId="308"/>
            <ac:spMk id="18" creationId="{AD9B3EAD-A2B3-42C4-927C-3455E3E69EE6}"/>
          </ac:spMkLst>
        </pc:spChg>
        <pc:grpChg chg="add del">
          <ac:chgData name="dario garribba" userId="13526be42269ae35" providerId="LiveId" clId="{AC2E1561-3EBE-4260-8AFE-6F03E9541AB2}" dt="2024-10-21T11:47:44.403" v="468"/>
          <ac:grpSpMkLst>
            <pc:docMk/>
            <pc:sldMk cId="73180972" sldId="308"/>
            <ac:grpSpMk id="8" creationId="{132FD491-28F3-42E7-AEBF-A9E3C462C92A}"/>
          </ac:grpSpMkLst>
        </pc:grpChg>
        <pc:grpChg chg="add del">
          <ac:chgData name="dario garribba" userId="13526be42269ae35" providerId="LiveId" clId="{AC2E1561-3EBE-4260-8AFE-6F03E9541AB2}" dt="2024-10-21T11:47:44.403" v="468"/>
          <ac:grpSpMkLst>
            <pc:docMk/>
            <pc:sldMk cId="73180972" sldId="308"/>
            <ac:grpSpMk id="14" creationId="{E799C3D5-7D55-4046-808C-F290F456D6EF}"/>
          </ac:grpSpMkLst>
        </pc:grpChg>
      </pc:sldChg>
      <pc:sldChg chg="add">
        <pc:chgData name="dario garribba" userId="13526be42269ae35" providerId="LiveId" clId="{AC2E1561-3EBE-4260-8AFE-6F03E9541AB2}" dt="2024-10-21T11:47:50.999" v="469"/>
        <pc:sldMkLst>
          <pc:docMk/>
          <pc:sldMk cId="387771414" sldId="308"/>
        </pc:sldMkLst>
      </pc:sldChg>
      <pc:sldChg chg="del">
        <pc:chgData name="dario garribba" userId="13526be42269ae35" providerId="LiveId" clId="{AC2E1561-3EBE-4260-8AFE-6F03E9541AB2}" dt="2024-10-21T11:47:35.828" v="465" actId="2696"/>
        <pc:sldMkLst>
          <pc:docMk/>
          <pc:sldMk cId="3424321449" sldId="308"/>
        </pc:sldMkLst>
      </pc:sldChg>
      <pc:sldChg chg="addSp delSp modSp mod ord">
        <pc:chgData name="dario garribba" userId="13526be42269ae35" providerId="LiveId" clId="{AC2E1561-3EBE-4260-8AFE-6F03E9541AB2}" dt="2024-10-21T12:00:40.372" v="1430" actId="13926"/>
        <pc:sldMkLst>
          <pc:docMk/>
          <pc:sldMk cId="1112424412" sldId="309"/>
        </pc:sldMkLst>
        <pc:spChg chg="mod">
          <ac:chgData name="dario garribba" userId="13526be42269ae35" providerId="LiveId" clId="{AC2E1561-3EBE-4260-8AFE-6F03E9541AB2}" dt="2024-10-21T12:00:19.972" v="1428" actId="13926"/>
          <ac:spMkLst>
            <pc:docMk/>
            <pc:sldMk cId="1112424412" sldId="309"/>
            <ac:spMk id="3" creationId="{00000000-0000-0000-0000-000000000000}"/>
          </ac:spMkLst>
        </pc:spChg>
        <pc:spChg chg="mod">
          <ac:chgData name="dario garribba" userId="13526be42269ae35" providerId="LiveId" clId="{AC2E1561-3EBE-4260-8AFE-6F03E9541AB2}" dt="2024-10-21T12:00:40.372" v="1430" actId="13926"/>
          <ac:spMkLst>
            <pc:docMk/>
            <pc:sldMk cId="1112424412" sldId="309"/>
            <ac:spMk id="4" creationId="{00000000-0000-0000-0000-000000000000}"/>
          </ac:spMkLst>
        </pc:spChg>
        <pc:spChg chg="add del mod">
          <ac:chgData name="dario garribba" userId="13526be42269ae35" providerId="LiveId" clId="{AC2E1561-3EBE-4260-8AFE-6F03E9541AB2}" dt="2024-10-21T11:49:12.261" v="955" actId="478"/>
          <ac:spMkLst>
            <pc:docMk/>
            <pc:sldMk cId="1112424412" sldId="309"/>
            <ac:spMk id="5" creationId="{78075375-D084-11F2-6555-8BF843BFB829}"/>
          </ac:spMkLst>
        </pc:spChg>
      </pc:sldChg>
      <pc:sldChg chg="addSp delSp add del setBg delDesignElem">
        <pc:chgData name="dario garribba" userId="13526be42269ae35" providerId="LiveId" clId="{AC2E1561-3EBE-4260-8AFE-6F03E9541AB2}" dt="2024-10-21T11:48:13.262" v="473"/>
        <pc:sldMkLst>
          <pc:docMk/>
          <pc:sldMk cId="974622146" sldId="310"/>
        </pc:sldMkLst>
        <pc:spChg chg="add del">
          <ac:chgData name="dario garribba" userId="13526be42269ae35" providerId="LiveId" clId="{AC2E1561-3EBE-4260-8AFE-6F03E9541AB2}" dt="2024-10-21T11:48:13.262" v="473"/>
          <ac:spMkLst>
            <pc:docMk/>
            <pc:sldMk cId="974622146" sldId="310"/>
            <ac:spMk id="12" creationId="{5118BA95-03E7-41B7-B442-0AF8C0A7FF68}"/>
          </ac:spMkLst>
        </pc:spChg>
        <pc:spChg chg="add del">
          <ac:chgData name="dario garribba" userId="13526be42269ae35" providerId="LiveId" clId="{AC2E1561-3EBE-4260-8AFE-6F03E9541AB2}" dt="2024-10-21T11:48:13.262" v="473"/>
          <ac:spMkLst>
            <pc:docMk/>
            <pc:sldMk cId="974622146" sldId="310"/>
            <ac:spMk id="18" creationId="{AD9B3EAD-A2B3-42C4-927C-3455E3E69EE6}"/>
          </ac:spMkLst>
        </pc:spChg>
        <pc:grpChg chg="add del">
          <ac:chgData name="dario garribba" userId="13526be42269ae35" providerId="LiveId" clId="{AC2E1561-3EBE-4260-8AFE-6F03E9541AB2}" dt="2024-10-21T11:48:13.262" v="473"/>
          <ac:grpSpMkLst>
            <pc:docMk/>
            <pc:sldMk cId="974622146" sldId="310"/>
            <ac:grpSpMk id="8" creationId="{132FD491-28F3-42E7-AEBF-A9E3C462C92A}"/>
          </ac:grpSpMkLst>
        </pc:grpChg>
        <pc:grpChg chg="add del">
          <ac:chgData name="dario garribba" userId="13526be42269ae35" providerId="LiveId" clId="{AC2E1561-3EBE-4260-8AFE-6F03E9541AB2}" dt="2024-10-21T11:48:13.262" v="473"/>
          <ac:grpSpMkLst>
            <pc:docMk/>
            <pc:sldMk cId="974622146" sldId="310"/>
            <ac:grpSpMk id="14" creationId="{E799C3D5-7D55-4046-808C-F290F456D6EF}"/>
          </ac:grpSpMkLst>
        </pc:grpChg>
      </pc:sldChg>
      <pc:sldChg chg="modSp add mod">
        <pc:chgData name="dario garribba" userId="13526be42269ae35" providerId="LiveId" clId="{AC2E1561-3EBE-4260-8AFE-6F03E9541AB2}" dt="2024-10-21T11:58:11.577" v="1383" actId="255"/>
        <pc:sldMkLst>
          <pc:docMk/>
          <pc:sldMk cId="2726362231" sldId="310"/>
        </pc:sldMkLst>
        <pc:spChg chg="mod">
          <ac:chgData name="dario garribba" userId="13526be42269ae35" providerId="LiveId" clId="{AC2E1561-3EBE-4260-8AFE-6F03E9541AB2}" dt="2024-10-21T11:58:11.577" v="1383" actId="255"/>
          <ac:spMkLst>
            <pc:docMk/>
            <pc:sldMk cId="2726362231" sldId="310"/>
            <ac:spMk id="2" creationId="{EC2189AB-36B3-C36C-0842-0D669C27373F}"/>
          </ac:spMkLst>
        </pc:spChg>
      </pc:sldChg>
      <pc:sldChg chg="del ord">
        <pc:chgData name="dario garribba" userId="13526be42269ae35" providerId="LiveId" clId="{AC2E1561-3EBE-4260-8AFE-6F03E9541AB2}" dt="2024-10-21T11:48:00.854" v="470" actId="2696"/>
        <pc:sldMkLst>
          <pc:docMk/>
          <pc:sldMk cId="3384076469" sldId="310"/>
        </pc:sldMkLst>
      </pc:sldChg>
      <pc:sldChg chg="del">
        <pc:chgData name="dario garribba" userId="13526be42269ae35" providerId="LiveId" clId="{AC2E1561-3EBE-4260-8AFE-6F03E9541AB2}" dt="2024-10-21T14:33:38.751" v="2109" actId="47"/>
        <pc:sldMkLst>
          <pc:docMk/>
          <pc:sldMk cId="3867443478" sldId="311"/>
        </pc:sldMkLst>
      </pc:sldChg>
      <pc:sldChg chg="del">
        <pc:chgData name="dario garribba" userId="13526be42269ae35" providerId="LiveId" clId="{AC2E1561-3EBE-4260-8AFE-6F03E9541AB2}" dt="2024-10-21T14:33:38.751" v="2109" actId="47"/>
        <pc:sldMkLst>
          <pc:docMk/>
          <pc:sldMk cId="1604745750" sldId="312"/>
        </pc:sldMkLst>
      </pc:sldChg>
      <pc:sldChg chg="del">
        <pc:chgData name="dario garribba" userId="13526be42269ae35" providerId="LiveId" clId="{AC2E1561-3EBE-4260-8AFE-6F03E9541AB2}" dt="2024-10-21T14:33:38.751" v="2109" actId="47"/>
        <pc:sldMkLst>
          <pc:docMk/>
          <pc:sldMk cId="2749747554" sldId="313"/>
        </pc:sldMkLst>
      </pc:sldChg>
      <pc:sldChg chg="modSp mod ord">
        <pc:chgData name="dario garribba" userId="13526be42269ae35" providerId="LiveId" clId="{AC2E1561-3EBE-4260-8AFE-6F03E9541AB2}" dt="2024-10-21T14:14:26.738" v="2079" actId="20577"/>
        <pc:sldMkLst>
          <pc:docMk/>
          <pc:sldMk cId="1922077584" sldId="317"/>
        </pc:sldMkLst>
        <pc:spChg chg="mod">
          <ac:chgData name="dario garribba" userId="13526be42269ae35" providerId="LiveId" clId="{AC2E1561-3EBE-4260-8AFE-6F03E9541AB2}" dt="2024-10-21T14:14:26.738" v="2079" actId="20577"/>
          <ac:spMkLst>
            <pc:docMk/>
            <pc:sldMk cId="1922077584" sldId="317"/>
            <ac:spMk id="4" creationId="{EC902A12-E02E-C73F-2D6F-0454065AE338}"/>
          </ac:spMkLst>
        </pc:spChg>
      </pc:sldChg>
      <pc:sldChg chg="modSp del mod ord">
        <pc:chgData name="dario garribba" userId="13526be42269ae35" providerId="LiveId" clId="{AC2E1561-3EBE-4260-8AFE-6F03E9541AB2}" dt="2024-10-21T14:33:17.582" v="2108" actId="47"/>
        <pc:sldMkLst>
          <pc:docMk/>
          <pc:sldMk cId="1883241487" sldId="318"/>
        </pc:sldMkLst>
        <pc:spChg chg="mod">
          <ac:chgData name="dario garribba" userId="13526be42269ae35" providerId="LiveId" clId="{AC2E1561-3EBE-4260-8AFE-6F03E9541AB2}" dt="2024-10-21T14:15:00.675" v="2082"/>
          <ac:spMkLst>
            <pc:docMk/>
            <pc:sldMk cId="1883241487" sldId="318"/>
            <ac:spMk id="4" creationId="{2682FF8B-BD61-9D65-4C5B-A87A81092F96}"/>
          </ac:spMkLst>
        </pc:spChg>
      </pc:sldChg>
      <pc:sldChg chg="del">
        <pc:chgData name="dario garribba" userId="13526be42269ae35" providerId="LiveId" clId="{AC2E1561-3EBE-4260-8AFE-6F03E9541AB2}" dt="2024-10-21T11:46:16.066" v="461" actId="47"/>
        <pc:sldMkLst>
          <pc:docMk/>
          <pc:sldMk cId="4091298254" sldId="320"/>
        </pc:sldMkLst>
      </pc:sldChg>
      <pc:sldChg chg="del">
        <pc:chgData name="dario garribba" userId="13526be42269ae35" providerId="LiveId" clId="{AC2E1561-3EBE-4260-8AFE-6F03E9541AB2}" dt="2024-10-21T11:14:51.331" v="94" actId="47"/>
        <pc:sldMkLst>
          <pc:docMk/>
          <pc:sldMk cId="2644239345" sldId="323"/>
        </pc:sldMkLst>
      </pc:sldChg>
      <pc:sldChg chg="del">
        <pc:chgData name="dario garribba" userId="13526be42269ae35" providerId="LiveId" clId="{AC2E1561-3EBE-4260-8AFE-6F03E9541AB2}" dt="2024-10-21T11:14:47.514" v="93" actId="47"/>
        <pc:sldMkLst>
          <pc:docMk/>
          <pc:sldMk cId="3213497003" sldId="324"/>
        </pc:sldMkLst>
      </pc:sldChg>
      <pc:sldChg chg="del">
        <pc:chgData name="dario garribba" userId="13526be42269ae35" providerId="LiveId" clId="{AC2E1561-3EBE-4260-8AFE-6F03E9541AB2}" dt="2024-10-21T11:14:54.344" v="95" actId="47"/>
        <pc:sldMkLst>
          <pc:docMk/>
          <pc:sldMk cId="3528479016" sldId="326"/>
        </pc:sldMkLst>
      </pc:sldChg>
      <pc:sldChg chg="del">
        <pc:chgData name="dario garribba" userId="13526be42269ae35" providerId="LiveId" clId="{AC2E1561-3EBE-4260-8AFE-6F03E9541AB2}" dt="2024-10-21T14:33:45.582" v="2110" actId="47"/>
        <pc:sldMkLst>
          <pc:docMk/>
          <pc:sldMk cId="2860752533" sldId="327"/>
        </pc:sldMkLst>
      </pc:sldChg>
      <pc:sldChg chg="del">
        <pc:chgData name="dario garribba" userId="13526be42269ae35" providerId="LiveId" clId="{AC2E1561-3EBE-4260-8AFE-6F03E9541AB2}" dt="2024-10-21T11:14:47.514" v="93" actId="47"/>
        <pc:sldMkLst>
          <pc:docMk/>
          <pc:sldMk cId="2468304360" sldId="329"/>
        </pc:sldMkLst>
      </pc:sldChg>
      <pc:sldChg chg="del">
        <pc:chgData name="dario garribba" userId="13526be42269ae35" providerId="LiveId" clId="{AC2E1561-3EBE-4260-8AFE-6F03E9541AB2}" dt="2024-10-21T11:14:51.331" v="94" actId="47"/>
        <pc:sldMkLst>
          <pc:docMk/>
          <pc:sldMk cId="3037985767" sldId="330"/>
        </pc:sldMkLst>
      </pc:sldChg>
      <pc:sldChg chg="modSp add mod">
        <pc:chgData name="dario garribba" userId="13526be42269ae35" providerId="LiveId" clId="{AC2E1561-3EBE-4260-8AFE-6F03E9541AB2}" dt="2024-10-21T11:14:34.897" v="92" actId="20577"/>
        <pc:sldMkLst>
          <pc:docMk/>
          <pc:sldMk cId="3283537828" sldId="331"/>
        </pc:sldMkLst>
        <pc:spChg chg="mod">
          <ac:chgData name="dario garribba" userId="13526be42269ae35" providerId="LiveId" clId="{AC2E1561-3EBE-4260-8AFE-6F03E9541AB2}" dt="2024-10-21T11:14:34.897" v="92" actId="20577"/>
          <ac:spMkLst>
            <pc:docMk/>
            <pc:sldMk cId="3283537828" sldId="331"/>
            <ac:spMk id="2" creationId="{770445B7-4EA6-2EDD-9726-BAC154BF19C8}"/>
          </ac:spMkLst>
        </pc:spChg>
      </pc:sldChg>
      <pc:sldChg chg="modSp add mod">
        <pc:chgData name="dario garribba" userId="13526be42269ae35" providerId="LiveId" clId="{AC2E1561-3EBE-4260-8AFE-6F03E9541AB2}" dt="2024-10-21T11:55:38.353" v="1351" actId="20577"/>
        <pc:sldMkLst>
          <pc:docMk/>
          <pc:sldMk cId="980755681" sldId="332"/>
        </pc:sldMkLst>
        <pc:spChg chg="mod">
          <ac:chgData name="dario garribba" userId="13526be42269ae35" providerId="LiveId" clId="{AC2E1561-3EBE-4260-8AFE-6F03E9541AB2}" dt="2024-10-21T11:55:38.353" v="1351" actId="20577"/>
          <ac:spMkLst>
            <pc:docMk/>
            <pc:sldMk cId="980755681" sldId="332"/>
            <ac:spMk id="3" creationId="{7FD6CEC8-8ED8-19FE-C1CD-79A4D6927E7A}"/>
          </ac:spMkLst>
        </pc:spChg>
      </pc:sldChg>
      <pc:sldChg chg="addSp modSp add mod">
        <pc:chgData name="dario garribba" userId="13526be42269ae35" providerId="LiveId" clId="{AC2E1561-3EBE-4260-8AFE-6F03E9541AB2}" dt="2024-10-21T12:06:45.638" v="1538" actId="27636"/>
        <pc:sldMkLst>
          <pc:docMk/>
          <pc:sldMk cId="138823014" sldId="333"/>
        </pc:sldMkLst>
        <pc:spChg chg="mod">
          <ac:chgData name="dario garribba" userId="13526be42269ae35" providerId="LiveId" clId="{AC2E1561-3EBE-4260-8AFE-6F03E9541AB2}" dt="2024-10-21T12:02:32.085" v="1529" actId="20577"/>
          <ac:spMkLst>
            <pc:docMk/>
            <pc:sldMk cId="138823014" sldId="333"/>
            <ac:spMk id="2" creationId="{9D21B9C8-0719-A57F-EC51-BDC852D9B3D6}"/>
          </ac:spMkLst>
        </pc:spChg>
        <pc:spChg chg="mod">
          <ac:chgData name="dario garribba" userId="13526be42269ae35" providerId="LiveId" clId="{AC2E1561-3EBE-4260-8AFE-6F03E9541AB2}" dt="2024-10-21T12:06:45.638" v="1538" actId="27636"/>
          <ac:spMkLst>
            <pc:docMk/>
            <pc:sldMk cId="138823014" sldId="333"/>
            <ac:spMk id="3" creationId="{5AAF6E63-542E-12B9-A05E-1D741CB4D955}"/>
          </ac:spMkLst>
        </pc:spChg>
        <pc:spChg chg="add">
          <ac:chgData name="dario garribba" userId="13526be42269ae35" providerId="LiveId" clId="{AC2E1561-3EBE-4260-8AFE-6F03E9541AB2}" dt="2024-10-21T12:06:33.544" v="1535"/>
          <ac:spMkLst>
            <pc:docMk/>
            <pc:sldMk cId="138823014" sldId="333"/>
            <ac:spMk id="4" creationId="{AE824CB1-5808-26E9-8A9E-FCDE49EB0FBC}"/>
          </ac:spMkLst>
        </pc:spChg>
      </pc:sldChg>
      <pc:sldChg chg="addSp modSp add mod">
        <pc:chgData name="dario garribba" userId="13526be42269ae35" providerId="LiveId" clId="{AC2E1561-3EBE-4260-8AFE-6F03E9541AB2}" dt="2024-10-21T14:04:02.720" v="1580" actId="20577"/>
        <pc:sldMkLst>
          <pc:docMk/>
          <pc:sldMk cId="2137576396" sldId="334"/>
        </pc:sldMkLst>
        <pc:spChg chg="mod">
          <ac:chgData name="dario garribba" userId="13526be42269ae35" providerId="LiveId" clId="{AC2E1561-3EBE-4260-8AFE-6F03E9541AB2}" dt="2024-10-21T14:04:02.720" v="1580" actId="20577"/>
          <ac:spMkLst>
            <pc:docMk/>
            <pc:sldMk cId="2137576396" sldId="334"/>
            <ac:spMk id="3" creationId="{77B667CA-7113-275A-814E-3F722FADC15E}"/>
          </ac:spMkLst>
        </pc:spChg>
        <pc:spChg chg="add">
          <ac:chgData name="dario garribba" userId="13526be42269ae35" providerId="LiveId" clId="{AC2E1561-3EBE-4260-8AFE-6F03E9541AB2}" dt="2024-10-21T14:03:36.012" v="1562"/>
          <ac:spMkLst>
            <pc:docMk/>
            <pc:sldMk cId="2137576396" sldId="334"/>
            <ac:spMk id="4" creationId="{83A4E59F-B76E-2BE5-05D5-1DBE05689198}"/>
          </ac:spMkLst>
        </pc:spChg>
      </pc:sldChg>
      <pc:sldChg chg="modSp add mod">
        <pc:chgData name="dario garribba" userId="13526be42269ae35" providerId="LiveId" clId="{AC2E1561-3EBE-4260-8AFE-6F03E9541AB2}" dt="2024-10-21T14:10:22.925" v="1980" actId="12"/>
        <pc:sldMkLst>
          <pc:docMk/>
          <pc:sldMk cId="2378835038" sldId="335"/>
        </pc:sldMkLst>
        <pc:spChg chg="mod">
          <ac:chgData name="dario garribba" userId="13526be42269ae35" providerId="LiveId" clId="{AC2E1561-3EBE-4260-8AFE-6F03E9541AB2}" dt="2024-10-21T14:06:46.556" v="1637" actId="20577"/>
          <ac:spMkLst>
            <pc:docMk/>
            <pc:sldMk cId="2378835038" sldId="335"/>
            <ac:spMk id="2" creationId="{D1E1FC36-1DE3-8B7E-AA3E-02600A2EE66D}"/>
          </ac:spMkLst>
        </pc:spChg>
        <pc:spChg chg="mod">
          <ac:chgData name="dario garribba" userId="13526be42269ae35" providerId="LiveId" clId="{AC2E1561-3EBE-4260-8AFE-6F03E9541AB2}" dt="2024-10-21T14:10:22.925" v="1980" actId="12"/>
          <ac:spMkLst>
            <pc:docMk/>
            <pc:sldMk cId="2378835038" sldId="335"/>
            <ac:spMk id="3" creationId="{CFE30A5D-6B3D-78D0-7CF4-2A7129582E5C}"/>
          </ac:spMkLst>
        </pc:spChg>
      </pc:sldChg>
      <pc:sldChg chg="modSp add mod">
        <pc:chgData name="dario garribba" userId="13526be42269ae35" providerId="LiveId" clId="{AC2E1561-3EBE-4260-8AFE-6F03E9541AB2}" dt="2024-10-21T14:14:07.084" v="2061" actId="6549"/>
        <pc:sldMkLst>
          <pc:docMk/>
          <pc:sldMk cId="2947754708" sldId="336"/>
        </pc:sldMkLst>
        <pc:spChg chg="mod">
          <ac:chgData name="dario garribba" userId="13526be42269ae35" providerId="LiveId" clId="{AC2E1561-3EBE-4260-8AFE-6F03E9541AB2}" dt="2024-10-21T14:14:07.084" v="2061" actId="6549"/>
          <ac:spMkLst>
            <pc:docMk/>
            <pc:sldMk cId="2947754708" sldId="336"/>
            <ac:spMk id="2" creationId="{EFE305E2-6BDE-4956-74F0-B6708218FDC8}"/>
          </ac:spMkLst>
        </pc:spChg>
        <pc:spChg chg="mod">
          <ac:chgData name="dario garribba" userId="13526be42269ae35" providerId="LiveId" clId="{AC2E1561-3EBE-4260-8AFE-6F03E9541AB2}" dt="2024-10-21T14:13:38.927" v="2041" actId="27636"/>
          <ac:spMkLst>
            <pc:docMk/>
            <pc:sldMk cId="2947754708" sldId="336"/>
            <ac:spMk id="3" creationId="{CC290156-6DB4-917C-FCFF-8CB3A7DC22E0}"/>
          </ac:spMkLst>
        </pc:spChg>
      </pc:sldChg>
      <pc:sldChg chg="addSp delSp modSp new mod modClrScheme chgLayout">
        <pc:chgData name="dario garribba" userId="13526be42269ae35" providerId="LiveId" clId="{AC2E1561-3EBE-4260-8AFE-6F03E9541AB2}" dt="2024-10-21T14:30:18.257" v="2103" actId="1076"/>
        <pc:sldMkLst>
          <pc:docMk/>
          <pc:sldMk cId="970064619" sldId="337"/>
        </pc:sldMkLst>
        <pc:spChg chg="del mod ord">
          <ac:chgData name="dario garribba" userId="13526be42269ae35" providerId="LiveId" clId="{AC2E1561-3EBE-4260-8AFE-6F03E9541AB2}" dt="2024-10-21T14:29:17.064" v="2084" actId="700"/>
          <ac:spMkLst>
            <pc:docMk/>
            <pc:sldMk cId="970064619" sldId="337"/>
            <ac:spMk id="2" creationId="{BFC9EC29-2F90-87B1-7FD7-AC7163299C34}"/>
          </ac:spMkLst>
        </pc:spChg>
        <pc:spChg chg="del">
          <ac:chgData name="dario garribba" userId="13526be42269ae35" providerId="LiveId" clId="{AC2E1561-3EBE-4260-8AFE-6F03E9541AB2}" dt="2024-10-21T14:29:17.064" v="2084" actId="700"/>
          <ac:spMkLst>
            <pc:docMk/>
            <pc:sldMk cId="970064619" sldId="337"/>
            <ac:spMk id="3" creationId="{9B136F36-F1BB-2709-6942-92498A396E35}"/>
          </ac:spMkLst>
        </pc:spChg>
        <pc:spChg chg="del">
          <ac:chgData name="dario garribba" userId="13526be42269ae35" providerId="LiveId" clId="{AC2E1561-3EBE-4260-8AFE-6F03E9541AB2}" dt="2024-10-21T14:29:17.064" v="2084" actId="700"/>
          <ac:spMkLst>
            <pc:docMk/>
            <pc:sldMk cId="970064619" sldId="337"/>
            <ac:spMk id="4" creationId="{7DCD71C6-A5B8-DB38-9DAA-328589F7C41E}"/>
          </ac:spMkLst>
        </pc:spChg>
        <pc:spChg chg="add del mod ord">
          <ac:chgData name="dario garribba" userId="13526be42269ae35" providerId="LiveId" clId="{AC2E1561-3EBE-4260-8AFE-6F03E9541AB2}" dt="2024-10-21T14:29:24.884" v="2085" actId="700"/>
          <ac:spMkLst>
            <pc:docMk/>
            <pc:sldMk cId="970064619" sldId="337"/>
            <ac:spMk id="5" creationId="{AE2A4F79-DB0B-A81C-2CCF-701566E4D68C}"/>
          </ac:spMkLst>
        </pc:spChg>
        <pc:spChg chg="add mod">
          <ac:chgData name="dario garribba" userId="13526be42269ae35" providerId="LiveId" clId="{AC2E1561-3EBE-4260-8AFE-6F03E9541AB2}" dt="2024-10-21T14:30:18.257" v="2103" actId="1076"/>
          <ac:spMkLst>
            <pc:docMk/>
            <pc:sldMk cId="970064619" sldId="337"/>
            <ac:spMk id="7" creationId="{3AF82EB7-C2B4-7F9B-65E0-2BC5FFB1426D}"/>
          </ac:spMkLst>
        </pc:spChg>
      </pc:sldChg>
      <pc:sldChg chg="modSp add mod">
        <pc:chgData name="dario garribba" userId="13526be42269ae35" providerId="LiveId" clId="{AC2E1561-3EBE-4260-8AFE-6F03E9541AB2}" dt="2024-10-21T14:31:23.619" v="2107" actId="255"/>
        <pc:sldMkLst>
          <pc:docMk/>
          <pc:sldMk cId="2962279650" sldId="338"/>
        </pc:sldMkLst>
        <pc:spChg chg="mod">
          <ac:chgData name="dario garribba" userId="13526be42269ae35" providerId="LiveId" clId="{AC2E1561-3EBE-4260-8AFE-6F03E9541AB2}" dt="2024-10-21T14:31:23.619" v="2107" actId="255"/>
          <ac:spMkLst>
            <pc:docMk/>
            <pc:sldMk cId="2962279650" sldId="338"/>
            <ac:spMk id="7" creationId="{E7BA8932-21FA-DC75-3341-203DC9DA61EA}"/>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10/21/2024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10/21/2024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10/21/2024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10/21/2024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10/21/2024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10/21/2024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10/21/2024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10/21/2024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10/21/2024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10/21/2024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10/21/2024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10/21/2024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10/21/2024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10/21/2024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10/21/2024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10/21/2024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http://www.parrocchie.it/calenzano/santamariadellegrazie/I%20DOCICI%20PIETRO.htm" TargetMode="External"/><Relationship Id="rId13" Type="http://schemas.openxmlformats.org/officeDocument/2006/relationships/hyperlink" Target="http://www.parrocchie.it/calenzano/santamariadellegrazie/I%20DODICI%20BARTOLOMEO.htm" TargetMode="External"/><Relationship Id="rId18" Type="http://schemas.openxmlformats.org/officeDocument/2006/relationships/hyperlink" Target="http://www.parrocchie.it/calenzano/santamariadellegrazie/I%20DODICI%20SIMONE.htm" TargetMode="External"/><Relationship Id="rId3" Type="http://schemas.microsoft.com/office/2007/relationships/hdphoto" Target="../media/hdphoto1.wdp"/><Relationship Id="rId7" Type="http://schemas.microsoft.com/office/2007/relationships/hdphoto" Target="../media/hdphoto2.wdp"/><Relationship Id="rId12" Type="http://schemas.openxmlformats.org/officeDocument/2006/relationships/hyperlink" Target="http://www.parrocchie.it/calenzano/santamariadellegrazie/I%20DODICI%20FILIPPO.htm" TargetMode="External"/><Relationship Id="rId17" Type="http://schemas.openxmlformats.org/officeDocument/2006/relationships/hyperlink" Target="http://www.parrocchie.it/calenzano/santamariadellegrazie/I%20DODICI%20TADDEO.htm" TargetMode="External"/><Relationship Id="rId2" Type="http://schemas.openxmlformats.org/officeDocument/2006/relationships/image" Target="../media/image2.png"/><Relationship Id="rId16" Type="http://schemas.openxmlformats.org/officeDocument/2006/relationships/hyperlink" Target="http://www.parrocchie.it/calenzano/santamariadellegrazie/I%20DODICI%20GIACOMOa.htm" TargetMode="External"/><Relationship Id="rId1" Type="http://schemas.openxmlformats.org/officeDocument/2006/relationships/slideLayout" Target="../slideLayouts/slideLayout8.xml"/><Relationship Id="rId6" Type="http://schemas.openxmlformats.org/officeDocument/2006/relationships/image" Target="../media/image6.png"/><Relationship Id="rId11" Type="http://schemas.openxmlformats.org/officeDocument/2006/relationships/hyperlink" Target="http://www.parrocchie.it/calenzano/santamariadellegrazie/I%20DODICI%20GIOVANNI.htm" TargetMode="External"/><Relationship Id="rId5" Type="http://schemas.microsoft.com/office/2007/relationships/hdphoto" Target="../media/hdphoto3.wdp"/><Relationship Id="rId15" Type="http://schemas.openxmlformats.org/officeDocument/2006/relationships/hyperlink" Target="http://www.parrocchie.it/calenzano/santamariadellegrazie/I%20DODICI%20MATTEO.htm" TargetMode="External"/><Relationship Id="rId10" Type="http://schemas.openxmlformats.org/officeDocument/2006/relationships/hyperlink" Target="http://www.parrocchie.it/calenzano/santamariadellegrazie/I%20DODICI%20GIACOMO.htm" TargetMode="External"/><Relationship Id="rId19" Type="http://schemas.openxmlformats.org/officeDocument/2006/relationships/hyperlink" Target="http://www.parrocchie.it/calenzano/santamariadellegrazie/I%20DODICI%20GIUDA.htm" TargetMode="External"/><Relationship Id="rId4" Type="http://schemas.openxmlformats.org/officeDocument/2006/relationships/image" Target="../media/image5.png"/><Relationship Id="rId9" Type="http://schemas.openxmlformats.org/officeDocument/2006/relationships/hyperlink" Target="http://www.parrocchie.it/calenzano/santamariadellegrazie/I%20DODICI%20ANDREA.htm" TargetMode="External"/><Relationship Id="rId14" Type="http://schemas.openxmlformats.org/officeDocument/2006/relationships/hyperlink" Target="http://www.parrocchie.it/calenzano/santamariadellegrazie/I%20DODICI%20TOMMASO.htm"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3</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p:cNvSpPr>
            <a:spLocks noGrp="1"/>
          </p:cNvSpPr>
          <p:nvPr>
            <p:ph type="title"/>
          </p:nvPr>
        </p:nvSpPr>
        <p:spPr>
          <a:xfrm>
            <a:off x="1490145" y="2376862"/>
            <a:ext cx="2640646" cy="2104273"/>
          </a:xfrm>
          <a:noFill/>
        </p:spPr>
        <p:txBody>
          <a:bodyPr vert="horz" lIns="91440" tIns="45720" rIns="91440" bIns="45720" rtlCol="0" anchor="ctr">
            <a:normAutofit fontScale="90000"/>
          </a:bodyPr>
          <a:lstStyle/>
          <a:p>
            <a:pPr algn="ctr"/>
            <a:r>
              <a:rPr lang="en-US" sz="2600" cap="all" dirty="0" err="1">
                <a:solidFill>
                  <a:srgbClr val="FFFFFF"/>
                </a:solidFill>
              </a:rPr>
              <a:t>domanda</a:t>
            </a:r>
            <a:r>
              <a:rPr lang="en-US" sz="2600" cap="all" dirty="0">
                <a:solidFill>
                  <a:srgbClr val="FFFFFF"/>
                </a:solidFill>
              </a:rPr>
              <a:t> </a:t>
            </a:r>
            <a:r>
              <a:rPr lang="en-US" sz="2600" cap="all" dirty="0" err="1">
                <a:solidFill>
                  <a:srgbClr val="FFFFFF"/>
                </a:solidFill>
              </a:rPr>
              <a:t>più</a:t>
            </a:r>
            <a:r>
              <a:rPr lang="en-US" sz="2600" cap="all" dirty="0">
                <a:solidFill>
                  <a:srgbClr val="FFFFFF"/>
                </a:solidFill>
              </a:rPr>
              <a:t> </a:t>
            </a:r>
            <a:r>
              <a:rPr lang="en-US" sz="2600" cap="all" dirty="0" err="1">
                <a:solidFill>
                  <a:srgbClr val="FFFFFF"/>
                </a:solidFill>
              </a:rPr>
              <a:t>frequente</a:t>
            </a:r>
            <a:r>
              <a:rPr lang="en-US" sz="2600" cap="all" dirty="0">
                <a:solidFill>
                  <a:srgbClr val="FFFFFF"/>
                </a:solidFill>
              </a:rPr>
              <a:t>:</a:t>
            </a:r>
            <a:br>
              <a:rPr lang="en-US" sz="2600" cap="all" dirty="0">
                <a:solidFill>
                  <a:srgbClr val="FFFFFF"/>
                </a:solidFill>
              </a:rPr>
            </a:br>
            <a:br>
              <a:rPr lang="en-US" sz="2600" cap="all" dirty="0">
                <a:solidFill>
                  <a:srgbClr val="FFFFFF"/>
                </a:solidFill>
              </a:rPr>
            </a:br>
            <a:r>
              <a:rPr lang="en-US" sz="2600" cap="all" dirty="0">
                <a:solidFill>
                  <a:srgbClr val="FFFFFF"/>
                </a:solidFill>
              </a:rPr>
              <a:t> chi </a:t>
            </a:r>
            <a:r>
              <a:rPr lang="en-US" sz="2600" cap="all" dirty="0" err="1">
                <a:solidFill>
                  <a:srgbClr val="FFFFFF"/>
                </a:solidFill>
              </a:rPr>
              <a:t>sono</a:t>
            </a:r>
            <a:r>
              <a:rPr lang="en-US" sz="2600" cap="all" dirty="0">
                <a:solidFill>
                  <a:srgbClr val="FFFFFF"/>
                </a:solidFill>
              </a:rPr>
              <a:t> I </a:t>
            </a:r>
            <a:r>
              <a:rPr lang="en-US" sz="2600" cap="all" dirty="0" err="1">
                <a:solidFill>
                  <a:srgbClr val="FFFFFF"/>
                </a:solidFill>
              </a:rPr>
              <a:t>dodici</a:t>
            </a:r>
            <a:r>
              <a:rPr lang="en-US" sz="2600" cap="all" dirty="0">
                <a:solidFill>
                  <a:srgbClr val="FFFFFF"/>
                </a:solidFill>
              </a:rPr>
              <a:t> apostoli?</a:t>
            </a:r>
          </a:p>
        </p:txBody>
      </p:sp>
      <p:sp>
        <p:nvSpPr>
          <p:cNvPr id="18" name="Rectangle 17">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026" name="Picture 2" descr="Gesù e i dodici apostoli. Vintage home Decor Style vecchia riproduzione murale. immagine 2">
            <a:extLst>
              <a:ext uri="{FF2B5EF4-FFF2-40B4-BE49-F238E27FC236}">
                <a16:creationId xmlns:a16="http://schemas.microsoft.com/office/drawing/2014/main" id="{BA28FAE6-7829-A233-695B-1D925B08D7D8}"/>
              </a:ext>
            </a:extLst>
          </p:cNvPr>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6434456" y="45440"/>
            <a:ext cx="4511410" cy="6767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676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27636B-2AA7-B6A3-900F-F22FDBF9A0A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10C4B1FD-A6C8-2DB6-DEDE-D9615F3F35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D1490285-3F88-E654-5D28-91FBEFC30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8A9E19E9-F107-0DBD-D45A-64AEB68FB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BF6ACDAD-A6DC-E252-9701-2EF3BCF01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6F68E855-1E35-E9B8-D8E3-386F9BB110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9A515E54-DD74-D330-2201-5BEF7CAF7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D53CB4A8-AF96-F484-7B19-FB4B4967BD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16BD18CD-C611-80D6-3C77-F61A2339D2F0}"/>
              </a:ext>
            </a:extLst>
          </p:cNvPr>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dirty="0">
                <a:solidFill>
                  <a:srgbClr val="FFFFFF"/>
                </a:solidFill>
              </a:rPr>
              <a:t>I 12</a:t>
            </a:r>
          </a:p>
        </p:txBody>
      </p:sp>
      <p:sp>
        <p:nvSpPr>
          <p:cNvPr id="18" name="Rectangle 17">
            <a:extLst>
              <a:ext uri="{FF2B5EF4-FFF2-40B4-BE49-F238E27FC236}">
                <a16:creationId xmlns:a16="http://schemas.microsoft.com/office/drawing/2014/main" id="{2A91BB9B-8DE1-C45C-485E-9FCD8EE1C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 name="CasellaDiTesto 3">
            <a:extLst>
              <a:ext uri="{FF2B5EF4-FFF2-40B4-BE49-F238E27FC236}">
                <a16:creationId xmlns:a16="http://schemas.microsoft.com/office/drawing/2014/main" id="{6DBD3E81-30FB-BAFD-E0EF-A4BE5D3F3BDE}"/>
              </a:ext>
            </a:extLst>
          </p:cNvPr>
          <p:cNvSpPr txBox="1"/>
          <p:nvPr/>
        </p:nvSpPr>
        <p:spPr>
          <a:xfrm>
            <a:off x="5534746" y="171119"/>
            <a:ext cx="6241153" cy="6542560"/>
          </a:xfrm>
          <a:prstGeom prst="rect">
            <a:avLst/>
          </a:prstGeom>
          <a:noFill/>
        </p:spPr>
        <p:txBody>
          <a:bodyPr wrap="square" rtlCol="0">
            <a:spAutoFit/>
          </a:bodyPr>
          <a:lstStyle/>
          <a:p>
            <a:pPr marL="0" marR="0" lvl="0" indent="0" algn="just" defTabSz="457200" rtl="0" eaLnBrk="1" fontAlgn="auto" latinLnBrk="0" hangingPunct="1">
              <a:lnSpc>
                <a:spcPct val="150000"/>
              </a:lnSpc>
              <a:spcBef>
                <a:spcPts val="0"/>
              </a:spcBef>
              <a:spcAft>
                <a:spcPts val="800"/>
              </a:spcAft>
              <a:buClrTx/>
              <a:buSzTx/>
              <a:buFontTx/>
              <a:buNone/>
              <a:tabLst/>
              <a:defRPr/>
            </a:pPr>
            <a:r>
              <a:rPr kumimoji="0" lang="it-IT" sz="2000" b="1" i="0" u="none"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rPr>
              <a:t>Matteo 10, 2-4 </a:t>
            </a:r>
          </a:p>
          <a:p>
            <a:pPr marL="0" marR="0" lvl="0" indent="0" algn="just" defTabSz="457200" rtl="0" eaLnBrk="1" fontAlgn="auto" latinLnBrk="0" hangingPunct="1">
              <a:lnSpc>
                <a:spcPct val="150000"/>
              </a:lnSpc>
              <a:spcBef>
                <a:spcPts val="0"/>
              </a:spcBef>
              <a:spcAft>
                <a:spcPts val="80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Gesù chiamò i suoi dodici discepoli e diede loro il potere di scacciare gli spiriti maligni, di guarire tutte le malattie e tutte le sofferenze. I nomi dei </a:t>
            </a:r>
            <a:r>
              <a:rPr kumimoji="0" lang="it-IT" sz="2000" b="1" i="0" u="none"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rPr>
              <a:t>dodici </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apostoli sono questi: innanzi tutto </a:t>
            </a:r>
            <a:r>
              <a:rPr kumimoji="0" lang="it-IT" sz="2000" b="1" i="0" u="none"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rPr>
              <a:t>Simone,</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detto </a:t>
            </a:r>
            <a:r>
              <a:rPr kumimoji="0" lang="it-IT" sz="2000" b="1" i="0" u="sng" strike="noStrike" kern="1200" cap="none" spc="0" normalizeH="0" baseline="0" noProof="0" dirty="0">
                <a:ln>
                  <a:noFill/>
                </a:ln>
                <a:solidFill>
                  <a:prstClr val="black"/>
                </a:solidFill>
                <a:effectLst/>
                <a:uLnTx/>
                <a:uFillTx/>
                <a:latin typeface="Georgia" panose="02040502050405020303"/>
                <a:ea typeface="+mn-ea"/>
                <a:cs typeface="+mn-cs"/>
                <a:hlinkClick r:id="rId8">
                  <a:extLst>
                    <a:ext uri="{A12FA001-AC4F-418D-AE19-62706E023703}">
                      <ahyp:hlinkClr xmlns:ahyp="http://schemas.microsoft.com/office/drawing/2018/hyperlinkcolor" val="tx"/>
                    </a:ext>
                  </a:extLst>
                </a:hlinkClick>
              </a:rPr>
              <a:t>Pietro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e suo fratello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9">
                  <a:extLst>
                    <a:ext uri="{A12FA001-AC4F-418D-AE19-62706E023703}">
                      <ahyp:hlinkClr xmlns:ahyp="http://schemas.microsoft.com/office/drawing/2018/hyperlinkcolor" val="tx"/>
                    </a:ext>
                  </a:extLst>
                </a:hlinkClick>
              </a:rPr>
              <a:t>Andrea</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0">
                  <a:extLst>
                    <a:ext uri="{A12FA001-AC4F-418D-AE19-62706E023703}">
                      <ahyp:hlinkClr xmlns:ahyp="http://schemas.microsoft.com/office/drawing/2018/hyperlinkcolor" val="tx"/>
                    </a:ext>
                  </a:extLst>
                </a:hlinkClick>
              </a:rPr>
              <a:t>Giacomo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e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1">
                  <a:extLst>
                    <a:ext uri="{A12FA001-AC4F-418D-AE19-62706E023703}">
                      <ahyp:hlinkClr xmlns:ahyp="http://schemas.microsoft.com/office/drawing/2018/hyperlinkcolor" val="tx"/>
                    </a:ext>
                  </a:extLst>
                </a:hlinkClick>
              </a:rPr>
              <a:t>Giovanni</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figli di Zebedeo;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2">
                  <a:extLst>
                    <a:ext uri="{A12FA001-AC4F-418D-AE19-62706E023703}">
                      <ahyp:hlinkClr xmlns:ahyp="http://schemas.microsoft.com/office/drawing/2018/hyperlinkcolor" val="tx"/>
                    </a:ext>
                  </a:extLst>
                </a:hlinkClick>
              </a:rPr>
              <a:t>Filippo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e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3">
                  <a:extLst>
                    <a:ext uri="{A12FA001-AC4F-418D-AE19-62706E023703}">
                      <ahyp:hlinkClr xmlns:ahyp="http://schemas.microsoft.com/office/drawing/2018/hyperlinkcolor" val="tx"/>
                    </a:ext>
                  </a:extLst>
                </a:hlinkClick>
              </a:rPr>
              <a:t>Bartolomeo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(Natanaele </a:t>
            </a:r>
            <a:r>
              <a:rPr kumimoji="0" lang="it-IT" sz="2000" b="1" i="0" u="none" strike="noStrike" kern="1200" cap="none" spc="0" normalizeH="0" baseline="0" noProof="0" dirty="0" err="1">
                <a:ln>
                  <a:noFill/>
                </a:ln>
                <a:solidFill>
                  <a:prstClr val="black"/>
                </a:solidFill>
                <a:effectLst/>
                <a:uLnTx/>
                <a:uFillTx/>
                <a:latin typeface="Georgia" panose="02040502050405020303"/>
                <a:ea typeface="+mn-ea"/>
                <a:cs typeface="+mn-cs"/>
              </a:rPr>
              <a:t>Gv</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1,45-51);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4">
                  <a:extLst>
                    <a:ext uri="{A12FA001-AC4F-418D-AE19-62706E023703}">
                      <ahyp:hlinkClr xmlns:ahyp="http://schemas.microsoft.com/office/drawing/2018/hyperlinkcolor" val="tx"/>
                    </a:ext>
                  </a:extLst>
                </a:hlinkClick>
              </a:rPr>
              <a:t>Tommaso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e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5">
                  <a:extLst>
                    <a:ext uri="{A12FA001-AC4F-418D-AE19-62706E023703}">
                      <ahyp:hlinkClr xmlns:ahyp="http://schemas.microsoft.com/office/drawing/2018/hyperlinkcolor" val="tx"/>
                    </a:ext>
                  </a:extLst>
                </a:hlinkClick>
              </a:rPr>
              <a:t>Matteo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l’agente delle tasse;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6">
                  <a:extLst>
                    <a:ext uri="{A12FA001-AC4F-418D-AE19-62706E023703}">
                      <ahyp:hlinkClr xmlns:ahyp="http://schemas.microsoft.com/office/drawing/2018/hyperlinkcolor" val="tx"/>
                    </a:ext>
                  </a:extLst>
                </a:hlinkClick>
              </a:rPr>
              <a:t>Giacomo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figlio di Alfeo e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7">
                  <a:extLst>
                    <a:ext uri="{A12FA001-AC4F-418D-AE19-62706E023703}">
                      <ahyp:hlinkClr xmlns:ahyp="http://schemas.microsoft.com/office/drawing/2018/hyperlinkcolor" val="tx"/>
                    </a:ext>
                  </a:extLst>
                </a:hlinkClick>
              </a:rPr>
              <a:t>Taddeo</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(Giuda di Giacomo Lc.6,16 e At 1,13);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8">
                  <a:extLst>
                    <a:ext uri="{A12FA001-AC4F-418D-AE19-62706E023703}">
                      <ahyp:hlinkClr xmlns:ahyp="http://schemas.microsoft.com/office/drawing/2018/hyperlinkcolor" val="tx"/>
                    </a:ext>
                  </a:extLst>
                </a:hlinkClick>
              </a:rPr>
              <a:t>Simone</a:t>
            </a:r>
            <a:r>
              <a:rPr kumimoji="0" lang="it-IT" sz="2000" b="1" i="0" u="sng" strike="noStrike" kern="1200" cap="none" spc="0" normalizeH="0" baseline="0" noProof="0" dirty="0">
                <a:ln>
                  <a:noFill/>
                </a:ln>
                <a:solidFill>
                  <a:prstClr val="black"/>
                </a:solidFill>
                <a:effectLst/>
                <a:uLnTx/>
                <a:uFillTx/>
                <a:latin typeface="Georgia" panose="02040502050405020303"/>
                <a:ea typeface="+mn-ea"/>
                <a:cs typeface="+mn-cs"/>
                <a:hlinkClick r:id="rId18">
                  <a:extLst>
                    <a:ext uri="{A12FA001-AC4F-418D-AE19-62706E023703}">
                      <ahyp:hlinkClr xmlns:ahyp="http://schemas.microsoft.com/office/drawing/2018/hyperlinkcolor" val="tx"/>
                    </a:ext>
                  </a:extLst>
                </a:hlinkClick>
              </a:rPr>
              <a:t>,</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che era del partito degli zeloti, e </a:t>
            </a:r>
            <a:r>
              <a:rPr kumimoji="0" lang="it-IT" sz="2000" b="1" i="0" u="sng"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hlinkClick r:id="rId19">
                  <a:extLst>
                    <a:ext uri="{A12FA001-AC4F-418D-AE19-62706E023703}">
                      <ahyp:hlinkClr xmlns:ahyp="http://schemas.microsoft.com/office/drawing/2018/hyperlinkcolor" val="tx"/>
                    </a:ext>
                  </a:extLst>
                </a:hlinkClick>
              </a:rPr>
              <a:t>Giuda</a:t>
            </a:r>
            <a:r>
              <a:rPr kumimoji="0" lang="it-IT" sz="2000" b="1" i="0" u="none" strike="noStrike" kern="1200" cap="none" spc="0" normalizeH="0" baseline="0" noProof="0" dirty="0">
                <a:ln>
                  <a:noFill/>
                </a:ln>
                <a:solidFill>
                  <a:prstClr val="black"/>
                </a:solidFill>
                <a:effectLst/>
                <a:highlight>
                  <a:srgbClr val="FFFF00"/>
                </a:highlight>
                <a:uLnTx/>
                <a:uFillTx/>
                <a:latin typeface="Georgia" panose="02040502050405020303"/>
                <a:ea typeface="+mn-ea"/>
                <a:cs typeface="+mn-cs"/>
              </a:rPr>
              <a:t> l’Iscariota</a:t>
            </a:r>
            <a:r>
              <a:rPr kumimoji="0" lang="it-IT" sz="2000" b="1" i="0" u="none" strike="noStrike" kern="1200" cap="none" spc="0" normalizeH="0" baseline="0" noProof="0" dirty="0">
                <a:ln>
                  <a:noFill/>
                </a:ln>
                <a:solidFill>
                  <a:prstClr val="black"/>
                </a:solidFill>
                <a:effectLst/>
                <a:uLnTx/>
                <a:uFillTx/>
                <a:latin typeface="Georgia" panose="02040502050405020303"/>
                <a:ea typeface="+mn-ea"/>
                <a:cs typeface="+mn-cs"/>
              </a:rPr>
              <a:t>, che poi fu il traditore di Gesù</a:t>
            </a:r>
            <a:r>
              <a:rPr kumimoji="0" lang="it-IT" sz="2000" b="0" i="1"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t>
            </a:r>
          </a:p>
          <a:p>
            <a:pPr marL="0" marR="0" lvl="0" indent="0" algn="just" defTabSz="457200" rtl="0" eaLnBrk="1" fontAlgn="auto" latinLnBrk="0" hangingPunct="1">
              <a:lnSpc>
                <a:spcPct val="150000"/>
              </a:lnSpc>
              <a:spcBef>
                <a:spcPts val="0"/>
              </a:spcBef>
              <a:spcAft>
                <a:spcPts val="800"/>
              </a:spcAft>
              <a:buClrTx/>
              <a:buSzTx/>
              <a:buFontTx/>
              <a:buNone/>
              <a:tabLst/>
              <a:defRPr/>
            </a:pPr>
            <a:endParaRPr kumimoji="0" lang="it-IT" sz="1200" b="1" i="0" u="none" strike="noStrike" kern="1200" cap="none" spc="0" normalizeH="0" baseline="0" noProof="0" dirty="0">
              <a:ln>
                <a:noFill/>
              </a:ln>
              <a:solidFill>
                <a:srgbClr val="000000"/>
              </a:solidFill>
              <a:effectLst/>
              <a:uLnTx/>
              <a:uFillTx/>
              <a:latin typeface="Georgia" panose="02040502050405020303"/>
              <a:ea typeface="+mn-ea"/>
              <a:cs typeface="+mn-cs"/>
            </a:endParaRPr>
          </a:p>
        </p:txBody>
      </p:sp>
    </p:spTree>
    <p:extLst>
      <p:ext uri="{BB962C8B-B14F-4D97-AF65-F5344CB8AC3E}">
        <p14:creationId xmlns:p14="http://schemas.microsoft.com/office/powerpoint/2010/main" val="387771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7B9DD1-F193-56D7-BE9D-B4AB712DD47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359DBBDD-E0CD-3C6E-0D36-C52968ABF0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0C113E3B-8646-CB75-A4D0-6E21F52E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E65F7FD6-123C-3F9C-72E0-7BB98A89D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860EC9A8-5D12-4438-7DBA-4D8B23B34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53C06FED-60EA-03EE-B583-29F05405CB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5BC12904-5701-4483-CEE0-9D1DA9ADB6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3E19A08A-4C79-9164-96D8-58B1494FF9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EC2189AB-36B3-C36C-0842-0D669C27373F}"/>
              </a:ext>
            </a:extLst>
          </p:cNvPr>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dirty="0">
                <a:solidFill>
                  <a:srgbClr val="FFFFFF"/>
                </a:solidFill>
              </a:rPr>
              <a:t>I 12</a:t>
            </a:r>
            <a:br>
              <a:rPr lang="en-US" sz="2600" cap="all" dirty="0">
                <a:solidFill>
                  <a:srgbClr val="FFFFFF"/>
                </a:solidFill>
              </a:rPr>
            </a:br>
            <a:r>
              <a:rPr lang="en-US" sz="2000" cap="all" dirty="0" err="1">
                <a:solidFill>
                  <a:srgbClr val="FFFFFF"/>
                </a:solidFill>
              </a:rPr>
              <a:t>sono</a:t>
            </a:r>
            <a:r>
              <a:rPr lang="en-US" sz="2000" cap="all" dirty="0">
                <a:solidFill>
                  <a:srgbClr val="FFFFFF"/>
                </a:solidFill>
              </a:rPr>
              <a:t> </a:t>
            </a:r>
            <a:r>
              <a:rPr lang="en-US" sz="2000" cap="all" dirty="0" err="1">
                <a:solidFill>
                  <a:srgbClr val="FFFFFF"/>
                </a:solidFill>
              </a:rPr>
              <a:t>fissi</a:t>
            </a:r>
            <a:r>
              <a:rPr lang="en-US" sz="2000" cap="all" dirty="0">
                <a:solidFill>
                  <a:srgbClr val="FFFFFF"/>
                </a:solidFill>
              </a:rPr>
              <a:t> o </a:t>
            </a:r>
            <a:r>
              <a:rPr lang="en-US" sz="2000" cap="all" dirty="0" err="1">
                <a:solidFill>
                  <a:srgbClr val="FFFFFF"/>
                </a:solidFill>
              </a:rPr>
              <a:t>sostituibili</a:t>
            </a:r>
            <a:r>
              <a:rPr lang="en-US" sz="2000" cap="all" dirty="0">
                <a:solidFill>
                  <a:srgbClr val="FFFFFF"/>
                </a:solidFill>
              </a:rPr>
              <a:t>?</a:t>
            </a:r>
          </a:p>
        </p:txBody>
      </p:sp>
      <p:sp>
        <p:nvSpPr>
          <p:cNvPr id="18" name="Rectangle 17">
            <a:extLst>
              <a:ext uri="{FF2B5EF4-FFF2-40B4-BE49-F238E27FC236}">
                <a16:creationId xmlns:a16="http://schemas.microsoft.com/office/drawing/2014/main" id="{EC4E38D8-919B-1DC9-2371-5618F051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 name="CasellaDiTesto 3">
            <a:extLst>
              <a:ext uri="{FF2B5EF4-FFF2-40B4-BE49-F238E27FC236}">
                <a16:creationId xmlns:a16="http://schemas.microsoft.com/office/drawing/2014/main" id="{59B68D73-4DB1-CF8B-3C2E-E6071F7C1B64}"/>
              </a:ext>
            </a:extLst>
          </p:cNvPr>
          <p:cNvSpPr txBox="1"/>
          <p:nvPr/>
        </p:nvSpPr>
        <p:spPr>
          <a:xfrm>
            <a:off x="5700055" y="765044"/>
            <a:ext cx="6129676" cy="4962641"/>
          </a:xfrm>
          <a:prstGeom prst="rect">
            <a:avLst/>
          </a:prstGeom>
          <a:noFill/>
        </p:spPr>
        <p:txBody>
          <a:bodyPr wrap="square" rtlCol="0">
            <a:spAutoFit/>
          </a:bodyPr>
          <a:lstStyle/>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Pietro e Andrea: secondo </a:t>
            </a:r>
            <a:r>
              <a:rPr kumimoji="0" lang="it-IT" sz="1200" b="1" i="0" u="none" strike="noStrike" kern="1200" cap="none" spc="0" normalizeH="0" baseline="0" noProof="0" dirty="0" err="1">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Gv</a:t>
            </a: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 originari di </a:t>
            </a:r>
            <a:r>
              <a:rPr kumimoji="0" lang="it-IT" sz="1200" b="1" i="0" u="none" strike="noStrike" kern="1200" cap="none" spc="0" normalizeH="0" baseline="0" noProof="0" dirty="0" err="1">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Betsaida</a:t>
            </a: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 incontrano Gesù a Cafarnao; probabilmente seguaci di Giovanni Battista </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Giacomo e Giovanni di Zebedeo: Cafarnao o vicinanze; </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Filippo: </a:t>
            </a:r>
            <a:r>
              <a:rPr kumimoji="0" lang="it-IT" sz="1200" b="1" i="0" u="none" strike="noStrike" kern="1200" cap="none" spc="0" normalizeH="0" baseline="0" noProof="0" dirty="0" err="1">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Betsaida</a:t>
            </a: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 Seguace di Giovanni Battista</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err="1">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Natanele</a:t>
            </a: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 (Bartolomeo?): ???? Amico di Filippo</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Tommaso: ???</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Giacomo di Alfeo: ????</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Matteo/Levi: reclutato presso il lago di Tiberiade (zona di Cafarnao). Fratello di Giacomo di Alfeo???</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Taddeo/</a:t>
            </a:r>
            <a:r>
              <a:rPr kumimoji="0" lang="it-IT" sz="1200" b="1" i="0" u="none" strike="noStrike" kern="1200" cap="none" spc="0" normalizeH="0" baseline="0" noProof="0" dirty="0" err="1">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Lebbeo</a:t>
            </a: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 Giuda di Giacomo: ???</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Simone lo Zelota o  Simone Cananeo: da Cana? </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Calibri" panose="020F0502020204030204" pitchFamily="34" charset="0"/>
                <a:cs typeface="Times New Roman" panose="02020603050405020304" pitchFamily="18" charset="0"/>
              </a:rPr>
              <a:t>Giuda Iscariota: </a:t>
            </a:r>
            <a:r>
              <a:rPr kumimoji="0" lang="it-IT" sz="1200" b="1" i="0" u="none" strike="noStrike" kern="1200" cap="none" spc="0" normalizeH="0" baseline="0" noProof="0" dirty="0" err="1">
                <a:ln>
                  <a:noFill/>
                </a:ln>
                <a:solidFill>
                  <a:srgbClr val="000000"/>
                </a:solidFill>
                <a:effectLst/>
                <a:uLnTx/>
                <a:uFillTx/>
                <a:latin typeface="Georgia" panose="02040502050405020303"/>
                <a:ea typeface="+mn-ea"/>
                <a:cs typeface="+mn-cs"/>
              </a:rPr>
              <a:t>Keriot</a:t>
            </a:r>
            <a:r>
              <a:rPr kumimoji="0" lang="it-IT" sz="1200" b="1" i="0" u="none" strike="noStrike" kern="1200" cap="none" spc="0" normalizeH="0" baseline="0" noProof="0" dirty="0">
                <a:ln>
                  <a:noFill/>
                </a:ln>
                <a:solidFill>
                  <a:srgbClr val="000000"/>
                </a:solidFill>
                <a:effectLst/>
                <a:uLnTx/>
                <a:uFillTx/>
                <a:latin typeface="Georgia" panose="02040502050405020303"/>
                <a:ea typeface="+mn-ea"/>
                <a:cs typeface="+mn-cs"/>
              </a:rPr>
              <a:t> nel sud della Giudea? se così fosse Giuda sarebbe l’unico originario della Giudea</a:t>
            </a:r>
          </a:p>
          <a:p>
            <a:pPr marL="514350" marR="0" lvl="0" indent="-514350" algn="just" defTabSz="457200" rtl="0" eaLnBrk="1" fontAlgn="auto" latinLnBrk="0" hangingPunct="1">
              <a:lnSpc>
                <a:spcPct val="150000"/>
              </a:lnSpc>
              <a:spcBef>
                <a:spcPts val="0"/>
              </a:spcBef>
              <a:spcAft>
                <a:spcPts val="800"/>
              </a:spcAft>
              <a:buClrTx/>
              <a:buSzTx/>
              <a:buFontTx/>
              <a:buAutoNum type="arabicPeriod"/>
              <a:tabLst/>
              <a:defRPr/>
            </a:pPr>
            <a:r>
              <a:rPr kumimoji="0" lang="it-IT" sz="1200" b="1" i="0" u="none" strike="noStrike" kern="1200" cap="none" spc="0" normalizeH="0" baseline="0" noProof="0" dirty="0">
                <a:ln>
                  <a:noFill/>
                </a:ln>
                <a:solidFill>
                  <a:srgbClr val="000000"/>
                </a:solidFill>
                <a:effectLst/>
                <a:uLnTx/>
                <a:uFillTx/>
                <a:latin typeface="Georgia" panose="02040502050405020303"/>
                <a:ea typeface="+mn-ea"/>
                <a:cs typeface="+mn-cs"/>
              </a:rPr>
              <a:t>Mattia (sostituto di Giuda): presente al battesimo di Gesù?</a:t>
            </a:r>
          </a:p>
        </p:txBody>
      </p:sp>
    </p:spTree>
    <p:extLst>
      <p:ext uri="{BB962C8B-B14F-4D97-AF65-F5344CB8AC3E}">
        <p14:creationId xmlns:p14="http://schemas.microsoft.com/office/powerpoint/2010/main" val="2726362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61BAE1-677B-E91F-7F42-B7BA2F6D3088}"/>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EA9B6E8-E231-D54D-B83D-86BCBE81C6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C2051362-21F4-7FE2-C258-5FF4901A68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962108FE-7E10-FB6B-3C8B-41BF299C8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D5363014-8D71-F8FB-26F0-A10885C0E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848D3144-591C-FF2D-90CC-64C82C89A8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486A80E1-5149-EC11-3CB3-D82D2E9B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700CD050-6162-50E9-DBAF-EB542297D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770445B7-4EA6-2EDD-9726-BAC154BF19C8}"/>
              </a:ext>
            </a:extLst>
          </p:cNvPr>
          <p:cNvSpPr>
            <a:spLocks noGrp="1"/>
          </p:cNvSpPr>
          <p:nvPr>
            <p:ph type="title"/>
          </p:nvPr>
        </p:nvSpPr>
        <p:spPr>
          <a:xfrm>
            <a:off x="1490145" y="2376862"/>
            <a:ext cx="2640646" cy="2104273"/>
          </a:xfrm>
          <a:noFill/>
        </p:spPr>
        <p:txBody>
          <a:bodyPr vert="horz" lIns="91440" tIns="45720" rIns="91440" bIns="45720" rtlCol="0" anchor="ctr">
            <a:normAutofit fontScale="90000"/>
          </a:bodyPr>
          <a:lstStyle/>
          <a:p>
            <a:pPr algn="ctr"/>
            <a:r>
              <a:rPr lang="en-US" sz="2600" cap="all" dirty="0" err="1">
                <a:solidFill>
                  <a:srgbClr val="FFFFFF"/>
                </a:solidFill>
              </a:rPr>
              <a:t>domanda</a:t>
            </a:r>
            <a:r>
              <a:rPr lang="en-US" sz="2600" cap="all" dirty="0">
                <a:solidFill>
                  <a:srgbClr val="FFFFFF"/>
                </a:solidFill>
              </a:rPr>
              <a:t> </a:t>
            </a:r>
            <a:r>
              <a:rPr lang="en-US" sz="2600" cap="all" dirty="0" err="1">
                <a:solidFill>
                  <a:srgbClr val="FFFFFF"/>
                </a:solidFill>
              </a:rPr>
              <a:t>più</a:t>
            </a:r>
            <a:r>
              <a:rPr lang="en-US" sz="2600" cap="all" dirty="0">
                <a:solidFill>
                  <a:srgbClr val="FFFFFF"/>
                </a:solidFill>
              </a:rPr>
              <a:t> </a:t>
            </a:r>
            <a:r>
              <a:rPr lang="en-US" sz="2600" cap="all" dirty="0" err="1">
                <a:solidFill>
                  <a:srgbClr val="FFFFFF"/>
                </a:solidFill>
              </a:rPr>
              <a:t>corretta</a:t>
            </a:r>
            <a:r>
              <a:rPr lang="en-US" sz="2600" cap="all" dirty="0">
                <a:solidFill>
                  <a:srgbClr val="FFFFFF"/>
                </a:solidFill>
              </a:rPr>
              <a:t>:</a:t>
            </a:r>
            <a:br>
              <a:rPr lang="en-US" sz="2600" cap="all" dirty="0">
                <a:solidFill>
                  <a:srgbClr val="FFFFFF"/>
                </a:solidFill>
              </a:rPr>
            </a:br>
            <a:br>
              <a:rPr lang="en-US" sz="2600" cap="all" dirty="0">
                <a:solidFill>
                  <a:srgbClr val="FFFFFF"/>
                </a:solidFill>
              </a:rPr>
            </a:br>
            <a:r>
              <a:rPr lang="en-US" sz="2600" cap="all" dirty="0">
                <a:solidFill>
                  <a:srgbClr val="FFFFFF"/>
                </a:solidFill>
              </a:rPr>
              <a:t> </a:t>
            </a:r>
            <a:r>
              <a:rPr lang="en-US" sz="2600" cap="all" dirty="0" err="1">
                <a:solidFill>
                  <a:srgbClr val="FFFFFF"/>
                </a:solidFill>
              </a:rPr>
              <a:t>cosa</a:t>
            </a:r>
            <a:r>
              <a:rPr lang="en-US" sz="2600" cap="all" dirty="0">
                <a:solidFill>
                  <a:srgbClr val="FFFFFF"/>
                </a:solidFill>
              </a:rPr>
              <a:t> </a:t>
            </a:r>
            <a:r>
              <a:rPr lang="en-US" sz="2600" cap="all" dirty="0" err="1">
                <a:solidFill>
                  <a:srgbClr val="FFFFFF"/>
                </a:solidFill>
              </a:rPr>
              <a:t>sono</a:t>
            </a:r>
            <a:r>
              <a:rPr lang="en-US" sz="2600" cap="all" dirty="0">
                <a:solidFill>
                  <a:srgbClr val="FFFFFF"/>
                </a:solidFill>
              </a:rPr>
              <a:t> I </a:t>
            </a:r>
            <a:r>
              <a:rPr lang="en-US" sz="2600" cap="all" dirty="0" err="1">
                <a:solidFill>
                  <a:srgbClr val="FFFFFF"/>
                </a:solidFill>
              </a:rPr>
              <a:t>dodici</a:t>
            </a:r>
            <a:r>
              <a:rPr lang="en-US" sz="2600" cap="all" dirty="0">
                <a:solidFill>
                  <a:srgbClr val="FFFFFF"/>
                </a:solidFill>
              </a:rPr>
              <a:t> apostoli?</a:t>
            </a:r>
          </a:p>
        </p:txBody>
      </p:sp>
      <p:sp>
        <p:nvSpPr>
          <p:cNvPr id="18" name="Rectangle 17">
            <a:extLst>
              <a:ext uri="{FF2B5EF4-FFF2-40B4-BE49-F238E27FC236}">
                <a16:creationId xmlns:a16="http://schemas.microsoft.com/office/drawing/2014/main" id="{6F9A7A50-DA53-49F0-07D9-18B27F880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026" name="Picture 2" descr="Gesù e i dodici apostoli. Vintage home Decor Style vecchia riproduzione murale. immagine 2">
            <a:extLst>
              <a:ext uri="{FF2B5EF4-FFF2-40B4-BE49-F238E27FC236}">
                <a16:creationId xmlns:a16="http://schemas.microsoft.com/office/drawing/2014/main" id="{71247B90-A43E-B66F-CFC3-1F73BBC9BC76}"/>
              </a:ext>
            </a:extLst>
          </p:cNvPr>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6434456" y="45440"/>
            <a:ext cx="4511410" cy="6767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537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dirty="0" err="1">
                <a:solidFill>
                  <a:srgbClr val="FFFFFF"/>
                </a:solidFill>
              </a:rPr>
              <a:t>Fissiamo</a:t>
            </a:r>
            <a:r>
              <a:rPr lang="en-US" sz="2600" cap="all" dirty="0">
                <a:solidFill>
                  <a:srgbClr val="FFFFFF"/>
                </a:solidFill>
              </a:rPr>
              <a:t> </a:t>
            </a:r>
            <a:r>
              <a:rPr lang="en-US" sz="2600" cap="all" dirty="0" err="1">
                <a:solidFill>
                  <a:srgbClr val="FFFFFF"/>
                </a:solidFill>
              </a:rPr>
              <a:t>dei</a:t>
            </a:r>
            <a:r>
              <a:rPr lang="en-US" sz="2600" cap="all" dirty="0">
                <a:solidFill>
                  <a:srgbClr val="FFFFFF"/>
                </a:solidFill>
              </a:rPr>
              <a:t> </a:t>
            </a:r>
            <a:r>
              <a:rPr lang="en-US" sz="2600" cap="all" dirty="0" err="1">
                <a:solidFill>
                  <a:srgbClr val="FFFFFF"/>
                </a:solidFill>
              </a:rPr>
              <a:t>punti</a:t>
            </a:r>
            <a:r>
              <a:rPr lang="en-US" sz="2600" cap="all" dirty="0">
                <a:solidFill>
                  <a:srgbClr val="FFFFFF"/>
                </a:solidFill>
              </a:rPr>
              <a:t> di </a:t>
            </a:r>
            <a:r>
              <a:rPr lang="en-US" sz="2600" cap="all" dirty="0" err="1">
                <a:solidFill>
                  <a:srgbClr val="FFFFFF"/>
                </a:solidFill>
              </a:rPr>
              <a:t>partenza</a:t>
            </a:r>
            <a:endParaRPr lang="en-US" sz="2600" cap="all" dirty="0">
              <a:solidFill>
                <a:srgbClr val="FFFFFF"/>
              </a:solidFill>
            </a:endParaRPr>
          </a:p>
        </p:txBody>
      </p:sp>
      <p:sp>
        <p:nvSpPr>
          <p:cNvPr id="18" name="Rectangle 17">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p:cNvSpPr>
            <a:spLocks noGrp="1"/>
          </p:cNvSpPr>
          <p:nvPr>
            <p:ph idx="1"/>
          </p:nvPr>
        </p:nvSpPr>
        <p:spPr>
          <a:xfrm>
            <a:off x="5505061" y="0"/>
            <a:ext cx="5718686" cy="6764694"/>
          </a:xfrm>
        </p:spPr>
        <p:txBody>
          <a:bodyPr vert="horz" lIns="91440" tIns="45720" rIns="91440" bIns="45720" rtlCol="0" anchor="ctr">
            <a:normAutofit/>
          </a:bodyPr>
          <a:lstStyle/>
          <a:p>
            <a:r>
              <a:rPr lang="en-US" dirty="0" err="1"/>
              <a:t>Gesù</a:t>
            </a:r>
            <a:r>
              <a:rPr lang="en-US" dirty="0"/>
              <a:t> </a:t>
            </a:r>
            <a:r>
              <a:rPr lang="en-US" dirty="0" err="1"/>
              <a:t>costituisce</a:t>
            </a:r>
            <a:r>
              <a:rPr lang="en-US" dirty="0"/>
              <a:t> </a:t>
            </a:r>
            <a:r>
              <a:rPr lang="en-US" dirty="0" err="1"/>
              <a:t>una</a:t>
            </a:r>
            <a:r>
              <a:rPr lang="en-US" dirty="0"/>
              <a:t> sequela</a:t>
            </a:r>
          </a:p>
          <a:p>
            <a:r>
              <a:rPr lang="en-US" dirty="0"/>
              <a:t>Gesù non </a:t>
            </a:r>
            <a:r>
              <a:rPr lang="en-US" dirty="0" err="1"/>
              <a:t>fonda</a:t>
            </a:r>
            <a:r>
              <a:rPr lang="en-US" dirty="0"/>
              <a:t> il </a:t>
            </a:r>
            <a:r>
              <a:rPr lang="en-US" dirty="0" err="1"/>
              <a:t>cristianesimo</a:t>
            </a:r>
            <a:r>
              <a:rPr lang="en-US" dirty="0"/>
              <a:t>; </a:t>
            </a:r>
            <a:r>
              <a:rPr lang="en-US" dirty="0" err="1"/>
              <a:t>costituisce</a:t>
            </a:r>
            <a:r>
              <a:rPr lang="en-US" dirty="0"/>
              <a:t> </a:t>
            </a:r>
            <a:r>
              <a:rPr lang="en-US" dirty="0" err="1"/>
              <a:t>una</a:t>
            </a:r>
            <a:r>
              <a:rPr lang="en-US" dirty="0"/>
              <a:t> sequela </a:t>
            </a:r>
            <a:r>
              <a:rPr lang="en-US" dirty="0" err="1"/>
              <a:t>che</a:t>
            </a:r>
            <a:r>
              <a:rPr lang="en-US" dirty="0"/>
              <a:t> </a:t>
            </a:r>
            <a:r>
              <a:rPr lang="en-US" dirty="0" err="1"/>
              <a:t>si</a:t>
            </a:r>
            <a:r>
              <a:rPr lang="en-US" dirty="0"/>
              <a:t> </a:t>
            </a:r>
            <a:r>
              <a:rPr lang="en-US" dirty="0" err="1"/>
              <a:t>riconosce</a:t>
            </a:r>
            <a:r>
              <a:rPr lang="en-US" dirty="0"/>
              <a:t> come sequela e </a:t>
            </a:r>
            <a:r>
              <a:rPr lang="en-US" dirty="0" err="1"/>
              <a:t>riconosce</a:t>
            </a:r>
            <a:r>
              <a:rPr lang="en-US" dirty="0"/>
              <a:t> in Gesù il proprio leader</a:t>
            </a:r>
          </a:p>
          <a:p>
            <a:r>
              <a:rPr lang="en-US" dirty="0"/>
              <a:t>Questa sequela è </a:t>
            </a:r>
            <a:r>
              <a:rPr lang="en-US" dirty="0" err="1"/>
              <a:t>destinataria</a:t>
            </a:r>
            <a:r>
              <a:rPr lang="en-US" dirty="0"/>
              <a:t> di </a:t>
            </a:r>
            <a:r>
              <a:rPr lang="en-US" dirty="0" err="1"/>
              <a:t>insegnamenti</a:t>
            </a:r>
            <a:r>
              <a:rPr lang="en-US" dirty="0"/>
              <a:t>/</a:t>
            </a:r>
            <a:r>
              <a:rPr lang="en-US" dirty="0" err="1"/>
              <a:t>messaggi</a:t>
            </a:r>
            <a:endParaRPr lang="en-US" dirty="0"/>
          </a:p>
          <a:p>
            <a:r>
              <a:rPr lang="en-US" dirty="0"/>
              <a:t>Da </a:t>
            </a:r>
            <a:r>
              <a:rPr lang="en-US" dirty="0" err="1"/>
              <a:t>questa</a:t>
            </a:r>
            <a:r>
              <a:rPr lang="en-US" dirty="0"/>
              <a:t> sequela Gesù individua </a:t>
            </a:r>
            <a:r>
              <a:rPr lang="en-US" dirty="0" err="1"/>
              <a:t>alcuni</a:t>
            </a:r>
            <a:r>
              <a:rPr lang="en-US" dirty="0"/>
              <a:t> </a:t>
            </a:r>
            <a:r>
              <a:rPr lang="en-US" dirty="0" err="1"/>
              <a:t>individui</a:t>
            </a:r>
            <a:r>
              <a:rPr lang="en-US" dirty="0"/>
              <a:t> a cui </a:t>
            </a:r>
            <a:r>
              <a:rPr lang="en-US" dirty="0" err="1"/>
              <a:t>affida</a:t>
            </a:r>
            <a:r>
              <a:rPr lang="en-US" dirty="0"/>
              <a:t> </a:t>
            </a:r>
            <a:r>
              <a:rPr lang="en-US" dirty="0" err="1"/>
              <a:t>dei</a:t>
            </a:r>
            <a:r>
              <a:rPr lang="en-US" dirty="0"/>
              <a:t> </a:t>
            </a:r>
            <a:r>
              <a:rPr lang="en-US" dirty="0" err="1"/>
              <a:t>compiti</a:t>
            </a:r>
            <a:r>
              <a:rPr lang="en-US" dirty="0"/>
              <a:t>/</a:t>
            </a:r>
            <a:r>
              <a:rPr lang="en-US" dirty="0" err="1"/>
              <a:t>poteri</a:t>
            </a:r>
            <a:r>
              <a:rPr lang="en-US" dirty="0"/>
              <a:t> (I 12) </a:t>
            </a:r>
          </a:p>
          <a:p>
            <a:r>
              <a:rPr lang="en-US" dirty="0" err="1"/>
              <a:t>Gesù</a:t>
            </a:r>
            <a:r>
              <a:rPr lang="en-US" dirty="0"/>
              <a:t> </a:t>
            </a:r>
            <a:r>
              <a:rPr lang="en-US" dirty="0" err="1"/>
              <a:t>si</a:t>
            </a:r>
            <a:r>
              <a:rPr lang="en-US" dirty="0"/>
              <a:t> </a:t>
            </a:r>
            <a:r>
              <a:rPr lang="en-US" dirty="0" err="1"/>
              <a:t>muove</a:t>
            </a:r>
            <a:r>
              <a:rPr lang="en-US" dirty="0"/>
              <a:t> e la </a:t>
            </a:r>
            <a:r>
              <a:rPr lang="en-US" dirty="0" err="1"/>
              <a:t>sua</a:t>
            </a:r>
            <a:r>
              <a:rPr lang="en-US" dirty="0"/>
              <a:t> sequela </a:t>
            </a:r>
            <a:r>
              <a:rPr lang="en-US" dirty="0" err="1"/>
              <a:t>si</a:t>
            </a:r>
            <a:r>
              <a:rPr lang="en-US" dirty="0"/>
              <a:t> </a:t>
            </a:r>
            <a:r>
              <a:rPr lang="en-US" dirty="0" err="1"/>
              <a:t>muove</a:t>
            </a:r>
            <a:r>
              <a:rPr lang="en-US" dirty="0"/>
              <a:t> con </a:t>
            </a:r>
            <a:r>
              <a:rPr lang="en-US" dirty="0" err="1"/>
              <a:t>lui</a:t>
            </a:r>
            <a:r>
              <a:rPr lang="en-US" dirty="0"/>
              <a:t> (</a:t>
            </a:r>
            <a:r>
              <a:rPr lang="en-US" dirty="0" err="1"/>
              <a:t>almeno</a:t>
            </a:r>
            <a:r>
              <a:rPr lang="en-US" dirty="0"/>
              <a:t> </a:t>
            </a:r>
            <a:r>
              <a:rPr lang="en-US" dirty="0" err="1"/>
              <a:t>una</a:t>
            </a:r>
            <a:r>
              <a:rPr lang="en-US" dirty="0"/>
              <a:t> </a:t>
            </a:r>
            <a:r>
              <a:rPr lang="en-US" dirty="0" err="1"/>
              <a:t>parte</a:t>
            </a:r>
            <a:r>
              <a:rPr lang="en-US" dirty="0"/>
              <a:t>) </a:t>
            </a:r>
          </a:p>
          <a:p>
            <a:r>
              <a:rPr lang="en-US" dirty="0"/>
              <a:t>Gesù, a un </a:t>
            </a:r>
            <a:r>
              <a:rPr lang="en-US" dirty="0" err="1"/>
              <a:t>certo</a:t>
            </a:r>
            <a:r>
              <a:rPr lang="en-US" dirty="0"/>
              <a:t> punto </a:t>
            </a:r>
            <a:r>
              <a:rPr lang="en-US" dirty="0" err="1"/>
              <a:t>va</a:t>
            </a:r>
            <a:r>
              <a:rPr lang="en-US" dirty="0"/>
              <a:t> a </a:t>
            </a:r>
            <a:r>
              <a:rPr lang="en-US" dirty="0" err="1"/>
              <a:t>Gerusalemme</a:t>
            </a:r>
            <a:r>
              <a:rPr lang="en-US" dirty="0"/>
              <a:t> (</a:t>
            </a:r>
            <a:r>
              <a:rPr lang="en-US" dirty="0" err="1"/>
              <a:t>forse</a:t>
            </a:r>
            <a:r>
              <a:rPr lang="en-US" dirty="0"/>
              <a:t> è </a:t>
            </a:r>
            <a:r>
              <a:rPr lang="en-US" dirty="0" err="1"/>
              <a:t>andato</a:t>
            </a:r>
            <a:r>
              <a:rPr lang="en-US" dirty="0"/>
              <a:t> </a:t>
            </a:r>
            <a:r>
              <a:rPr lang="en-US" dirty="0" err="1"/>
              <a:t>più</a:t>
            </a:r>
            <a:r>
              <a:rPr lang="en-US" dirty="0"/>
              <a:t> volte); </a:t>
            </a:r>
            <a:r>
              <a:rPr lang="en-US" dirty="0" err="1"/>
              <a:t>una</a:t>
            </a:r>
            <a:r>
              <a:rPr lang="en-US" dirty="0"/>
              <a:t> volta </a:t>
            </a:r>
            <a:r>
              <a:rPr lang="en-US" dirty="0" err="1"/>
              <a:t>va</a:t>
            </a:r>
            <a:r>
              <a:rPr lang="en-US" dirty="0"/>
              <a:t> e </a:t>
            </a:r>
            <a:r>
              <a:rPr lang="en-US" dirty="0" err="1"/>
              <a:t>muore</a:t>
            </a:r>
            <a:r>
              <a:rPr lang="en-US" dirty="0"/>
              <a:t>. Nella </a:t>
            </a:r>
            <a:r>
              <a:rPr lang="en-US" dirty="0" err="1"/>
              <a:t>sua</a:t>
            </a:r>
            <a:r>
              <a:rPr lang="en-US" dirty="0"/>
              <a:t> </a:t>
            </a:r>
            <a:r>
              <a:rPr lang="en-US" dirty="0" err="1"/>
              <a:t>morte</a:t>
            </a:r>
            <a:r>
              <a:rPr lang="en-US" dirty="0"/>
              <a:t> è </a:t>
            </a:r>
            <a:r>
              <a:rPr lang="en-US" dirty="0" err="1"/>
              <a:t>implicato</a:t>
            </a:r>
            <a:r>
              <a:rPr lang="en-US" dirty="0"/>
              <a:t> uno </a:t>
            </a:r>
            <a:r>
              <a:rPr lang="en-US" dirty="0" err="1"/>
              <a:t>dei</a:t>
            </a:r>
            <a:r>
              <a:rPr lang="en-US" dirty="0"/>
              <a:t> </a:t>
            </a:r>
            <a:r>
              <a:rPr lang="en-US" dirty="0" err="1"/>
              <a:t>suoi</a:t>
            </a:r>
            <a:r>
              <a:rPr lang="en-US" dirty="0"/>
              <a:t> </a:t>
            </a:r>
            <a:r>
              <a:rPr lang="en-US" dirty="0" err="1"/>
              <a:t>seguaci</a:t>
            </a:r>
            <a:r>
              <a:rPr lang="en-US" dirty="0"/>
              <a:t> </a:t>
            </a:r>
          </a:p>
          <a:p>
            <a:r>
              <a:rPr lang="en-US" dirty="0"/>
              <a:t>La </a:t>
            </a:r>
            <a:r>
              <a:rPr lang="en-US" dirty="0" err="1"/>
              <a:t>sua</a:t>
            </a:r>
            <a:r>
              <a:rPr lang="en-US" dirty="0"/>
              <a:t> sequela (o </a:t>
            </a:r>
            <a:r>
              <a:rPr lang="en-US" dirty="0" err="1"/>
              <a:t>una</a:t>
            </a:r>
            <a:r>
              <a:rPr lang="en-US" dirty="0"/>
              <a:t> </a:t>
            </a:r>
            <a:r>
              <a:rPr lang="en-US" dirty="0" err="1"/>
              <a:t>parte</a:t>
            </a:r>
            <a:r>
              <a:rPr lang="en-US" dirty="0"/>
              <a:t> di </a:t>
            </a:r>
            <a:r>
              <a:rPr lang="en-US" dirty="0" err="1"/>
              <a:t>essa</a:t>
            </a:r>
            <a:r>
              <a:rPr lang="en-US" dirty="0"/>
              <a:t>) </a:t>
            </a:r>
            <a:r>
              <a:rPr lang="en-US" dirty="0" err="1"/>
              <a:t>vive</a:t>
            </a:r>
            <a:r>
              <a:rPr lang="en-US" dirty="0"/>
              <a:t> </a:t>
            </a:r>
            <a:r>
              <a:rPr lang="en-US" dirty="0" err="1"/>
              <a:t>delle</a:t>
            </a:r>
            <a:r>
              <a:rPr lang="en-US" dirty="0"/>
              <a:t> </a:t>
            </a:r>
            <a:r>
              <a:rPr lang="en-US" dirty="0" err="1"/>
              <a:t>esperienze</a:t>
            </a:r>
            <a:r>
              <a:rPr lang="en-US" dirty="0"/>
              <a:t> </a:t>
            </a:r>
            <a:r>
              <a:rPr lang="en-US" dirty="0" err="1"/>
              <a:t>che</a:t>
            </a:r>
            <a:r>
              <a:rPr lang="en-US" dirty="0"/>
              <a:t> li convince </a:t>
            </a:r>
            <a:r>
              <a:rPr lang="en-US" dirty="0" err="1"/>
              <a:t>che</a:t>
            </a:r>
            <a:r>
              <a:rPr lang="en-US" dirty="0"/>
              <a:t> </a:t>
            </a:r>
            <a:r>
              <a:rPr lang="en-US" dirty="0" err="1"/>
              <a:t>Gesù</a:t>
            </a:r>
            <a:r>
              <a:rPr lang="en-US" dirty="0"/>
              <a:t> </a:t>
            </a:r>
            <a:r>
              <a:rPr lang="en-US" dirty="0" err="1"/>
              <a:t>sia</a:t>
            </a:r>
            <a:r>
              <a:rPr lang="en-US" dirty="0"/>
              <a:t> </a:t>
            </a:r>
            <a:r>
              <a:rPr lang="en-US" dirty="0" err="1"/>
              <a:t>risorto</a:t>
            </a:r>
            <a:endParaRPr lang="en-US" dirty="0"/>
          </a:p>
          <a:p>
            <a:pPr marL="0"/>
            <a:endParaRPr lang="en-US" i="1" dirty="0"/>
          </a:p>
          <a:p>
            <a:pPr marL="0"/>
            <a:endParaRPr lang="en-US" dirty="0"/>
          </a:p>
        </p:txBody>
      </p:sp>
    </p:spTree>
    <p:extLst>
      <p:ext uri="{BB962C8B-B14F-4D97-AF65-F5344CB8AC3E}">
        <p14:creationId xmlns:p14="http://schemas.microsoft.com/office/powerpoint/2010/main" val="66442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ED9474-00A7-A039-B18D-C39BBDDBD421}"/>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A6CC6A9-B2FC-0996-C318-E6120CF5B6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C0AE9673-4611-0ED5-420B-DA03818741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4CDB0E1-3145-2CF0-094C-2DDB937E1E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474F4CF2-35D6-1E57-68CB-BD39F29AD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5C2755EB-C725-EFFD-0209-20D4E6588A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1A5379FD-3C40-65F4-C7C2-BCE2A79C2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A132AB8A-B19D-5D62-6B31-D56AA35F2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51C950F1-4D13-E948-90CD-EEBD7FB62737}"/>
              </a:ext>
            </a:extLst>
          </p:cNvPr>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dirty="0" err="1">
                <a:solidFill>
                  <a:srgbClr val="FFFFFF"/>
                </a:solidFill>
              </a:rPr>
              <a:t>Fissiamo</a:t>
            </a:r>
            <a:r>
              <a:rPr lang="en-US" sz="2600" cap="all" dirty="0">
                <a:solidFill>
                  <a:srgbClr val="FFFFFF"/>
                </a:solidFill>
              </a:rPr>
              <a:t> </a:t>
            </a:r>
            <a:r>
              <a:rPr lang="en-US" sz="2600" cap="all" dirty="0" err="1">
                <a:solidFill>
                  <a:srgbClr val="FFFFFF"/>
                </a:solidFill>
              </a:rPr>
              <a:t>dei</a:t>
            </a:r>
            <a:r>
              <a:rPr lang="en-US" sz="2600" cap="all" dirty="0">
                <a:solidFill>
                  <a:srgbClr val="FFFFFF"/>
                </a:solidFill>
              </a:rPr>
              <a:t> </a:t>
            </a:r>
            <a:r>
              <a:rPr lang="en-US" sz="2600" cap="all" dirty="0" err="1">
                <a:solidFill>
                  <a:srgbClr val="FFFFFF"/>
                </a:solidFill>
              </a:rPr>
              <a:t>punti</a:t>
            </a:r>
            <a:r>
              <a:rPr lang="en-US" sz="2600" cap="all" dirty="0">
                <a:solidFill>
                  <a:srgbClr val="FFFFFF"/>
                </a:solidFill>
              </a:rPr>
              <a:t> di </a:t>
            </a:r>
            <a:r>
              <a:rPr lang="en-US" sz="2600" cap="all" dirty="0" err="1">
                <a:solidFill>
                  <a:srgbClr val="FFFFFF"/>
                </a:solidFill>
              </a:rPr>
              <a:t>partenza</a:t>
            </a:r>
            <a:endParaRPr lang="en-US" sz="2600" cap="all" dirty="0">
              <a:solidFill>
                <a:srgbClr val="FFFFFF"/>
              </a:solidFill>
            </a:endParaRPr>
          </a:p>
        </p:txBody>
      </p:sp>
      <p:sp>
        <p:nvSpPr>
          <p:cNvPr id="18" name="Rectangle 17">
            <a:extLst>
              <a:ext uri="{FF2B5EF4-FFF2-40B4-BE49-F238E27FC236}">
                <a16:creationId xmlns:a16="http://schemas.microsoft.com/office/drawing/2014/main" id="{04B5C710-2CF8-0548-AE42-3FB7E2378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a:extLst>
              <a:ext uri="{FF2B5EF4-FFF2-40B4-BE49-F238E27FC236}">
                <a16:creationId xmlns:a16="http://schemas.microsoft.com/office/drawing/2014/main" id="{7FD6CEC8-8ED8-19FE-C1CD-79A4D6927E7A}"/>
              </a:ext>
            </a:extLst>
          </p:cNvPr>
          <p:cNvSpPr>
            <a:spLocks noGrp="1"/>
          </p:cNvSpPr>
          <p:nvPr>
            <p:ph idx="1"/>
          </p:nvPr>
        </p:nvSpPr>
        <p:spPr>
          <a:xfrm>
            <a:off x="5505061" y="0"/>
            <a:ext cx="5718686" cy="6764694"/>
          </a:xfrm>
        </p:spPr>
        <p:txBody>
          <a:bodyPr vert="horz" lIns="91440" tIns="45720" rIns="91440" bIns="45720" rtlCol="0" anchor="ctr">
            <a:normAutofit/>
          </a:bodyPr>
          <a:lstStyle/>
          <a:p>
            <a:pPr marL="0"/>
            <a:r>
              <a:rPr lang="en-US" dirty="0" err="1"/>
              <a:t>Intorno</a:t>
            </a:r>
            <a:r>
              <a:rPr lang="en-US" dirty="0"/>
              <a:t> a Gesù </a:t>
            </a:r>
            <a:r>
              <a:rPr lang="en-US" dirty="0" err="1"/>
              <a:t>si</a:t>
            </a:r>
            <a:r>
              <a:rPr lang="en-US" dirty="0"/>
              <a:t> coagula </a:t>
            </a:r>
            <a:r>
              <a:rPr lang="en-US" dirty="0" err="1"/>
              <a:t>una</a:t>
            </a:r>
            <a:r>
              <a:rPr lang="en-US" dirty="0"/>
              <a:t> sequela </a:t>
            </a:r>
            <a:r>
              <a:rPr lang="en-US" dirty="0" err="1"/>
              <a:t>attratta</a:t>
            </a:r>
            <a:r>
              <a:rPr lang="en-US" dirty="0"/>
              <a:t> da Lui e </a:t>
            </a:r>
            <a:r>
              <a:rPr lang="en-US" dirty="0" err="1"/>
              <a:t>dai</a:t>
            </a:r>
            <a:r>
              <a:rPr lang="en-US" dirty="0"/>
              <a:t> </a:t>
            </a:r>
            <a:r>
              <a:rPr lang="en-US" dirty="0" err="1"/>
              <a:t>Suoi</a:t>
            </a:r>
            <a:r>
              <a:rPr lang="en-US" dirty="0"/>
              <a:t> </a:t>
            </a:r>
            <a:r>
              <a:rPr lang="en-US" dirty="0" err="1"/>
              <a:t>insegnamenti</a:t>
            </a:r>
            <a:endParaRPr lang="en-US" dirty="0"/>
          </a:p>
          <a:p>
            <a:pPr marL="0"/>
            <a:r>
              <a:rPr lang="en-US" dirty="0"/>
              <a:t>La sequela </a:t>
            </a:r>
            <a:r>
              <a:rPr lang="en-US" dirty="0" err="1"/>
              <a:t>si</a:t>
            </a:r>
            <a:r>
              <a:rPr lang="en-US" dirty="0"/>
              <a:t> forma </a:t>
            </a:r>
            <a:r>
              <a:rPr lang="en-US" dirty="0" err="1"/>
              <a:t>progressivamente</a:t>
            </a:r>
            <a:r>
              <a:rPr lang="en-US" dirty="0"/>
              <a:t>. (In </a:t>
            </a:r>
            <a:r>
              <a:rPr lang="en-US" dirty="0" err="1"/>
              <a:t>Gv</a:t>
            </a:r>
            <a:r>
              <a:rPr lang="en-US" dirty="0"/>
              <a:t> </a:t>
            </a:r>
            <a:r>
              <a:rPr lang="en-US" dirty="0" err="1"/>
              <a:t>sembrerebbe</a:t>
            </a:r>
            <a:r>
              <a:rPr lang="en-US" dirty="0"/>
              <a:t> </a:t>
            </a:r>
            <a:r>
              <a:rPr lang="en-US" dirty="0" err="1"/>
              <a:t>che</a:t>
            </a:r>
            <a:r>
              <a:rPr lang="en-US" dirty="0"/>
              <a:t> la sequela </a:t>
            </a:r>
            <a:r>
              <a:rPr lang="en-US" dirty="0" err="1"/>
              <a:t>nasca</a:t>
            </a:r>
            <a:r>
              <a:rPr lang="en-US" dirty="0"/>
              <a:t> </a:t>
            </a:r>
            <a:r>
              <a:rPr lang="en-US" dirty="0" err="1"/>
              <a:t>dalla</a:t>
            </a:r>
            <a:r>
              <a:rPr lang="en-US" dirty="0"/>
              <a:t> sequela del Battista ed è </a:t>
            </a:r>
            <a:r>
              <a:rPr lang="en-US" dirty="0" err="1"/>
              <a:t>chiaramente</a:t>
            </a:r>
            <a:r>
              <a:rPr lang="en-US" dirty="0"/>
              <a:t> </a:t>
            </a:r>
            <a:r>
              <a:rPr lang="en-US" dirty="0" err="1"/>
              <a:t>progressiva</a:t>
            </a:r>
            <a:r>
              <a:rPr lang="en-US" dirty="0"/>
              <a:t>)</a:t>
            </a:r>
          </a:p>
          <a:p>
            <a:pPr marL="0"/>
            <a:r>
              <a:rPr lang="en-US" dirty="0"/>
              <a:t>La sequela di Gesù è </a:t>
            </a:r>
            <a:r>
              <a:rPr lang="en-US" dirty="0" err="1"/>
              <a:t>riconoscibile</a:t>
            </a:r>
            <a:r>
              <a:rPr lang="en-US" dirty="0"/>
              <a:t> (Luca 5,33)</a:t>
            </a:r>
          </a:p>
          <a:p>
            <a:pPr marL="0"/>
            <a:r>
              <a:rPr lang="en-US" dirty="0"/>
              <a:t>Al </a:t>
            </a:r>
            <a:r>
              <a:rPr lang="en-US" dirty="0" err="1"/>
              <a:t>suo</a:t>
            </a:r>
            <a:r>
              <a:rPr lang="en-US" dirty="0"/>
              <a:t> </a:t>
            </a:r>
            <a:r>
              <a:rPr lang="en-US" dirty="0" err="1"/>
              <a:t>interno</a:t>
            </a:r>
            <a:r>
              <a:rPr lang="en-US" dirty="0"/>
              <a:t> </a:t>
            </a:r>
            <a:r>
              <a:rPr lang="en-US" dirty="0" err="1"/>
              <a:t>svolgono</a:t>
            </a:r>
            <a:r>
              <a:rPr lang="en-US" dirty="0"/>
              <a:t> </a:t>
            </a:r>
            <a:r>
              <a:rPr lang="en-US" dirty="0" err="1"/>
              <a:t>dei</a:t>
            </a:r>
            <a:r>
              <a:rPr lang="en-US" dirty="0"/>
              <a:t> </a:t>
            </a:r>
            <a:r>
              <a:rPr lang="en-US" dirty="0" err="1"/>
              <a:t>ruoli</a:t>
            </a:r>
            <a:r>
              <a:rPr lang="en-US" dirty="0"/>
              <a:t> (</a:t>
            </a:r>
            <a:r>
              <a:rPr lang="en-US" dirty="0" err="1"/>
              <a:t>che</a:t>
            </a:r>
            <a:r>
              <a:rPr lang="en-US" dirty="0"/>
              <a:t> </a:t>
            </a:r>
            <a:r>
              <a:rPr lang="en-US" dirty="0" err="1"/>
              <a:t>sono</a:t>
            </a:r>
            <a:r>
              <a:rPr lang="en-US" dirty="0"/>
              <a:t> </a:t>
            </a:r>
            <a:r>
              <a:rPr lang="en-US" dirty="0" err="1"/>
              <a:t>assegnati</a:t>
            </a:r>
            <a:r>
              <a:rPr lang="en-US" dirty="0"/>
              <a:t> da Gesù)</a:t>
            </a:r>
          </a:p>
          <a:p>
            <a:pPr marL="0" indent="0">
              <a:buNone/>
            </a:pPr>
            <a:r>
              <a:rPr lang="en-US" dirty="0"/>
              <a:t>Come </a:t>
            </a:r>
            <a:r>
              <a:rPr lang="en-US" dirty="0" err="1"/>
              <a:t>si</a:t>
            </a:r>
            <a:r>
              <a:rPr lang="en-US" dirty="0"/>
              <a:t> forma il </a:t>
            </a:r>
            <a:r>
              <a:rPr lang="en-US" dirty="0" err="1"/>
              <a:t>gruppo</a:t>
            </a:r>
            <a:r>
              <a:rPr lang="en-US" dirty="0"/>
              <a:t> </a:t>
            </a:r>
            <a:r>
              <a:rPr lang="en-US" dirty="0" err="1"/>
              <a:t>dei</a:t>
            </a:r>
            <a:r>
              <a:rPr lang="en-US" dirty="0"/>
              <a:t> </a:t>
            </a:r>
            <a:r>
              <a:rPr lang="en-US" dirty="0" err="1"/>
              <a:t>Dodici</a:t>
            </a:r>
            <a:r>
              <a:rPr lang="en-US" dirty="0"/>
              <a:t>? </a:t>
            </a:r>
          </a:p>
        </p:txBody>
      </p:sp>
    </p:spTree>
    <p:extLst>
      <p:ext uri="{BB962C8B-B14F-4D97-AF65-F5344CB8AC3E}">
        <p14:creationId xmlns:p14="http://schemas.microsoft.com/office/powerpoint/2010/main" val="98075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66817" y="242036"/>
            <a:ext cx="10058400" cy="753325"/>
          </a:xfr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100000" b="100000"/>
            </a:path>
            <a:tileRect t="-100000" r="-100000"/>
          </a:gradFill>
        </p:spPr>
        <p:txBody>
          <a:bodyPr>
            <a:normAutofit/>
          </a:bodyPr>
          <a:lstStyle/>
          <a:p>
            <a:r>
              <a:rPr lang="it-IT" sz="2600" dirty="0"/>
              <a:t>La costituzione dei Dodici</a:t>
            </a:r>
          </a:p>
        </p:txBody>
      </p:sp>
      <p:sp>
        <p:nvSpPr>
          <p:cNvPr id="3" name="Segnaposto contenuto 2"/>
          <p:cNvSpPr>
            <a:spLocks noGrp="1"/>
          </p:cNvSpPr>
          <p:nvPr>
            <p:ph sz="half" idx="1"/>
          </p:nvPr>
        </p:nvSpPr>
        <p:spPr>
          <a:xfrm>
            <a:off x="966817" y="1070006"/>
            <a:ext cx="4754880" cy="5620043"/>
          </a:xfrm>
          <a:ln w="38100">
            <a:solidFill>
              <a:srgbClr val="FFC000"/>
            </a:solidFill>
          </a:ln>
        </p:spPr>
        <p:txBody>
          <a:bodyPr>
            <a:noAutofit/>
          </a:bodyPr>
          <a:lstStyle/>
          <a:p>
            <a:pPr marL="0" indent="0">
              <a:lnSpc>
                <a:spcPct val="170000"/>
              </a:lnSpc>
              <a:buNone/>
            </a:pPr>
            <a:r>
              <a:rPr lang="it-IT" sz="1200" dirty="0"/>
              <a:t>Mc 3,13-16:</a:t>
            </a:r>
          </a:p>
          <a:p>
            <a:pPr marL="0" indent="0">
              <a:lnSpc>
                <a:spcPct val="170000"/>
              </a:lnSpc>
              <a:buNone/>
            </a:pPr>
            <a:r>
              <a:rPr lang="it-IT" sz="1600" dirty="0"/>
              <a:t>13 Salì poi sul monte, chiamò a sé quelli che egli volle ed essi andarono da lui. 14 Ne costituì Dodici che stessero con lui 15 e anche per </a:t>
            </a:r>
            <a:r>
              <a:rPr lang="it-IT" sz="1600" dirty="0">
                <a:highlight>
                  <a:srgbClr val="FFFF00"/>
                </a:highlight>
              </a:rPr>
              <a:t>mandarli a predicare e perché avessero il potere di scacciare i demòni</a:t>
            </a:r>
            <a:r>
              <a:rPr lang="it-IT" sz="1600" dirty="0"/>
              <a:t>. 16 Costituì dunque i Dodici: Simone, al quale impose il nome di Pietro; 17 poi Giacomo di </a:t>
            </a:r>
            <a:r>
              <a:rPr lang="it-IT" sz="1600" dirty="0" err="1"/>
              <a:t>Zebedèo</a:t>
            </a:r>
            <a:r>
              <a:rPr lang="it-IT" sz="1600" dirty="0"/>
              <a:t> e Giovanni fratello di Giacomo, ai quali diede il nome di </a:t>
            </a:r>
            <a:r>
              <a:rPr lang="it-IT" sz="1600" dirty="0" err="1"/>
              <a:t>Boanèrghes</a:t>
            </a:r>
            <a:r>
              <a:rPr lang="it-IT" sz="1600" dirty="0"/>
              <a:t>, cioè figli del tuono; 18 e Andrea, Filippo, Bartolomeo, Matteo, Tommaso, Giacomo di Alfeo, Taddeo, Simone il </a:t>
            </a:r>
            <a:r>
              <a:rPr lang="it-IT" sz="1600" dirty="0" err="1"/>
              <a:t>Cananèo</a:t>
            </a:r>
            <a:r>
              <a:rPr lang="it-IT" sz="1600" dirty="0"/>
              <a:t> 19 e Giuda Iscariota, quello che poi lo tradì.</a:t>
            </a:r>
            <a:endParaRPr lang="it-IT" sz="1600" b="1" dirty="0"/>
          </a:p>
        </p:txBody>
      </p:sp>
      <p:sp>
        <p:nvSpPr>
          <p:cNvPr id="4" name="Segnaposto contenuto 3"/>
          <p:cNvSpPr>
            <a:spLocks noGrp="1"/>
          </p:cNvSpPr>
          <p:nvPr>
            <p:ph sz="half" idx="2"/>
          </p:nvPr>
        </p:nvSpPr>
        <p:spPr>
          <a:xfrm>
            <a:off x="6270337" y="1070006"/>
            <a:ext cx="4754880" cy="5620043"/>
          </a:xfrm>
          <a:ln w="38100">
            <a:solidFill>
              <a:srgbClr val="FFC000"/>
            </a:solidFill>
          </a:ln>
        </p:spPr>
        <p:txBody>
          <a:bodyPr>
            <a:normAutofit/>
          </a:bodyPr>
          <a:lstStyle/>
          <a:p>
            <a:pPr marL="0" indent="0">
              <a:lnSpc>
                <a:spcPct val="150000"/>
              </a:lnSpc>
              <a:buNone/>
            </a:pPr>
            <a:r>
              <a:rPr lang="el-GR" sz="2400" dirty="0">
                <a:latin typeface="Times New Roman" panose="02020603050405020304" pitchFamily="18" charset="0"/>
                <a:cs typeface="Times New Roman" panose="02020603050405020304" pitchFamily="18" charset="0"/>
              </a:rPr>
              <a:t>Καὶ ἀναβαίνει εἰς τὸ ὄρος καὶ προσκαλεῖται οὓς ἤθελεν αὐτός, καὶ ἀπῆλθον πρὸς αὐτόν.</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καὶ ἐποίησεν δώδεκα, οὓς καὶ </a:t>
            </a:r>
            <a:r>
              <a:rPr lang="el-GR" sz="2400" dirty="0">
                <a:highlight>
                  <a:srgbClr val="FFFF00"/>
                </a:highlight>
                <a:latin typeface="Times New Roman" panose="02020603050405020304" pitchFamily="18" charset="0"/>
                <a:cs typeface="Times New Roman" panose="02020603050405020304" pitchFamily="18" charset="0"/>
              </a:rPr>
              <a:t>ἀποστόλους</a:t>
            </a:r>
            <a:r>
              <a:rPr lang="el-GR" sz="2400" dirty="0">
                <a:latin typeface="Times New Roman" panose="02020603050405020304" pitchFamily="18" charset="0"/>
                <a:cs typeface="Times New Roman" panose="02020603050405020304" pitchFamily="18" charset="0"/>
              </a:rPr>
              <a:t> ὠνόμασεν, ἵνα ὦσιν μετ᾽ αὐτοῦ καὶ ἵνα </a:t>
            </a:r>
            <a:r>
              <a:rPr lang="el-GR" sz="2400" dirty="0">
                <a:highlight>
                  <a:srgbClr val="FFFF00"/>
                </a:highlight>
                <a:latin typeface="Times New Roman" panose="02020603050405020304" pitchFamily="18" charset="0"/>
                <a:cs typeface="Times New Roman" panose="02020603050405020304" pitchFamily="18" charset="0"/>
              </a:rPr>
              <a:t>ἀποστέλλῃ</a:t>
            </a:r>
            <a:r>
              <a:rPr lang="el-GR" sz="2400" dirty="0">
                <a:latin typeface="Times New Roman" panose="02020603050405020304" pitchFamily="18" charset="0"/>
                <a:cs typeface="Times New Roman" panose="02020603050405020304" pitchFamily="18" charset="0"/>
              </a:rPr>
              <a:t> αὐτοὺς κηρύσσειν</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καὶ ἔχειν ἐξουσίαν ἐκβάλλειν τὰ δαιμόνια:</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καὶ ἐποίησεν τοὺς δώδεκα </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2424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a:solidFill>
                  <a:srgbClr val="FFFFFF"/>
                </a:solidFill>
              </a:rPr>
              <a:t>L’apertura ai gentili: storia o teologia?</a:t>
            </a:r>
          </a:p>
        </p:txBody>
      </p:sp>
      <p:sp>
        <p:nvSpPr>
          <p:cNvPr id="18" name="Rectangle 17">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p:cNvSpPr>
            <a:spLocks noGrp="1"/>
          </p:cNvSpPr>
          <p:nvPr>
            <p:ph idx="1"/>
          </p:nvPr>
        </p:nvSpPr>
        <p:spPr>
          <a:xfrm>
            <a:off x="5617886" y="725394"/>
            <a:ext cx="5605861" cy="5407212"/>
          </a:xfrm>
        </p:spPr>
        <p:txBody>
          <a:bodyPr vert="horz" lIns="91440" tIns="45720" rIns="91440" bIns="45720" rtlCol="0" anchor="ctr">
            <a:normAutofit/>
          </a:bodyPr>
          <a:lstStyle/>
          <a:p>
            <a:pPr marL="331470" indent="0" defTabSz="914400">
              <a:lnSpc>
                <a:spcPct val="90000"/>
              </a:lnSpc>
              <a:spcAft>
                <a:spcPts val="800"/>
              </a:spcAft>
              <a:buClr>
                <a:schemeClr val="accent1">
                  <a:lumMod val="75000"/>
                </a:schemeClr>
              </a:buClr>
              <a:buSzPct val="85000"/>
              <a:buNone/>
            </a:pPr>
            <a:r>
              <a:rPr lang="en-US" dirty="0">
                <a:effectLst/>
                <a:highlight>
                  <a:srgbClr val="FFFF00"/>
                </a:highlight>
              </a:rPr>
              <a:t>Matteo 10,5-6</a:t>
            </a:r>
          </a:p>
          <a:p>
            <a:pPr marL="0" indent="0">
              <a:lnSpc>
                <a:spcPct val="150000"/>
              </a:lnSpc>
              <a:spcAft>
                <a:spcPts val="800"/>
              </a:spcAft>
              <a:buNone/>
            </a:pPr>
            <a:r>
              <a:rPr lang="en-US" dirty="0">
                <a:solidFill>
                  <a:srgbClr val="800000"/>
                </a:solidFill>
                <a:latin typeface="Book Antiqua" panose="02040602050305030304" pitchFamily="18" charset="0"/>
              </a:rPr>
              <a:t>«Non </a:t>
            </a:r>
            <a:r>
              <a:rPr lang="en-US" dirty="0" err="1">
                <a:solidFill>
                  <a:srgbClr val="800000"/>
                </a:solidFill>
                <a:latin typeface="Book Antiqua" panose="02040602050305030304" pitchFamily="18" charset="0"/>
              </a:rPr>
              <a:t>andate</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fra</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i</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pagani</a:t>
            </a:r>
            <a:r>
              <a:rPr lang="en-US" dirty="0">
                <a:solidFill>
                  <a:srgbClr val="800000"/>
                </a:solidFill>
                <a:latin typeface="Book Antiqua" panose="02040602050305030304" pitchFamily="18" charset="0"/>
              </a:rPr>
              <a:t> e non </a:t>
            </a:r>
            <a:r>
              <a:rPr lang="en-US" dirty="0" err="1">
                <a:solidFill>
                  <a:srgbClr val="800000"/>
                </a:solidFill>
                <a:latin typeface="Book Antiqua" panose="02040602050305030304" pitchFamily="18" charset="0"/>
              </a:rPr>
              <a:t>entrate</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nelle</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città</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dei</a:t>
            </a:r>
            <a:r>
              <a:rPr lang="en-US" dirty="0">
                <a:solidFill>
                  <a:srgbClr val="800000"/>
                </a:solidFill>
                <a:latin typeface="Book Antiqua" panose="02040602050305030304" pitchFamily="18" charset="0"/>
              </a:rPr>
              <a:t> </a:t>
            </a:r>
            <a:r>
              <a:rPr lang="en-US" dirty="0" err="1">
                <a:solidFill>
                  <a:srgbClr val="800000"/>
                </a:solidFill>
                <a:latin typeface="Book Antiqua" panose="02040602050305030304" pitchFamily="18" charset="0"/>
              </a:rPr>
              <a:t>Samaritani</a:t>
            </a:r>
            <a:r>
              <a:rPr lang="en-US" dirty="0">
                <a:solidFill>
                  <a:srgbClr val="800000"/>
                </a:solidFill>
                <a:latin typeface="Book Antiqua" panose="02040602050305030304" pitchFamily="18" charset="0"/>
              </a:rPr>
              <a:t>; 6 </a:t>
            </a:r>
            <a:r>
              <a:rPr lang="en-US" dirty="0" err="1">
                <a:solidFill>
                  <a:srgbClr val="800000"/>
                </a:solidFill>
                <a:highlight>
                  <a:srgbClr val="FFFF00"/>
                </a:highlight>
                <a:latin typeface="Book Antiqua" panose="02040602050305030304" pitchFamily="18" charset="0"/>
              </a:rPr>
              <a:t>rivolgetevi</a:t>
            </a:r>
            <a:r>
              <a:rPr lang="en-US" dirty="0">
                <a:solidFill>
                  <a:srgbClr val="800000"/>
                </a:solidFill>
                <a:highlight>
                  <a:srgbClr val="FFFF00"/>
                </a:highlight>
                <a:latin typeface="Book Antiqua" panose="02040602050305030304" pitchFamily="18" charset="0"/>
              </a:rPr>
              <a:t> </a:t>
            </a:r>
            <a:r>
              <a:rPr lang="en-US" dirty="0" err="1">
                <a:solidFill>
                  <a:srgbClr val="800000"/>
                </a:solidFill>
                <a:highlight>
                  <a:srgbClr val="FFFF00"/>
                </a:highlight>
                <a:latin typeface="Book Antiqua" panose="02040602050305030304" pitchFamily="18" charset="0"/>
              </a:rPr>
              <a:t>piuttosto</a:t>
            </a:r>
            <a:r>
              <a:rPr lang="en-US" dirty="0">
                <a:solidFill>
                  <a:srgbClr val="800000"/>
                </a:solidFill>
                <a:highlight>
                  <a:srgbClr val="FFFF00"/>
                </a:highlight>
                <a:latin typeface="Book Antiqua" panose="02040602050305030304" pitchFamily="18" charset="0"/>
              </a:rPr>
              <a:t> alle </a:t>
            </a:r>
            <a:r>
              <a:rPr lang="en-US" dirty="0" err="1">
                <a:solidFill>
                  <a:srgbClr val="800000"/>
                </a:solidFill>
                <a:highlight>
                  <a:srgbClr val="FFFF00"/>
                </a:highlight>
                <a:latin typeface="Book Antiqua" panose="02040602050305030304" pitchFamily="18" charset="0"/>
              </a:rPr>
              <a:t>pecore</a:t>
            </a:r>
            <a:r>
              <a:rPr lang="en-US" dirty="0">
                <a:solidFill>
                  <a:srgbClr val="800000"/>
                </a:solidFill>
                <a:highlight>
                  <a:srgbClr val="FFFF00"/>
                </a:highlight>
                <a:latin typeface="Book Antiqua" panose="02040602050305030304" pitchFamily="18" charset="0"/>
              </a:rPr>
              <a:t> </a:t>
            </a:r>
            <a:r>
              <a:rPr lang="en-US" dirty="0" err="1">
                <a:solidFill>
                  <a:srgbClr val="800000"/>
                </a:solidFill>
                <a:highlight>
                  <a:srgbClr val="FFFF00"/>
                </a:highlight>
                <a:latin typeface="Book Antiqua" panose="02040602050305030304" pitchFamily="18" charset="0"/>
              </a:rPr>
              <a:t>perdute</a:t>
            </a:r>
            <a:r>
              <a:rPr lang="en-US" dirty="0">
                <a:solidFill>
                  <a:srgbClr val="800000"/>
                </a:solidFill>
                <a:highlight>
                  <a:srgbClr val="FFFF00"/>
                </a:highlight>
                <a:latin typeface="Book Antiqua" panose="02040602050305030304" pitchFamily="18" charset="0"/>
              </a:rPr>
              <a:t> </a:t>
            </a:r>
            <a:r>
              <a:rPr lang="en-US" dirty="0" err="1">
                <a:solidFill>
                  <a:srgbClr val="800000"/>
                </a:solidFill>
                <a:highlight>
                  <a:srgbClr val="FFFF00"/>
                </a:highlight>
                <a:latin typeface="Book Antiqua" panose="02040602050305030304" pitchFamily="18" charset="0"/>
              </a:rPr>
              <a:t>della</a:t>
            </a:r>
            <a:r>
              <a:rPr lang="en-US" dirty="0">
                <a:solidFill>
                  <a:srgbClr val="800000"/>
                </a:solidFill>
                <a:highlight>
                  <a:srgbClr val="FFFF00"/>
                </a:highlight>
                <a:latin typeface="Book Antiqua" panose="02040602050305030304" pitchFamily="18" charset="0"/>
              </a:rPr>
              <a:t> casa </a:t>
            </a:r>
            <a:r>
              <a:rPr lang="en-US" dirty="0" err="1">
                <a:solidFill>
                  <a:srgbClr val="800000"/>
                </a:solidFill>
                <a:highlight>
                  <a:srgbClr val="FFFF00"/>
                </a:highlight>
                <a:latin typeface="Book Antiqua" panose="02040602050305030304" pitchFamily="18" charset="0"/>
              </a:rPr>
              <a:t>d'Israele</a:t>
            </a:r>
            <a:r>
              <a:rPr lang="en-US" dirty="0">
                <a:solidFill>
                  <a:srgbClr val="800000"/>
                </a:solidFill>
                <a:highlight>
                  <a:srgbClr val="FFFF00"/>
                </a:highlight>
                <a:latin typeface="Book Antiqua" panose="02040602050305030304" pitchFamily="18" charset="0"/>
              </a:rPr>
              <a:t>. 7 E </a:t>
            </a:r>
            <a:r>
              <a:rPr lang="en-US" dirty="0" err="1">
                <a:solidFill>
                  <a:srgbClr val="800000"/>
                </a:solidFill>
                <a:highlight>
                  <a:srgbClr val="FFFF00"/>
                </a:highlight>
                <a:latin typeface="Book Antiqua" panose="02040602050305030304" pitchFamily="18" charset="0"/>
              </a:rPr>
              <a:t>strada</a:t>
            </a:r>
            <a:r>
              <a:rPr lang="en-US" dirty="0">
                <a:solidFill>
                  <a:srgbClr val="800000"/>
                </a:solidFill>
                <a:highlight>
                  <a:srgbClr val="FFFF00"/>
                </a:highlight>
                <a:latin typeface="Book Antiqua" panose="02040602050305030304" pitchFamily="18" charset="0"/>
              </a:rPr>
              <a:t> </a:t>
            </a:r>
            <a:r>
              <a:rPr lang="en-US" dirty="0" err="1">
                <a:solidFill>
                  <a:srgbClr val="800000"/>
                </a:solidFill>
                <a:highlight>
                  <a:srgbClr val="FFFF00"/>
                </a:highlight>
                <a:latin typeface="Book Antiqua" panose="02040602050305030304" pitchFamily="18" charset="0"/>
              </a:rPr>
              <a:t>facendo</a:t>
            </a:r>
            <a:r>
              <a:rPr lang="en-US" dirty="0">
                <a:solidFill>
                  <a:srgbClr val="800000"/>
                </a:solidFill>
                <a:highlight>
                  <a:srgbClr val="FFFF00"/>
                </a:highlight>
                <a:latin typeface="Book Antiqua" panose="02040602050305030304" pitchFamily="18" charset="0"/>
              </a:rPr>
              <a:t>, predicate </a:t>
            </a:r>
            <a:r>
              <a:rPr lang="en-US" dirty="0" err="1">
                <a:solidFill>
                  <a:srgbClr val="800000"/>
                </a:solidFill>
                <a:highlight>
                  <a:srgbClr val="FFFF00"/>
                </a:highlight>
                <a:latin typeface="Book Antiqua" panose="02040602050305030304" pitchFamily="18" charset="0"/>
              </a:rPr>
              <a:t>che</a:t>
            </a:r>
            <a:r>
              <a:rPr lang="en-US" dirty="0">
                <a:solidFill>
                  <a:srgbClr val="800000"/>
                </a:solidFill>
                <a:highlight>
                  <a:srgbClr val="FFFF00"/>
                </a:highlight>
                <a:latin typeface="Book Antiqua" panose="02040602050305030304" pitchFamily="18" charset="0"/>
              </a:rPr>
              <a:t> il regno </a:t>
            </a:r>
            <a:r>
              <a:rPr lang="en-US" dirty="0" err="1">
                <a:solidFill>
                  <a:srgbClr val="800000"/>
                </a:solidFill>
                <a:highlight>
                  <a:srgbClr val="FFFF00"/>
                </a:highlight>
                <a:latin typeface="Book Antiqua" panose="02040602050305030304" pitchFamily="18" charset="0"/>
              </a:rPr>
              <a:t>dei</a:t>
            </a:r>
            <a:r>
              <a:rPr lang="en-US" dirty="0">
                <a:solidFill>
                  <a:srgbClr val="800000"/>
                </a:solidFill>
                <a:highlight>
                  <a:srgbClr val="FFFF00"/>
                </a:highlight>
                <a:latin typeface="Book Antiqua" panose="02040602050305030304" pitchFamily="18" charset="0"/>
              </a:rPr>
              <a:t> </a:t>
            </a:r>
            <a:r>
              <a:rPr lang="en-US" dirty="0" err="1">
                <a:solidFill>
                  <a:srgbClr val="800000"/>
                </a:solidFill>
                <a:highlight>
                  <a:srgbClr val="FFFF00"/>
                </a:highlight>
                <a:latin typeface="Book Antiqua" panose="02040602050305030304" pitchFamily="18" charset="0"/>
              </a:rPr>
              <a:t>cieli</a:t>
            </a:r>
            <a:r>
              <a:rPr lang="en-US" dirty="0">
                <a:solidFill>
                  <a:srgbClr val="800000"/>
                </a:solidFill>
                <a:highlight>
                  <a:srgbClr val="FFFF00"/>
                </a:highlight>
                <a:latin typeface="Book Antiqua" panose="02040602050305030304" pitchFamily="18" charset="0"/>
              </a:rPr>
              <a:t> è </a:t>
            </a:r>
            <a:r>
              <a:rPr lang="en-US" dirty="0" err="1">
                <a:solidFill>
                  <a:srgbClr val="800000"/>
                </a:solidFill>
                <a:highlight>
                  <a:srgbClr val="FFFF00"/>
                </a:highlight>
                <a:latin typeface="Book Antiqua" panose="02040602050305030304" pitchFamily="18" charset="0"/>
              </a:rPr>
              <a:t>vicino</a:t>
            </a:r>
            <a:r>
              <a:rPr lang="en-US" dirty="0">
                <a:solidFill>
                  <a:srgbClr val="800000"/>
                </a:solidFill>
                <a:highlight>
                  <a:srgbClr val="FFFF00"/>
                </a:highlight>
                <a:latin typeface="Book Antiqua" panose="02040602050305030304" pitchFamily="18" charset="0"/>
              </a:rPr>
              <a:t>»</a:t>
            </a:r>
          </a:p>
          <a:p>
            <a:pPr marL="0"/>
            <a:r>
              <a:rPr lang="en-US" dirty="0"/>
              <a:t>Cf </a:t>
            </a:r>
            <a:r>
              <a:rPr lang="en-US" dirty="0" err="1"/>
              <a:t>intero</a:t>
            </a:r>
            <a:r>
              <a:rPr lang="en-US" dirty="0"/>
              <a:t> Mt 10 (</a:t>
            </a:r>
            <a:r>
              <a:rPr lang="en-US" dirty="0" err="1"/>
              <a:t>discorso</a:t>
            </a:r>
            <a:r>
              <a:rPr lang="en-US" dirty="0"/>
              <a:t> </a:t>
            </a:r>
            <a:r>
              <a:rPr lang="en-US" dirty="0" err="1"/>
              <a:t>missionario</a:t>
            </a:r>
            <a:r>
              <a:rPr lang="en-US" dirty="0"/>
              <a:t>)</a:t>
            </a:r>
          </a:p>
        </p:txBody>
      </p:sp>
    </p:spTree>
    <p:extLst>
      <p:ext uri="{BB962C8B-B14F-4D97-AF65-F5344CB8AC3E}">
        <p14:creationId xmlns:p14="http://schemas.microsoft.com/office/powerpoint/2010/main" val="2956223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p:cNvSpPr>
            <a:spLocks noGrp="1"/>
          </p:cNvSpPr>
          <p:nvPr>
            <p:ph type="title"/>
          </p:nvPr>
        </p:nvSpPr>
        <p:spPr>
          <a:xfrm>
            <a:off x="1246134" y="2376862"/>
            <a:ext cx="3076348" cy="2104273"/>
          </a:xfrm>
          <a:noFill/>
        </p:spPr>
        <p:txBody>
          <a:bodyPr vert="horz" lIns="91440" tIns="45720" rIns="91440" bIns="45720" rtlCol="0" anchor="ctr">
            <a:normAutofit/>
          </a:bodyPr>
          <a:lstStyle/>
          <a:p>
            <a:pPr algn="ctr"/>
            <a:r>
              <a:rPr lang="en-US" sz="2600" cap="all" dirty="0">
                <a:solidFill>
                  <a:srgbClr val="FFFFFF"/>
                </a:solidFill>
              </a:rPr>
              <a:t>la sequela ha </a:t>
            </a:r>
            <a:r>
              <a:rPr lang="en-US" sz="2600" cap="all" dirty="0" err="1">
                <a:solidFill>
                  <a:srgbClr val="FFFFFF"/>
                </a:solidFill>
              </a:rPr>
              <a:t>una</a:t>
            </a:r>
            <a:r>
              <a:rPr lang="en-US" sz="2600" cap="all" dirty="0">
                <a:solidFill>
                  <a:srgbClr val="FFFFFF"/>
                </a:solidFill>
              </a:rPr>
              <a:t> </a:t>
            </a:r>
            <a:r>
              <a:rPr lang="en-US" sz="2600" cap="all" dirty="0" err="1">
                <a:solidFill>
                  <a:srgbClr val="FFFFFF"/>
                </a:solidFill>
              </a:rPr>
              <a:t>missione</a:t>
            </a:r>
            <a:r>
              <a:rPr lang="en-US" sz="2600" cap="all" dirty="0">
                <a:solidFill>
                  <a:srgbClr val="FFFFFF"/>
                </a:solidFill>
              </a:rPr>
              <a:t>…</a:t>
            </a:r>
          </a:p>
        </p:txBody>
      </p:sp>
      <p:sp>
        <p:nvSpPr>
          <p:cNvPr id="18" name="Rectangle 17">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p:cNvSpPr>
            <a:spLocks noGrp="1"/>
          </p:cNvSpPr>
          <p:nvPr>
            <p:ph idx="1"/>
          </p:nvPr>
        </p:nvSpPr>
        <p:spPr>
          <a:xfrm>
            <a:off x="6081089" y="725394"/>
            <a:ext cx="5142658" cy="5407212"/>
          </a:xfrm>
        </p:spPr>
        <p:txBody>
          <a:bodyPr vert="horz" lIns="91440" tIns="45720" rIns="91440" bIns="45720" rtlCol="0" anchor="ctr">
            <a:normAutofit/>
          </a:bodyPr>
          <a:lstStyle/>
          <a:p>
            <a:pPr marL="0" indent="0">
              <a:buNone/>
            </a:pPr>
            <a:r>
              <a:rPr lang="it-IT" b="0" i="0" dirty="0">
                <a:solidFill>
                  <a:srgbClr val="800000"/>
                </a:solidFill>
                <a:effectLst/>
                <a:highlight>
                  <a:srgbClr val="FFFF00"/>
                </a:highlight>
                <a:latin typeface="Book Antiqua" panose="02040602050305030304" pitchFamily="18" charset="0"/>
              </a:rPr>
              <a:t>Atti degli Apostoli 1,6-8</a:t>
            </a:r>
          </a:p>
          <a:p>
            <a:pPr marL="0" indent="0">
              <a:lnSpc>
                <a:spcPct val="150000"/>
              </a:lnSpc>
              <a:buNone/>
            </a:pPr>
            <a:r>
              <a:rPr lang="it-IT" b="0" i="0" dirty="0">
                <a:solidFill>
                  <a:srgbClr val="800000"/>
                </a:solidFill>
                <a:effectLst/>
                <a:latin typeface="Book Antiqua" panose="02040602050305030304" pitchFamily="18" charset="0"/>
              </a:rPr>
              <a:t>Così venutisi a trovare insieme gli domandarono: «Signore, è questo il tempo in cui ricostituirai il regno di Israele?». </a:t>
            </a:r>
            <a:r>
              <a:rPr lang="it-IT" b="1" i="0" dirty="0">
                <a:solidFill>
                  <a:srgbClr val="800000"/>
                </a:solidFill>
                <a:effectLst/>
                <a:latin typeface="Book Antiqua" panose="02040602050305030304" pitchFamily="18" charset="0"/>
              </a:rPr>
              <a:t>[7] </a:t>
            </a:r>
            <a:r>
              <a:rPr lang="it-IT" b="0" i="0" dirty="0">
                <a:solidFill>
                  <a:srgbClr val="800000"/>
                </a:solidFill>
                <a:effectLst/>
                <a:latin typeface="Book Antiqua" panose="02040602050305030304" pitchFamily="18" charset="0"/>
              </a:rPr>
              <a:t>Ma egli rispose: «Non spetta a voi conoscere i tempi e i momenti che il Padre ha riservato alla sua scelta, </a:t>
            </a:r>
            <a:r>
              <a:rPr lang="it-IT" b="1" i="0" dirty="0">
                <a:solidFill>
                  <a:srgbClr val="800000"/>
                </a:solidFill>
                <a:effectLst/>
                <a:latin typeface="Book Antiqua" panose="02040602050305030304" pitchFamily="18" charset="0"/>
              </a:rPr>
              <a:t>[8]</a:t>
            </a:r>
            <a:r>
              <a:rPr lang="it-IT" b="0" i="0" dirty="0">
                <a:solidFill>
                  <a:srgbClr val="800000"/>
                </a:solidFill>
                <a:effectLst/>
                <a:latin typeface="Book Antiqua" panose="02040602050305030304" pitchFamily="18" charset="0"/>
              </a:rPr>
              <a:t>ma avrete forza dallo Spirito Santo che scenderà su di voi e </a:t>
            </a:r>
            <a:r>
              <a:rPr lang="it-IT" b="0" i="0" dirty="0">
                <a:solidFill>
                  <a:srgbClr val="800000"/>
                </a:solidFill>
                <a:effectLst/>
                <a:highlight>
                  <a:srgbClr val="FFFF00"/>
                </a:highlight>
                <a:latin typeface="Book Antiqua" panose="02040602050305030304" pitchFamily="18" charset="0"/>
              </a:rPr>
              <a:t>mi sarete testimoni a Gerusalemme, in tutta la Giudea e la Samaria e fino agli estremi confini della terra».</a:t>
            </a:r>
            <a:endParaRPr lang="en-US" i="1" dirty="0">
              <a:highlight>
                <a:srgbClr val="FFFF00"/>
              </a:highlight>
            </a:endParaRPr>
          </a:p>
          <a:p>
            <a:pPr marL="0"/>
            <a:endParaRPr lang="en-US" dirty="0"/>
          </a:p>
        </p:txBody>
      </p:sp>
    </p:spTree>
    <p:extLst>
      <p:ext uri="{BB962C8B-B14F-4D97-AF65-F5344CB8AC3E}">
        <p14:creationId xmlns:p14="http://schemas.microsoft.com/office/powerpoint/2010/main" val="1465643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AACA6F-027B-35A5-F0B4-57CED36A640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CE81C53-1C0A-4466-E1E5-66948B6378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9D92F610-2D2D-9B6D-E3C7-5EE857092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5562A5CE-9BF1-BF2D-A91D-A86D461567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79C7F4A1-0188-4E4A-7FC9-0E8283E63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670EF82B-38F0-CDF6-F0C6-9AFFE6FC25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CC0F9BE4-D88C-4B3E-28F2-8EB4F2F93A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C1DD4A34-EA9A-66E2-794B-9A720608A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9D21B9C8-0719-A57F-EC51-BDC852D9B3D6}"/>
              </a:ext>
            </a:extLst>
          </p:cNvPr>
          <p:cNvSpPr>
            <a:spLocks noGrp="1"/>
          </p:cNvSpPr>
          <p:nvPr>
            <p:ph type="title"/>
          </p:nvPr>
        </p:nvSpPr>
        <p:spPr>
          <a:xfrm>
            <a:off x="1246134" y="2376862"/>
            <a:ext cx="3076348" cy="2104273"/>
          </a:xfrm>
          <a:noFill/>
        </p:spPr>
        <p:txBody>
          <a:bodyPr vert="horz" lIns="91440" tIns="45720" rIns="91440" bIns="45720" rtlCol="0" anchor="ctr">
            <a:normAutofit/>
          </a:bodyPr>
          <a:lstStyle/>
          <a:p>
            <a:pPr algn="ctr"/>
            <a:r>
              <a:rPr lang="en-US" sz="2600" cap="all" dirty="0">
                <a:solidFill>
                  <a:srgbClr val="FFFFFF"/>
                </a:solidFill>
              </a:rPr>
              <a:t>I </a:t>
            </a:r>
            <a:r>
              <a:rPr lang="en-US" sz="2600" cap="all" dirty="0" err="1">
                <a:solidFill>
                  <a:srgbClr val="FFFFFF"/>
                </a:solidFill>
              </a:rPr>
              <a:t>Dodici</a:t>
            </a:r>
            <a:r>
              <a:rPr lang="en-US" sz="2600" cap="all" dirty="0">
                <a:solidFill>
                  <a:srgbClr val="FFFFFF"/>
                </a:solidFill>
              </a:rPr>
              <a:t> </a:t>
            </a:r>
            <a:r>
              <a:rPr lang="en-US" sz="2600" cap="all" dirty="0" err="1">
                <a:solidFill>
                  <a:srgbClr val="FFFFFF"/>
                </a:solidFill>
              </a:rPr>
              <a:t>all’ultima</a:t>
            </a:r>
            <a:r>
              <a:rPr lang="en-US" sz="2600" cap="all" dirty="0">
                <a:solidFill>
                  <a:srgbClr val="FFFFFF"/>
                </a:solidFill>
              </a:rPr>
              <a:t> </a:t>
            </a:r>
            <a:r>
              <a:rPr lang="en-US" sz="2600" cap="all" dirty="0" err="1">
                <a:solidFill>
                  <a:srgbClr val="FFFFFF"/>
                </a:solidFill>
              </a:rPr>
              <a:t>cena</a:t>
            </a:r>
            <a:endParaRPr lang="en-US" sz="2600" cap="all" dirty="0">
              <a:solidFill>
                <a:srgbClr val="FFFFFF"/>
              </a:solidFill>
            </a:endParaRPr>
          </a:p>
        </p:txBody>
      </p:sp>
      <p:sp>
        <p:nvSpPr>
          <p:cNvPr id="18" name="Rectangle 17">
            <a:extLst>
              <a:ext uri="{FF2B5EF4-FFF2-40B4-BE49-F238E27FC236}">
                <a16:creationId xmlns:a16="http://schemas.microsoft.com/office/drawing/2014/main" id="{FF69B902-A758-D9C3-7A0C-FB1378E1E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a:extLst>
              <a:ext uri="{FF2B5EF4-FFF2-40B4-BE49-F238E27FC236}">
                <a16:creationId xmlns:a16="http://schemas.microsoft.com/office/drawing/2014/main" id="{5AAF6E63-542E-12B9-A05E-1D741CB4D955}"/>
              </a:ext>
            </a:extLst>
          </p:cNvPr>
          <p:cNvSpPr>
            <a:spLocks noGrp="1"/>
          </p:cNvSpPr>
          <p:nvPr>
            <p:ph idx="1"/>
          </p:nvPr>
        </p:nvSpPr>
        <p:spPr>
          <a:xfrm>
            <a:off x="6081089" y="725394"/>
            <a:ext cx="5142658" cy="5407212"/>
          </a:xfrm>
        </p:spPr>
        <p:txBody>
          <a:bodyPr vert="horz" lIns="91440" tIns="45720" rIns="91440" bIns="45720" rtlCol="0" anchor="ctr">
            <a:normAutofit fontScale="85000" lnSpcReduction="10000"/>
          </a:bodyPr>
          <a:lstStyle/>
          <a:p>
            <a:pPr marL="0" indent="0">
              <a:buNone/>
            </a:pPr>
            <a:r>
              <a:rPr lang="it-IT" b="0" i="0" dirty="0">
                <a:solidFill>
                  <a:srgbClr val="800000"/>
                </a:solidFill>
                <a:effectLst/>
                <a:highlight>
                  <a:srgbClr val="FFFF00"/>
                </a:highlight>
                <a:latin typeface="Book Antiqua" panose="02040602050305030304" pitchFamily="18" charset="0"/>
              </a:rPr>
              <a:t>Mc 14</a:t>
            </a:r>
          </a:p>
          <a:p>
            <a:pPr marL="0" indent="0">
              <a:lnSpc>
                <a:spcPct val="150000"/>
              </a:lnSpc>
              <a:buNone/>
            </a:pPr>
            <a:r>
              <a:rPr lang="it-IT" b="0" i="0" dirty="0">
                <a:solidFill>
                  <a:srgbClr val="800000"/>
                </a:solidFill>
                <a:effectLst/>
                <a:latin typeface="Book Antiqua" panose="02040602050305030304" pitchFamily="18" charset="0"/>
              </a:rPr>
              <a:t>I discepoli andarono e, entrati in città, trovarono come aveva detto loro e prepararono la Pasqua.</a:t>
            </a:r>
          </a:p>
          <a:p>
            <a:pPr marL="0" indent="0">
              <a:lnSpc>
                <a:spcPct val="150000"/>
              </a:lnSpc>
              <a:buNone/>
            </a:pPr>
            <a:r>
              <a:rPr lang="it-IT" b="0" i="0" dirty="0">
                <a:solidFill>
                  <a:srgbClr val="800000"/>
                </a:solidFill>
                <a:effectLst/>
                <a:latin typeface="Book Antiqua" panose="02040602050305030304" pitchFamily="18" charset="0"/>
              </a:rPr>
              <a:t>17Venuta la sera, egli arrivò con i Dodici. 18Ora, mentre erano a tavola e mangiavano, Gesù disse: "In verità io vi dico: uno di voi, colui che mangia con me, mi tradirà". 19Cominciarono a rattristarsi e a dirgli, uno dopo l'altro: "Sono forse io?". 20Egli disse loro: "Uno dei Dodici, colui che mette con me la mano nel piatto. 21Il Figlio dell'uomo se ne va, come sta scritto di lui; ma guai a quell'uomo, dal quale il Figlio dell'uomo viene tradito! Meglio per quell'uomo se non fosse mai nato!".</a:t>
            </a:r>
            <a:endParaRPr lang="en-US" dirty="0"/>
          </a:p>
        </p:txBody>
      </p:sp>
    </p:spTree>
    <p:extLst>
      <p:ext uri="{BB962C8B-B14F-4D97-AF65-F5344CB8AC3E}">
        <p14:creationId xmlns:p14="http://schemas.microsoft.com/office/powerpoint/2010/main" val="138823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64A146-511D-4308-F083-9D88E2E9B03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C579E008-B03C-5E2F-D71D-63D6796569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FB8E8A91-6778-0D80-9BB6-D146BE0A8C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CF059DFB-4F3B-C8BF-4203-3E7B0CE71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C81DEB19-7D6F-72CC-EE6E-71794592D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76DE5DB3-66EB-0677-73CA-252E7C8896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A7A546AB-BD58-8C51-9F0A-CC27DA8EE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E7FA0CE9-E8C8-AC6D-954C-E724F2535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D1E1FC36-1DE3-8B7E-AA3E-02600A2EE66D}"/>
              </a:ext>
            </a:extLst>
          </p:cNvPr>
          <p:cNvSpPr>
            <a:spLocks noGrp="1"/>
          </p:cNvSpPr>
          <p:nvPr>
            <p:ph type="title"/>
          </p:nvPr>
        </p:nvSpPr>
        <p:spPr>
          <a:xfrm>
            <a:off x="1246134" y="2376862"/>
            <a:ext cx="3076348" cy="2104273"/>
          </a:xfrm>
          <a:noFill/>
        </p:spPr>
        <p:txBody>
          <a:bodyPr vert="horz" lIns="91440" tIns="45720" rIns="91440" bIns="45720" rtlCol="0" anchor="ctr">
            <a:normAutofit/>
          </a:bodyPr>
          <a:lstStyle/>
          <a:p>
            <a:pPr algn="ctr"/>
            <a:r>
              <a:rPr lang="en-US" sz="2600" cap="all" dirty="0">
                <a:solidFill>
                  <a:srgbClr val="FFFFFF"/>
                </a:solidFill>
              </a:rPr>
              <a:t>Quale </a:t>
            </a:r>
            <a:r>
              <a:rPr lang="en-US" sz="2600" cap="all" dirty="0" err="1">
                <a:solidFill>
                  <a:srgbClr val="FFFFFF"/>
                </a:solidFill>
              </a:rPr>
              <a:t>funzione</a:t>
            </a:r>
            <a:r>
              <a:rPr lang="en-US" sz="2600" cap="all" dirty="0">
                <a:solidFill>
                  <a:srgbClr val="FFFFFF"/>
                </a:solidFill>
              </a:rPr>
              <a:t> </a:t>
            </a:r>
            <a:r>
              <a:rPr lang="en-US" sz="2600" cap="all" dirty="0" err="1">
                <a:solidFill>
                  <a:srgbClr val="FFFFFF"/>
                </a:solidFill>
              </a:rPr>
              <a:t>hanno</a:t>
            </a:r>
            <a:r>
              <a:rPr lang="en-US" sz="2600" cap="all" dirty="0">
                <a:solidFill>
                  <a:srgbClr val="FFFFFF"/>
                </a:solidFill>
              </a:rPr>
              <a:t> I 12 </a:t>
            </a:r>
            <a:r>
              <a:rPr lang="en-US" sz="2600" cap="all" dirty="0" err="1">
                <a:solidFill>
                  <a:srgbClr val="FFFFFF"/>
                </a:solidFill>
              </a:rPr>
              <a:t>agli</a:t>
            </a:r>
            <a:r>
              <a:rPr lang="en-US" sz="2600" cap="all" dirty="0">
                <a:solidFill>
                  <a:srgbClr val="FFFFFF"/>
                </a:solidFill>
              </a:rPr>
              <a:t> </a:t>
            </a:r>
            <a:r>
              <a:rPr lang="en-US" sz="2600" cap="all" dirty="0" err="1">
                <a:solidFill>
                  <a:srgbClr val="FFFFFF"/>
                </a:solidFill>
              </a:rPr>
              <a:t>occhi</a:t>
            </a:r>
            <a:r>
              <a:rPr lang="en-US" sz="2600" cap="all" dirty="0">
                <a:solidFill>
                  <a:srgbClr val="FFFFFF"/>
                </a:solidFill>
              </a:rPr>
              <a:t> di Gesù?</a:t>
            </a:r>
          </a:p>
        </p:txBody>
      </p:sp>
      <p:sp>
        <p:nvSpPr>
          <p:cNvPr id="18" name="Rectangle 17">
            <a:extLst>
              <a:ext uri="{FF2B5EF4-FFF2-40B4-BE49-F238E27FC236}">
                <a16:creationId xmlns:a16="http://schemas.microsoft.com/office/drawing/2014/main" id="{2A8C2666-ACC9-0C46-9E8B-489AC2123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a:extLst>
              <a:ext uri="{FF2B5EF4-FFF2-40B4-BE49-F238E27FC236}">
                <a16:creationId xmlns:a16="http://schemas.microsoft.com/office/drawing/2014/main" id="{CFE30A5D-6B3D-78D0-7CF4-2A7129582E5C}"/>
              </a:ext>
            </a:extLst>
          </p:cNvPr>
          <p:cNvSpPr>
            <a:spLocks noGrp="1"/>
          </p:cNvSpPr>
          <p:nvPr>
            <p:ph idx="1"/>
          </p:nvPr>
        </p:nvSpPr>
        <p:spPr>
          <a:xfrm>
            <a:off x="6081089" y="725394"/>
            <a:ext cx="5142658" cy="5407212"/>
          </a:xfrm>
        </p:spPr>
        <p:txBody>
          <a:bodyPr vert="horz" lIns="91440" tIns="45720" rIns="91440" bIns="45720" rtlCol="0" anchor="ctr">
            <a:normAutofit/>
          </a:bodyPr>
          <a:lstStyle/>
          <a:p>
            <a:pPr>
              <a:lnSpc>
                <a:spcPct val="150000"/>
              </a:lnSpc>
            </a:pPr>
            <a:r>
              <a:rPr lang="it-IT" b="0" i="0" dirty="0">
                <a:solidFill>
                  <a:srgbClr val="800000"/>
                </a:solidFill>
                <a:effectLst/>
                <a:latin typeface="Book Antiqua" panose="02040602050305030304" pitchFamily="18" charset="0"/>
              </a:rPr>
              <a:t>Persone formate e istruite che permettessero di ampliare il raggio d’azione di Gesù</a:t>
            </a:r>
          </a:p>
          <a:p>
            <a:pPr>
              <a:lnSpc>
                <a:spcPct val="150000"/>
              </a:lnSpc>
            </a:pPr>
            <a:r>
              <a:rPr lang="it-IT" dirty="0">
                <a:solidFill>
                  <a:srgbClr val="800000"/>
                </a:solidFill>
                <a:latin typeface="Book Antiqua" panose="02040602050305030304" pitchFamily="18" charset="0"/>
              </a:rPr>
              <a:t>Simboleggiano le 12 Tribù e rimandano al fatto che Gesù agisce su tutto Israele</a:t>
            </a:r>
          </a:p>
          <a:p>
            <a:pPr>
              <a:lnSpc>
                <a:spcPct val="150000"/>
              </a:lnSpc>
            </a:pPr>
            <a:r>
              <a:rPr lang="it-IT" b="0" i="0" dirty="0">
                <a:solidFill>
                  <a:srgbClr val="800000"/>
                </a:solidFill>
                <a:effectLst/>
                <a:latin typeface="Book Antiqua" panose="02040602050305030304" pitchFamily="18" charset="0"/>
              </a:rPr>
              <a:t>Volontà di riunire le Dodici tribù nel momento in cui si ricostituisce il regno</a:t>
            </a:r>
          </a:p>
          <a:p>
            <a:pPr>
              <a:lnSpc>
                <a:spcPct val="150000"/>
              </a:lnSpc>
            </a:pPr>
            <a:r>
              <a:rPr lang="it-IT" dirty="0">
                <a:solidFill>
                  <a:srgbClr val="800000"/>
                </a:solidFill>
                <a:latin typeface="Book Antiqua" panose="02040602050305030304" pitchFamily="18" charset="0"/>
              </a:rPr>
              <a:t>Perché abbiano senso deve averli dotati di una qualche autorità</a:t>
            </a:r>
            <a:endParaRPr lang="it-IT" b="0" i="0" dirty="0">
              <a:solidFill>
                <a:srgbClr val="800000"/>
              </a:solidFill>
              <a:effectLst/>
              <a:latin typeface="Book Antiqua" panose="02040602050305030304" pitchFamily="18" charset="0"/>
            </a:endParaRPr>
          </a:p>
          <a:p>
            <a:pPr marL="0" indent="0">
              <a:lnSpc>
                <a:spcPct val="150000"/>
              </a:lnSpc>
              <a:buNone/>
            </a:pPr>
            <a:endParaRPr lang="en-US" dirty="0"/>
          </a:p>
        </p:txBody>
      </p:sp>
    </p:spTree>
    <p:extLst>
      <p:ext uri="{BB962C8B-B14F-4D97-AF65-F5344CB8AC3E}">
        <p14:creationId xmlns:p14="http://schemas.microsoft.com/office/powerpoint/2010/main" val="2378835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dirty="0">
                <a:solidFill>
                  <a:srgbClr val="FFFFFF"/>
                </a:solidFill>
              </a:rPr>
              <a:t>I </a:t>
            </a:r>
            <a:r>
              <a:rPr lang="en-US" sz="2600" cap="all" dirty="0" err="1">
                <a:solidFill>
                  <a:srgbClr val="FFFFFF"/>
                </a:solidFill>
              </a:rPr>
              <a:t>Dodici</a:t>
            </a:r>
            <a:r>
              <a:rPr lang="en-US" sz="2600" cap="all" dirty="0">
                <a:solidFill>
                  <a:srgbClr val="FFFFFF"/>
                </a:solidFill>
              </a:rPr>
              <a:t> dopo la </a:t>
            </a:r>
            <a:r>
              <a:rPr lang="en-US" sz="2600" cap="all" dirty="0" err="1">
                <a:solidFill>
                  <a:srgbClr val="FFFFFF"/>
                </a:solidFill>
              </a:rPr>
              <a:t>morte</a:t>
            </a:r>
            <a:r>
              <a:rPr lang="en-US" sz="2600" cap="all" dirty="0">
                <a:solidFill>
                  <a:srgbClr val="FFFFFF"/>
                </a:solidFill>
              </a:rPr>
              <a:t> di Gesù</a:t>
            </a:r>
          </a:p>
        </p:txBody>
      </p:sp>
      <p:sp>
        <p:nvSpPr>
          <p:cNvPr id="18" name="Rectangle 17">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p:cNvSpPr>
            <a:spLocks noGrp="1"/>
          </p:cNvSpPr>
          <p:nvPr>
            <p:ph idx="1"/>
          </p:nvPr>
        </p:nvSpPr>
        <p:spPr>
          <a:xfrm>
            <a:off x="6081089" y="725394"/>
            <a:ext cx="5142658" cy="5407212"/>
          </a:xfrm>
        </p:spPr>
        <p:txBody>
          <a:bodyPr vert="horz" lIns="91440" tIns="45720" rIns="91440" bIns="45720" rtlCol="0" anchor="ctr">
            <a:normAutofit/>
          </a:bodyPr>
          <a:lstStyle/>
          <a:p>
            <a:pPr marL="0"/>
            <a:r>
              <a:rPr lang="en-US" dirty="0"/>
              <a:t> </a:t>
            </a:r>
            <a:r>
              <a:rPr lang="it-IT" b="0" i="0" dirty="0">
                <a:solidFill>
                  <a:srgbClr val="800000"/>
                </a:solidFill>
                <a:effectLst/>
                <a:latin typeface="Book Antiqua" panose="02040602050305030304" pitchFamily="18" charset="0"/>
              </a:rPr>
              <a:t>Allora ritornarono a Gerusalemme dal monte detto degli Ulivi, che è vicino a Gerusalemme quanto il cammino permesso in un sabato. </a:t>
            </a:r>
            <a:r>
              <a:rPr lang="it-IT" b="1" i="0" dirty="0">
                <a:solidFill>
                  <a:srgbClr val="800000"/>
                </a:solidFill>
                <a:effectLst/>
                <a:latin typeface="Book Antiqua" panose="02040602050305030304" pitchFamily="18" charset="0"/>
              </a:rPr>
              <a:t>[13]</a:t>
            </a:r>
            <a:r>
              <a:rPr lang="it-IT" b="0" i="0" dirty="0">
                <a:solidFill>
                  <a:srgbClr val="800000"/>
                </a:solidFill>
                <a:effectLst/>
                <a:latin typeface="Book Antiqua" panose="02040602050305030304" pitchFamily="18" charset="0"/>
              </a:rPr>
              <a:t>Entrati in città salirono al piano superiore dove abitavano. C'erano Pietro e Giovanni, Giacomo e Andrea, Filippo e Tommaso, Bartolomeo e Matteo, Giacomo di Alfeo e Simone lo </a:t>
            </a:r>
            <a:r>
              <a:rPr lang="it-IT" b="0" i="0" dirty="0" err="1">
                <a:solidFill>
                  <a:srgbClr val="800000"/>
                </a:solidFill>
                <a:effectLst/>
                <a:latin typeface="Book Antiqua" panose="02040602050305030304" pitchFamily="18" charset="0"/>
              </a:rPr>
              <a:t>Zelòta</a:t>
            </a:r>
            <a:r>
              <a:rPr lang="it-IT" b="0" i="0" dirty="0">
                <a:solidFill>
                  <a:srgbClr val="800000"/>
                </a:solidFill>
                <a:effectLst/>
                <a:latin typeface="Book Antiqua" panose="02040602050305030304" pitchFamily="18" charset="0"/>
              </a:rPr>
              <a:t> e Giuda di Giacomo. </a:t>
            </a:r>
            <a:r>
              <a:rPr lang="it-IT" b="1" i="0" dirty="0">
                <a:solidFill>
                  <a:srgbClr val="800000"/>
                </a:solidFill>
                <a:effectLst/>
                <a:latin typeface="Book Antiqua" panose="02040602050305030304" pitchFamily="18" charset="0"/>
              </a:rPr>
              <a:t>[14]</a:t>
            </a:r>
            <a:r>
              <a:rPr lang="it-IT" b="0" i="0" dirty="0">
                <a:solidFill>
                  <a:srgbClr val="800000"/>
                </a:solidFill>
                <a:effectLst/>
                <a:latin typeface="Book Antiqua" panose="02040602050305030304" pitchFamily="18" charset="0"/>
              </a:rPr>
              <a:t>Tutti questi erano assidui e concordi nella preghiera, insieme con alcune donne e con Maria, la madre di Gesù e con i fratelli di lui.</a:t>
            </a:r>
            <a:endParaRPr lang="en-US" i="1" dirty="0"/>
          </a:p>
          <a:p>
            <a:pPr marL="0"/>
            <a:endParaRPr lang="en-US" dirty="0"/>
          </a:p>
        </p:txBody>
      </p:sp>
    </p:spTree>
    <p:extLst>
      <p:ext uri="{BB962C8B-B14F-4D97-AF65-F5344CB8AC3E}">
        <p14:creationId xmlns:p14="http://schemas.microsoft.com/office/powerpoint/2010/main" val="517919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E549E1-C3C8-3623-16CF-E2E79C3FAABD}"/>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380B010-146A-27A8-A234-75A8EBC032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CBC6CD7F-4B79-FD6C-8E21-AEDCFC9E2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03A9F5DD-CF31-6C8B-468A-5D5F93359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2DC0BCE1-BF14-0DA5-DABD-B61CFD0A4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2E8997DA-1666-0C47-4CF6-7CB97567F9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4CE42959-9E1B-BC01-F563-50883169DF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ADA4997D-6360-8F64-90AA-6945DEA0EF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0976C3EA-BFF4-8D02-2EE5-C7161BCEBC16}"/>
              </a:ext>
            </a:extLst>
          </p:cNvPr>
          <p:cNvSpPr>
            <a:spLocks noGrp="1"/>
          </p:cNvSpPr>
          <p:nvPr>
            <p:ph type="title"/>
          </p:nvPr>
        </p:nvSpPr>
        <p:spPr>
          <a:xfrm>
            <a:off x="1490145" y="2376862"/>
            <a:ext cx="2640646" cy="2104273"/>
          </a:xfrm>
          <a:noFill/>
        </p:spPr>
        <p:txBody>
          <a:bodyPr vert="horz" lIns="91440" tIns="45720" rIns="91440" bIns="45720" rtlCol="0" anchor="ctr">
            <a:normAutofit/>
          </a:bodyPr>
          <a:lstStyle/>
          <a:p>
            <a:pPr algn="ctr"/>
            <a:r>
              <a:rPr lang="en-US" sz="2600" cap="all" dirty="0">
                <a:solidFill>
                  <a:srgbClr val="FFFFFF"/>
                </a:solidFill>
              </a:rPr>
              <a:t>I </a:t>
            </a:r>
            <a:r>
              <a:rPr lang="en-US" sz="2600" cap="all" dirty="0" err="1">
                <a:solidFill>
                  <a:srgbClr val="FFFFFF"/>
                </a:solidFill>
              </a:rPr>
              <a:t>Dodici</a:t>
            </a:r>
            <a:r>
              <a:rPr lang="en-US" sz="2600" cap="all" dirty="0">
                <a:solidFill>
                  <a:srgbClr val="FFFFFF"/>
                </a:solidFill>
              </a:rPr>
              <a:t> dopo la </a:t>
            </a:r>
            <a:r>
              <a:rPr lang="en-US" sz="2600" cap="all" dirty="0" err="1">
                <a:solidFill>
                  <a:srgbClr val="FFFFFF"/>
                </a:solidFill>
              </a:rPr>
              <a:t>morte</a:t>
            </a:r>
            <a:r>
              <a:rPr lang="en-US" sz="2600" cap="all" dirty="0">
                <a:solidFill>
                  <a:srgbClr val="FFFFFF"/>
                </a:solidFill>
              </a:rPr>
              <a:t> di Gesù</a:t>
            </a:r>
          </a:p>
        </p:txBody>
      </p:sp>
      <p:sp>
        <p:nvSpPr>
          <p:cNvPr id="18" name="Rectangle 17">
            <a:extLst>
              <a:ext uri="{FF2B5EF4-FFF2-40B4-BE49-F238E27FC236}">
                <a16:creationId xmlns:a16="http://schemas.microsoft.com/office/drawing/2014/main" id="{57C13D06-A6DB-C805-12A8-140263DA0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a:extLst>
              <a:ext uri="{FF2B5EF4-FFF2-40B4-BE49-F238E27FC236}">
                <a16:creationId xmlns:a16="http://schemas.microsoft.com/office/drawing/2014/main" id="{77B667CA-7113-275A-814E-3F722FADC15E}"/>
              </a:ext>
            </a:extLst>
          </p:cNvPr>
          <p:cNvSpPr>
            <a:spLocks noGrp="1"/>
          </p:cNvSpPr>
          <p:nvPr>
            <p:ph idx="1"/>
          </p:nvPr>
        </p:nvSpPr>
        <p:spPr>
          <a:xfrm>
            <a:off x="6081089" y="725394"/>
            <a:ext cx="5142658" cy="5407212"/>
          </a:xfrm>
        </p:spPr>
        <p:txBody>
          <a:bodyPr vert="horz" lIns="91440" tIns="45720" rIns="91440" bIns="45720" rtlCol="0" anchor="ctr">
            <a:normAutofit/>
          </a:bodyPr>
          <a:lstStyle/>
          <a:p>
            <a:pPr marL="0"/>
            <a:r>
              <a:rPr lang="en-US" dirty="0"/>
              <a:t>1Cor 15,6-8 </a:t>
            </a:r>
          </a:p>
          <a:p>
            <a:pPr marL="0"/>
            <a:r>
              <a:rPr lang="it-IT" dirty="0"/>
              <a:t>In seguito apparve a più di cinquecento fratelli in una sola volta: la maggior parte di essi vive ancora, mentre alcuni sono morti. Inoltre apparve a Giacomo, e quindi a tutti gli apostoli. Ultimo fra tutti apparve anche a me come a un aborto.</a:t>
            </a:r>
            <a:endParaRPr lang="en-US" dirty="0"/>
          </a:p>
        </p:txBody>
      </p:sp>
    </p:spTree>
    <p:extLst>
      <p:ext uri="{BB962C8B-B14F-4D97-AF65-F5344CB8AC3E}">
        <p14:creationId xmlns:p14="http://schemas.microsoft.com/office/powerpoint/2010/main" val="2137576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37E589-E389-9212-5FCB-AFAB117CB15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358AC81-AC4F-B19E-52A1-4C37440FD6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9FF2139F-4F9E-1BF9-07F7-1D05F627D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8C3086E5-7F75-B8EF-3ADC-66C54EFDD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2" name="Rectangle 11">
            <a:extLst>
              <a:ext uri="{FF2B5EF4-FFF2-40B4-BE49-F238E27FC236}">
                <a16:creationId xmlns:a16="http://schemas.microsoft.com/office/drawing/2014/main" id="{A734D33E-3F95-191D-8AEF-BF83405EF5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4" name="Group 13">
            <a:extLst>
              <a:ext uri="{FF2B5EF4-FFF2-40B4-BE49-F238E27FC236}">
                <a16:creationId xmlns:a16="http://schemas.microsoft.com/office/drawing/2014/main" id="{18FB813F-4874-768C-B90B-D5C69F3D75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5" name="Oval 14">
              <a:extLst>
                <a:ext uri="{FF2B5EF4-FFF2-40B4-BE49-F238E27FC236}">
                  <a16:creationId xmlns:a16="http://schemas.microsoft.com/office/drawing/2014/main" id="{9F9C6C20-24E0-E04D-FBC8-25950F2A3F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040F8E1E-F1F1-F594-5207-4D1AAE0E6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olo 1">
            <a:extLst>
              <a:ext uri="{FF2B5EF4-FFF2-40B4-BE49-F238E27FC236}">
                <a16:creationId xmlns:a16="http://schemas.microsoft.com/office/drawing/2014/main" id="{EFE305E2-6BDE-4956-74F0-B6708218FDC8}"/>
              </a:ext>
            </a:extLst>
          </p:cNvPr>
          <p:cNvSpPr>
            <a:spLocks noGrp="1"/>
          </p:cNvSpPr>
          <p:nvPr>
            <p:ph type="title"/>
          </p:nvPr>
        </p:nvSpPr>
        <p:spPr>
          <a:xfrm>
            <a:off x="1338684" y="1929469"/>
            <a:ext cx="3128665" cy="2104273"/>
          </a:xfrm>
          <a:noFill/>
        </p:spPr>
        <p:txBody>
          <a:bodyPr vert="horz" lIns="91440" tIns="45720" rIns="91440" bIns="45720" rtlCol="0" anchor="ctr">
            <a:normAutofit/>
          </a:bodyPr>
          <a:lstStyle/>
          <a:p>
            <a:pPr algn="ctr"/>
            <a:r>
              <a:rPr lang="en-US" sz="2000" cap="all" dirty="0">
                <a:solidFill>
                  <a:srgbClr val="FFFFFF"/>
                </a:solidFill>
              </a:rPr>
              <a:t>La</a:t>
            </a:r>
            <a:r>
              <a:rPr lang="en-US" sz="2600" cap="all" dirty="0">
                <a:solidFill>
                  <a:srgbClr val="FFFFFF"/>
                </a:solidFill>
              </a:rPr>
              <a:t> </a:t>
            </a:r>
            <a:r>
              <a:rPr lang="en-US" sz="2000" cap="all" dirty="0" err="1">
                <a:solidFill>
                  <a:srgbClr val="FFFFFF"/>
                </a:solidFill>
              </a:rPr>
              <a:t>ricomposizione</a:t>
            </a:r>
            <a:r>
              <a:rPr lang="en-US" sz="2000" cap="all" dirty="0">
                <a:solidFill>
                  <a:srgbClr val="FFFFFF"/>
                </a:solidFill>
              </a:rPr>
              <a:t> </a:t>
            </a:r>
            <a:r>
              <a:rPr lang="en-US" sz="2000" cap="all" dirty="0" err="1">
                <a:solidFill>
                  <a:srgbClr val="FFFFFF"/>
                </a:solidFill>
              </a:rPr>
              <a:t>dei</a:t>
            </a:r>
            <a:r>
              <a:rPr lang="en-US" sz="2000" cap="all" dirty="0">
                <a:solidFill>
                  <a:srgbClr val="FFFFFF"/>
                </a:solidFill>
              </a:rPr>
              <a:t> 12 in </a:t>
            </a:r>
            <a:r>
              <a:rPr lang="en-US" sz="2000" cap="all" dirty="0" err="1">
                <a:solidFill>
                  <a:srgbClr val="FFFFFF"/>
                </a:solidFill>
              </a:rPr>
              <a:t>Atti</a:t>
            </a:r>
            <a:r>
              <a:rPr lang="en-US" sz="2000" cap="all" dirty="0">
                <a:solidFill>
                  <a:srgbClr val="FFFFFF"/>
                </a:solidFill>
              </a:rPr>
              <a:t> 1 </a:t>
            </a:r>
          </a:p>
        </p:txBody>
      </p:sp>
      <p:sp>
        <p:nvSpPr>
          <p:cNvPr id="18" name="Rectangle 17">
            <a:extLst>
              <a:ext uri="{FF2B5EF4-FFF2-40B4-BE49-F238E27FC236}">
                <a16:creationId xmlns:a16="http://schemas.microsoft.com/office/drawing/2014/main" id="{B1EF5201-1974-6578-4953-21565A730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Segnaposto contenuto 2">
            <a:extLst>
              <a:ext uri="{FF2B5EF4-FFF2-40B4-BE49-F238E27FC236}">
                <a16:creationId xmlns:a16="http://schemas.microsoft.com/office/drawing/2014/main" id="{CC290156-6DB4-917C-FCFF-8CB3A7DC22E0}"/>
              </a:ext>
            </a:extLst>
          </p:cNvPr>
          <p:cNvSpPr>
            <a:spLocks noGrp="1"/>
          </p:cNvSpPr>
          <p:nvPr>
            <p:ph idx="1"/>
          </p:nvPr>
        </p:nvSpPr>
        <p:spPr>
          <a:xfrm>
            <a:off x="5371419" y="111967"/>
            <a:ext cx="6736848" cy="6652727"/>
          </a:xfrm>
        </p:spPr>
        <p:txBody>
          <a:bodyPr vert="horz" lIns="91440" tIns="45720" rIns="91440" bIns="45720" rtlCol="0" anchor="ctr">
            <a:normAutofit/>
          </a:bodyPr>
          <a:lstStyle/>
          <a:p>
            <a:pPr marL="0" indent="0">
              <a:buNone/>
            </a:pPr>
            <a:r>
              <a:rPr lang="it-IT" dirty="0"/>
              <a:t>"Fratelli, era necessario che si compisse ciò che nella Scrittura fu predetto dallo Spirito Santo per bocca di Davide riguardo a Giuda, diventato la guida di quelli che arrestarono Gesù. 17Egli infatti era stato del nostro numero e aveva avuto in sorte lo stesso nostro ministero. 18Giuda dunque comprò un campo con il prezzo del suo delitto e poi, precipitando, si squarciò e si sparsero tutte le sue viscere. …</a:t>
            </a:r>
          </a:p>
          <a:p>
            <a:pPr marL="0" indent="0">
              <a:buNone/>
            </a:pPr>
            <a:r>
              <a:rPr lang="it-IT" dirty="0"/>
              <a:t>Bisogna dunque che, tra coloro che sono stati con noi per tutto il tempo nel quale il Signore Gesù ha vissuto fra noi, 22cominciando dal battesimo di Giovanni fino al giorno in cui è stato di mezzo a noi assunto in cielo, uno divenga testimone, insieme a noi, della sua risurrezione".</a:t>
            </a:r>
          </a:p>
          <a:p>
            <a:pPr marL="0" indent="0">
              <a:buNone/>
            </a:pPr>
            <a:r>
              <a:rPr lang="it-IT" dirty="0"/>
              <a:t>23Ne proposero due: Giuseppe, detto </a:t>
            </a:r>
            <a:r>
              <a:rPr lang="it-IT" dirty="0" err="1"/>
              <a:t>Barsabba</a:t>
            </a:r>
            <a:r>
              <a:rPr lang="it-IT" dirty="0"/>
              <a:t>, soprannominato Giusto, e Mattia. 24Poi pregarono dicendo: "Tu, Signore, che conosci il cuore di tutti, mostra quale di questi due tu hai scelto 25per prendere il posto in questo ministero e apostolato, che Giuda ha abbandonato per andarsene al posto che gli spettava". 26Tirarono a sorte fra loro e la sorte cadde su Mattia, che fu associato agli undici apostoli.</a:t>
            </a:r>
            <a:endParaRPr lang="en-US" dirty="0"/>
          </a:p>
        </p:txBody>
      </p:sp>
    </p:spTree>
    <p:extLst>
      <p:ext uri="{BB962C8B-B14F-4D97-AF65-F5344CB8AC3E}">
        <p14:creationId xmlns:p14="http://schemas.microsoft.com/office/powerpoint/2010/main" val="2947754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3AF82EB7-C2B4-7F9B-65E0-2BC5FFB1426D}"/>
              </a:ext>
            </a:extLst>
          </p:cNvPr>
          <p:cNvSpPr txBox="1"/>
          <p:nvPr/>
        </p:nvSpPr>
        <p:spPr>
          <a:xfrm>
            <a:off x="220825" y="526580"/>
            <a:ext cx="11971175" cy="5632311"/>
          </a:xfrm>
          <a:prstGeom prst="rect">
            <a:avLst/>
          </a:prstGeom>
          <a:noFill/>
        </p:spPr>
        <p:txBody>
          <a:bodyPr wrap="square">
            <a:spAutoFit/>
          </a:bodyPr>
          <a:lstStyle/>
          <a:p>
            <a:r>
              <a:rPr lang="it-IT" dirty="0"/>
              <a:t>Luca sta consegnando ai suoi lettori un </a:t>
            </a:r>
            <a:r>
              <a:rPr lang="it-IT" dirty="0" err="1"/>
              <a:t>atoria</a:t>
            </a:r>
            <a:r>
              <a:rPr lang="it-IT" dirty="0"/>
              <a:t>: guardandosi indietro, in cerca delle proprie origini, un “cristiano” degli anni 80 del I secolo troverà i Dodici! Eppure, proseguendo nella lettura di Atti si constata che Luca racconta (e sembra sapere) pochissimo di questi Dodici. Di Mattia non si farà mai più menzione; gli altri Undici, all’infuori di Pietro, sono del tutto assenti dagli Atti a partire dal sesto capitolo, o, come nel caso di Giacomo Zebedeo e di Giovanni, sono figure passive, che mai prendono la parola e mai sono “attori” della missione ; al cosiddetto concilio di Gerusalemme dei Dodici non c’è più neanche l’ombra. Paradossalmente, più si va avanti nella lettura di Atti più si riscontra la sostanziale insignificanza di questi Dodici negli sviluppi della prima storia cristiana! Ma allora perché Luca li reputa così importanti? Perché li pone a fondamento della storia che vuole trasmettere? </a:t>
            </a:r>
          </a:p>
          <a:p>
            <a:r>
              <a:rPr lang="it-IT" dirty="0"/>
              <a:t>	La risposta è probabilmente da ricercare nella tradizione a cui Luca attinge. Come abbiamo già detto, Luca si confronta con un passato che recupera da una tradizione che giudica autoritativa, come lui stesso afferma nel prologo del Vangelo. Luca non crea una storia delle origini, non inventa un mito fondativo per la comunità di Gerusalemme; egli, nel volere offrire ai suoi lettori il racconto degli “inizi”, cerca nella tradizione questi inizi. E li trova nei Dodici. </a:t>
            </a:r>
          </a:p>
          <a:p>
            <a:r>
              <a:rPr lang="it-IT" dirty="0"/>
              <a:t>	Non sappiamo a quali tradizioni e racconti Luca avesse esattamente accesso; dei Dodici però abbiamo notizie anche da altre fonti che ci permettono forse di ricostruire il percorso che porta Luca a identificarli come il nucleo iniziale della comunità di Gerusalemme. Che i Dodici siano storicamente esistiti e che la loro istituzione sia riconducibile allo stesso Gesù è oggi un dato accolto dalla maggior parte degli studiosi . Non è però questo il punto che qui ci preme di più. Se anche, per ipotesi, volessimo mettere in dubbio la loro storicità, dovremmo comunque ammettere che essi appartengono ad uno stadio molto antico della tradizione. La testimonianza più antica viene da Paolo che fa di Pietro e dei Dodici i più antichi testimoni delle apparizioni del Risorto:</a:t>
            </a:r>
          </a:p>
        </p:txBody>
      </p:sp>
    </p:spTree>
    <p:extLst>
      <p:ext uri="{BB962C8B-B14F-4D97-AF65-F5344CB8AC3E}">
        <p14:creationId xmlns:p14="http://schemas.microsoft.com/office/powerpoint/2010/main" val="970064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1FE71-886C-E245-8BB7-CDBEB9064A61}"/>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E7BA8932-21FA-DC75-3341-203DC9DA61EA}"/>
              </a:ext>
            </a:extLst>
          </p:cNvPr>
          <p:cNvSpPr txBox="1"/>
          <p:nvPr/>
        </p:nvSpPr>
        <p:spPr>
          <a:xfrm>
            <a:off x="220825" y="526580"/>
            <a:ext cx="11971175" cy="6001643"/>
          </a:xfrm>
          <a:prstGeom prst="rect">
            <a:avLst/>
          </a:prstGeom>
          <a:noFill/>
        </p:spPr>
        <p:txBody>
          <a:bodyPr wrap="square">
            <a:spAutoFit/>
          </a:bodyPr>
          <a:lstStyle/>
          <a:p>
            <a:r>
              <a:rPr lang="it-IT" dirty="0"/>
              <a:t>	</a:t>
            </a:r>
            <a:r>
              <a:rPr lang="it-IT" sz="2400" dirty="0"/>
              <a:t>La risposta è probabilmente da ricercare nella tradizione a cui Luca attinge. Come abbiamo già detto, Luca si confronta con un passato che recupera da una tradizione che giudica autoritativa, come lui stesso afferma nel prologo del Vangelo. Luca non crea una storia delle origini, non inventa un mito fondativo per la comunità di Gerusalemme; egli, nel volere offrire ai suoi lettori il racconto degli “inizi”, cerca nella tradizione questi inizi. E li trova nei Dodici. </a:t>
            </a:r>
          </a:p>
          <a:p>
            <a:r>
              <a:rPr lang="it-IT" sz="2400" dirty="0"/>
              <a:t>	Non sappiamo a quali tradizioni e racconti Luca avesse esattamente accesso; dei Dodici però abbiamo notizie anche da altre fonti che ci permettono forse di ricostruire il percorso che porta Luca a identificarli come il nucleo iniziale della comunità di Gerusalemme. Che i Dodici siano storicamente esistiti e che la loro istituzione sia riconducibile allo stesso Gesù è oggi un dato accolto dalla maggior parte degli studiosi . Non è però questo il punto che qui ci preme di più. Se anche, per ipotesi, volessimo mettere in dubbio la loro storicità, dovremmo comunque ammettere che essi appartengono ad uno stadio molto antico della tradizione. La testimonianza più antica viene da Paolo che fa di Pietro e dei Dodici i più antichi testimoni delle apparizioni del Risorto</a:t>
            </a:r>
            <a:r>
              <a:rPr lang="it-IT" dirty="0"/>
              <a:t>:</a:t>
            </a:r>
          </a:p>
        </p:txBody>
      </p:sp>
    </p:spTree>
    <p:extLst>
      <p:ext uri="{BB962C8B-B14F-4D97-AF65-F5344CB8AC3E}">
        <p14:creationId xmlns:p14="http://schemas.microsoft.com/office/powerpoint/2010/main" val="2962279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3E5B00-533B-4270-C59F-5642848EF7D1}"/>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19E035A-D4B2-8700-5438-B944897CB5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126DDA4B-4B6C-5083-6F22-31140DEE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FB94686C-216F-6BD4-AC36-0FEB68AF6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00F1072E-FE85-61A2-9044-810B4EA18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A0F36255-AC7E-4A1A-42BA-A3E6A8E1A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EC902A12-E02E-C73F-2D6F-0454065AE338}"/>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I 12 in Luca/</a:t>
            </a:r>
            <a:r>
              <a:rPr lang="en-US" sz="4100" cap="all" dirty="0" err="1">
                <a:solidFill>
                  <a:srgbClr val="FFFFFF"/>
                </a:solidFill>
              </a:rPr>
              <a:t>atti</a:t>
            </a:r>
            <a:endParaRPr lang="en-US" sz="4100" cap="all" dirty="0">
              <a:solidFill>
                <a:srgbClr val="FFFFFF"/>
              </a:solidFill>
            </a:endParaRPr>
          </a:p>
        </p:txBody>
      </p:sp>
      <p:sp>
        <p:nvSpPr>
          <p:cNvPr id="3" name="CasellaDiTesto 2">
            <a:extLst>
              <a:ext uri="{FF2B5EF4-FFF2-40B4-BE49-F238E27FC236}">
                <a16:creationId xmlns:a16="http://schemas.microsoft.com/office/drawing/2014/main" id="{07E1E7EE-9917-58B8-0924-3AA095119215}"/>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1C861158-CE89-8FFB-EBAD-6F505034C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D48FD486-0B42-7EDC-FAF6-C29B8F1D6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21AC8587-AAC9-FB71-5CB2-691F53E2B477}"/>
              </a:ext>
            </a:extLst>
          </p:cNvPr>
          <p:cNvSpPr txBox="1"/>
          <p:nvPr/>
        </p:nvSpPr>
        <p:spPr>
          <a:xfrm>
            <a:off x="4969904" y="790574"/>
            <a:ext cx="6002896" cy="4993739"/>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Dodici non vanno automaticamente  visti come il nucleo iniziale del cristianesimo. Il valore fondativo dei Dodici è attribuito da quelli che vengono dopo di loro. Essi vanno esaminati solo in quanto attori del loro presente, non in quanto fondatori del futuro cristianesimo. </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Luca però ha memoria di loro solo perché li considera «fondatori» di quel movimento di cui si sente parte. </a:t>
            </a:r>
          </a:p>
          <a:p>
            <a:pPr marL="0" marR="0" lvl="0" indent="0" algn="l" defTabSz="457200" rtl="0" eaLnBrk="1" fontAlgn="auto" latinLnBrk="0" hangingPunct="1">
              <a:lnSpc>
                <a:spcPct val="2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Emerge qui una distanza tra il dato storico (i Dodici) – il documento (Atti) – il lettore del documento (noi)</a:t>
            </a: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922077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484632"/>
            <a:ext cx="10058400" cy="974054"/>
          </a:xfrm>
          <a:solidFill>
            <a:srgbClr val="FFC000"/>
          </a:solidFill>
        </p:spPr>
        <p:txBody>
          <a:bodyPr>
            <a:normAutofit/>
          </a:bodyPr>
          <a:lstStyle/>
          <a:p>
            <a:r>
              <a:rPr lang="it-IT" dirty="0"/>
              <a:t>Indicazioni bibliografiche</a:t>
            </a:r>
          </a:p>
        </p:txBody>
      </p:sp>
      <p:sp>
        <p:nvSpPr>
          <p:cNvPr id="3" name="CasellaDiTesto 2"/>
          <p:cNvSpPr txBox="1"/>
          <p:nvPr/>
        </p:nvSpPr>
        <p:spPr>
          <a:xfrm>
            <a:off x="1141182" y="1734747"/>
            <a:ext cx="10805374" cy="2119363"/>
          </a:xfrm>
          <a:prstGeom prst="rect">
            <a:avLst/>
          </a:prstGeom>
          <a:noFill/>
        </p:spPr>
        <p:txBody>
          <a:bodyPr wrap="square" rtlCol="0">
            <a:spAutoFit/>
          </a:bodyPr>
          <a:lstStyle/>
          <a:p>
            <a:r>
              <a:rPr lang="it-IT" i="1" dirty="0">
                <a:latin typeface="Times New Roman" panose="02020603050405020304" pitchFamily="18" charset="0"/>
                <a:ea typeface="Calibri" panose="020F0502020204030204" pitchFamily="34" charset="0"/>
              </a:rPr>
              <a:t>Ricerche Storico Bibliche 25/ 2013 </a:t>
            </a:r>
            <a:r>
              <a:rPr lang="it-IT" dirty="0">
                <a:latin typeface="Times New Roman" panose="02020603050405020304" pitchFamily="18" charset="0"/>
                <a:ea typeface="Calibri" panose="020F0502020204030204" pitchFamily="34" charset="0"/>
              </a:rPr>
              <a:t>(Carismi, Diaconie, e ministeri dal I al II secolo d.C.)</a:t>
            </a:r>
          </a:p>
          <a:p>
            <a:r>
              <a:rPr lang="it-IT" dirty="0">
                <a:latin typeface="Times New Roman" panose="02020603050405020304" pitchFamily="18" charset="0"/>
                <a:ea typeface="Calibri" panose="020F0502020204030204" pitchFamily="34" charset="0"/>
              </a:rPr>
              <a:t>E. </a:t>
            </a:r>
            <a:r>
              <a:rPr lang="it-IT" cap="small" dirty="0">
                <a:latin typeface="Times New Roman" panose="02020603050405020304" pitchFamily="18" charset="0"/>
                <a:ea typeface="Calibri" panose="020F0502020204030204" pitchFamily="34" charset="0"/>
              </a:rPr>
              <a:t>Norelli</a:t>
            </a:r>
            <a:r>
              <a:rPr lang="it-IT" dirty="0">
                <a:latin typeface="Times New Roman" panose="02020603050405020304" pitchFamily="18" charset="0"/>
                <a:ea typeface="Calibri" panose="020F0502020204030204" pitchFamily="34" charset="0"/>
              </a:rPr>
              <a:t>, </a:t>
            </a:r>
            <a:r>
              <a:rPr lang="it-IT" i="1" dirty="0">
                <a:latin typeface="Times New Roman" panose="02020603050405020304" pitchFamily="18" charset="0"/>
                <a:ea typeface="Calibri" panose="020F0502020204030204" pitchFamily="34" charset="0"/>
              </a:rPr>
              <a:t>La nascita del cristianesimo</a:t>
            </a:r>
            <a:r>
              <a:rPr lang="it-IT" dirty="0">
                <a:latin typeface="Times New Roman" panose="02020603050405020304" pitchFamily="18" charset="0"/>
                <a:ea typeface="Calibri" panose="020F0502020204030204" pitchFamily="34" charset="0"/>
              </a:rPr>
              <a:t>, Il Mulino, Bologna 2018</a:t>
            </a:r>
          </a:p>
          <a:p>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R. </a:t>
            </a:r>
            <a:r>
              <a:rPr lang="it-IT" cap="small"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Penna</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i="1"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Carocci, Roma 2011</a:t>
            </a:r>
          </a:p>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V. </a:t>
            </a:r>
            <a:r>
              <a:rPr lang="it-IT" sz="1800" cap="small" dirty="0">
                <a:effectLst/>
                <a:latin typeface="Times New Roman" panose="02020603050405020304" pitchFamily="18" charset="0"/>
                <a:ea typeface="Times New Roman" panose="02020603050405020304" pitchFamily="18" charset="0"/>
                <a:cs typeface="Times New Roman" panose="02020603050405020304" pitchFamily="18" charset="0"/>
              </a:rPr>
              <a:t>Fusco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effectLst/>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EDB, Bologna 1995</a:t>
            </a:r>
            <a:r>
              <a:rPr lang="it-IT" dirty="0">
                <a:latin typeface="Times New Roman" panose="02020603050405020304" pitchFamily="18" charset="0"/>
                <a:ea typeface="Times New Roman" panose="02020603050405020304" pitchFamily="18" charset="0"/>
                <a:cs typeface="Times New Roman" panose="02020603050405020304" pitchFamily="18" charset="0"/>
              </a:rPr>
              <a:t>: capitolo dedicato agli Ellenisti e a Stefano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it-IT" sz="1800" cap="small" dirty="0" err="1">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Gianotto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Giacomo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fratello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di</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Gesù, </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Il Mulino, Bologna 2013</a:t>
            </a:r>
            <a:endPar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it-IT" dirty="0">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it-IT" dirty="0">
                <a:solidFill>
                  <a:srgbClr val="C00000"/>
                </a:solidFill>
                <a:highlight>
                  <a:srgbClr val="FFFF00"/>
                </a:highlight>
                <a:latin typeface="+mj-lt"/>
                <a:ea typeface="Calibri" panose="020F0502020204030204" pitchFamily="34" charset="0"/>
                <a:cs typeface="Times New Roman" panose="02020603050405020304" pitchFamily="18" charset="0"/>
              </a:rPr>
              <a:t>Materiale distribuito a lezione</a:t>
            </a:r>
            <a:endParaRPr lang="it-IT" dirty="0">
              <a:solidFill>
                <a:srgbClr val="C00000"/>
              </a:solidFill>
              <a:effectLst/>
              <a:highlight>
                <a:srgbClr val="FFFF00"/>
              </a:highligh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786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2200</Words>
  <Application>Microsoft Office PowerPoint</Application>
  <PresentationFormat>Widescreen</PresentationFormat>
  <Paragraphs>80</Paragraphs>
  <Slides>19</Slides>
  <Notes>0</Notes>
  <HiddenSlides>0</HiddenSlides>
  <MMClips>0</MMClips>
  <ScaleCrop>false</ScaleCrop>
  <HeadingPairs>
    <vt:vector size="6" baseType="variant">
      <vt:variant>
        <vt:lpstr>Caratteri utilizzati</vt:lpstr>
      </vt:variant>
      <vt:variant>
        <vt:i4>10</vt:i4>
      </vt:variant>
      <vt:variant>
        <vt:lpstr>Tema</vt:lpstr>
      </vt:variant>
      <vt:variant>
        <vt:i4>2</vt:i4>
      </vt:variant>
      <vt:variant>
        <vt:lpstr>Titoli diapositive</vt:lpstr>
      </vt:variant>
      <vt:variant>
        <vt:i4>19</vt:i4>
      </vt:variant>
    </vt:vector>
  </HeadingPairs>
  <TitlesOfParts>
    <vt:vector size="31" baseType="lpstr">
      <vt:lpstr>Arial</vt:lpstr>
      <vt:lpstr>Book Antiqua</vt:lpstr>
      <vt:lpstr>Calibri</vt:lpstr>
      <vt:lpstr>Georgia</vt:lpstr>
      <vt:lpstr>Open Sans</vt:lpstr>
      <vt:lpstr>Rockwell Extra Bold</vt:lpstr>
      <vt:lpstr>Times New Roman</vt:lpstr>
      <vt:lpstr>Trebuchet MS</vt:lpstr>
      <vt:lpstr>Verdana</vt:lpstr>
      <vt:lpstr>Wingdings</vt:lpstr>
      <vt:lpstr>Legno</vt:lpstr>
      <vt:lpstr>1_Legno</vt:lpstr>
      <vt:lpstr>Istanze di autorità e relazioni tra le comunità cristiane delle origini nell'area mediterranea  </vt:lpstr>
      <vt:lpstr>domanda più frequente:   chi sono I dodici apostoli?</vt:lpstr>
      <vt:lpstr>I 12</vt:lpstr>
      <vt:lpstr>I 12 sono fissi o sostituibili?</vt:lpstr>
      <vt:lpstr>domanda più corretta:   cosa sono I dodici apostoli?</vt:lpstr>
      <vt:lpstr>Fissiamo dei punti di partenza</vt:lpstr>
      <vt:lpstr>Fissiamo dei punti di partenza</vt:lpstr>
      <vt:lpstr>La costituzione dei Dodici</vt:lpstr>
      <vt:lpstr>L’apertura ai gentili: storia o teologia?</vt:lpstr>
      <vt:lpstr>la sequela ha una missione…</vt:lpstr>
      <vt:lpstr>I Dodici all’ultima cena</vt:lpstr>
      <vt:lpstr>Quale funzione hanno I 12 agli occhi di Gesù?</vt:lpstr>
      <vt:lpstr>I Dodici dopo la morte di Gesù</vt:lpstr>
      <vt:lpstr>I Dodici dopo la morte di Gesù</vt:lpstr>
      <vt:lpstr>La ricomposizione dei 12 in Atti 1 </vt:lpstr>
      <vt:lpstr>Presentazione standard di PowerPoint</vt:lpstr>
      <vt:lpstr>Presentazione standard di PowerPoint</vt:lpstr>
      <vt:lpstr>I 12 in Luca/atti</vt:lpstr>
      <vt:lpstr>Indicazioni bibliografiche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54</cp:revision>
  <dcterms:created xsi:type="dcterms:W3CDTF">2017-09-22T20:39:27Z</dcterms:created>
  <dcterms:modified xsi:type="dcterms:W3CDTF">2024-10-21T14:33:47Z</dcterms:modified>
</cp:coreProperties>
</file>