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 id="2147483852" r:id="rId2"/>
  </p:sldMasterIdLst>
  <p:sldIdLst>
    <p:sldId id="256" r:id="rId3"/>
    <p:sldId id="328" r:id="rId4"/>
    <p:sldId id="365" r:id="rId5"/>
    <p:sldId id="338" r:id="rId6"/>
    <p:sldId id="335" r:id="rId7"/>
    <p:sldId id="366" r:id="rId8"/>
    <p:sldId id="367" r:id="rId9"/>
    <p:sldId id="312" r:id="rId10"/>
    <p:sldId id="368" r:id="rId11"/>
    <p:sldId id="361" r:id="rId12"/>
    <p:sldId id="364" r:id="rId13"/>
    <p:sldId id="369" r:id="rId14"/>
    <p:sldId id="370" r:id="rId15"/>
    <p:sldId id="362" r:id="rId16"/>
    <p:sldId id="363" r:id="rId17"/>
    <p:sldId id="285"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C169B6-AED1-42F4-B801-5A55AE684B3D}" v="63" dt="2024-11-17T21:48:22.269"/>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io garribba" userId="13526be42269ae35" providerId="LiveId" clId="{1EC169B6-AED1-42F4-B801-5A55AE684B3D}"/>
    <pc:docChg chg="undo custSel addSld delSld modSld sldOrd">
      <pc:chgData name="dario garribba" userId="13526be42269ae35" providerId="LiveId" clId="{1EC169B6-AED1-42F4-B801-5A55AE684B3D}" dt="2024-11-19T09:47:42.922" v="1650" actId="20577"/>
      <pc:docMkLst>
        <pc:docMk/>
      </pc:docMkLst>
      <pc:sldChg chg="modSp mod">
        <pc:chgData name="dario garribba" userId="13526be42269ae35" providerId="LiveId" clId="{1EC169B6-AED1-42F4-B801-5A55AE684B3D}" dt="2024-11-19T09:47:42.922" v="1650" actId="20577"/>
        <pc:sldMkLst>
          <pc:docMk/>
          <pc:sldMk cId="1369534797" sldId="256"/>
        </pc:sldMkLst>
        <pc:spChg chg="mod">
          <ac:chgData name="dario garribba" userId="13526be42269ae35" providerId="LiveId" clId="{1EC169B6-AED1-42F4-B801-5A55AE684B3D}" dt="2024-11-19T09:47:42.922" v="1650" actId="20577"/>
          <ac:spMkLst>
            <pc:docMk/>
            <pc:sldMk cId="1369534797" sldId="256"/>
            <ac:spMk id="4" creationId="{00000000-0000-0000-0000-000000000000}"/>
          </ac:spMkLst>
        </pc:spChg>
      </pc:sldChg>
      <pc:sldChg chg="delSp modSp del mod ord">
        <pc:chgData name="dario garribba" userId="13526be42269ae35" providerId="LiveId" clId="{1EC169B6-AED1-42F4-B801-5A55AE684B3D}" dt="2024-11-17T21:49:53.223" v="1636" actId="47"/>
        <pc:sldMkLst>
          <pc:docMk/>
          <pc:sldMk cId="0" sldId="287"/>
        </pc:sldMkLst>
        <pc:spChg chg="mod">
          <ac:chgData name="dario garribba" userId="13526be42269ae35" providerId="LiveId" clId="{1EC169B6-AED1-42F4-B801-5A55AE684B3D}" dt="2024-11-17T21:49:42.717" v="1596" actId="14100"/>
          <ac:spMkLst>
            <pc:docMk/>
            <pc:sldMk cId="0" sldId="287"/>
            <ac:spMk id="3" creationId="{A06CE706-2CD8-41AD-9EC3-AE33263446DE}"/>
          </ac:spMkLst>
        </pc:spChg>
        <pc:spChg chg="mod">
          <ac:chgData name="dario garribba" userId="13526be42269ae35" providerId="LiveId" clId="{1EC169B6-AED1-42F4-B801-5A55AE684B3D}" dt="2024-11-17T21:49:48.068" v="1635" actId="20577"/>
          <ac:spMkLst>
            <pc:docMk/>
            <pc:sldMk cId="0" sldId="287"/>
            <ac:spMk id="4" creationId="{6831A506-309A-4C0C-BD70-7549400A6BA0}"/>
          </ac:spMkLst>
        </pc:spChg>
        <pc:picChg chg="del">
          <ac:chgData name="dario garribba" userId="13526be42269ae35" providerId="LiveId" clId="{1EC169B6-AED1-42F4-B801-5A55AE684B3D}" dt="2024-11-17T20:44:51.299" v="1038" actId="478"/>
          <ac:picMkLst>
            <pc:docMk/>
            <pc:sldMk cId="0" sldId="287"/>
            <ac:picMk id="2" creationId="{F04CE120-2939-4EFD-8FDF-9D1775656AB3}"/>
          </ac:picMkLst>
        </pc:picChg>
      </pc:sldChg>
      <pc:sldChg chg="del">
        <pc:chgData name="dario garribba" userId="13526be42269ae35" providerId="LiveId" clId="{1EC169B6-AED1-42F4-B801-5A55AE684B3D}" dt="2024-11-17T20:39:40.791" v="1015" actId="47"/>
        <pc:sldMkLst>
          <pc:docMk/>
          <pc:sldMk cId="2868496127" sldId="288"/>
        </pc:sldMkLst>
      </pc:sldChg>
      <pc:sldChg chg="del">
        <pc:chgData name="dario garribba" userId="13526be42269ae35" providerId="LiveId" clId="{1EC169B6-AED1-42F4-B801-5A55AE684B3D}" dt="2024-11-17T20:39:40.791" v="1015" actId="47"/>
        <pc:sldMkLst>
          <pc:docMk/>
          <pc:sldMk cId="4060836566" sldId="289"/>
        </pc:sldMkLst>
      </pc:sldChg>
      <pc:sldChg chg="del">
        <pc:chgData name="dario garribba" userId="13526be42269ae35" providerId="LiveId" clId="{1EC169B6-AED1-42F4-B801-5A55AE684B3D}" dt="2024-11-17T20:39:40.791" v="1015" actId="47"/>
        <pc:sldMkLst>
          <pc:docMk/>
          <pc:sldMk cId="473994087" sldId="290"/>
        </pc:sldMkLst>
      </pc:sldChg>
      <pc:sldChg chg="del">
        <pc:chgData name="dario garribba" userId="13526be42269ae35" providerId="LiveId" clId="{1EC169B6-AED1-42F4-B801-5A55AE684B3D}" dt="2024-11-17T20:39:40.791" v="1015" actId="47"/>
        <pc:sldMkLst>
          <pc:docMk/>
          <pc:sldMk cId="1941756097" sldId="294"/>
        </pc:sldMkLst>
      </pc:sldChg>
      <pc:sldChg chg="add">
        <pc:chgData name="dario garribba" userId="13526be42269ae35" providerId="LiveId" clId="{1EC169B6-AED1-42F4-B801-5A55AE684B3D}" dt="2024-11-17T09:53:11.814" v="829"/>
        <pc:sldMkLst>
          <pc:docMk/>
          <pc:sldMk cId="1324899908" sldId="312"/>
        </pc:sldMkLst>
      </pc:sldChg>
      <pc:sldChg chg="del">
        <pc:chgData name="dario garribba" userId="13526be42269ae35" providerId="LiveId" clId="{1EC169B6-AED1-42F4-B801-5A55AE684B3D}" dt="2024-11-17T20:39:40.791" v="1015" actId="47"/>
        <pc:sldMkLst>
          <pc:docMk/>
          <pc:sldMk cId="4147809367" sldId="314"/>
        </pc:sldMkLst>
      </pc:sldChg>
      <pc:sldChg chg="del">
        <pc:chgData name="dario garribba" userId="13526be42269ae35" providerId="LiveId" clId="{1EC169B6-AED1-42F4-B801-5A55AE684B3D}" dt="2024-11-17T20:39:40.791" v="1015" actId="47"/>
        <pc:sldMkLst>
          <pc:docMk/>
          <pc:sldMk cId="2618478190" sldId="326"/>
        </pc:sldMkLst>
      </pc:sldChg>
      <pc:sldChg chg="modSp mod">
        <pc:chgData name="dario garribba" userId="13526be42269ae35" providerId="LiveId" clId="{1EC169B6-AED1-42F4-B801-5A55AE684B3D}" dt="2024-11-17T21:42:50.473" v="1131" actId="6549"/>
        <pc:sldMkLst>
          <pc:docMk/>
          <pc:sldMk cId="998506698" sldId="328"/>
        </pc:sldMkLst>
        <pc:spChg chg="mod">
          <ac:chgData name="dario garribba" userId="13526be42269ae35" providerId="LiveId" clId="{1EC169B6-AED1-42F4-B801-5A55AE684B3D}" dt="2024-11-17T09:28:42.717" v="539" actId="20577"/>
          <ac:spMkLst>
            <pc:docMk/>
            <pc:sldMk cId="998506698" sldId="328"/>
            <ac:spMk id="3" creationId="{A06CE706-2CD8-41AD-9EC3-AE33263446DE}"/>
          </ac:spMkLst>
        </pc:spChg>
        <pc:spChg chg="mod">
          <ac:chgData name="dario garribba" userId="13526be42269ae35" providerId="LiveId" clId="{1EC169B6-AED1-42F4-B801-5A55AE684B3D}" dt="2024-11-17T21:42:50.473" v="1131" actId="6549"/>
          <ac:spMkLst>
            <pc:docMk/>
            <pc:sldMk cId="998506698" sldId="328"/>
            <ac:spMk id="4" creationId="{6831A506-309A-4C0C-BD70-7549400A6BA0}"/>
          </ac:spMkLst>
        </pc:spChg>
      </pc:sldChg>
      <pc:sldChg chg="del">
        <pc:chgData name="dario garribba" userId="13526be42269ae35" providerId="LiveId" clId="{1EC169B6-AED1-42F4-B801-5A55AE684B3D}" dt="2024-11-17T20:39:40.791" v="1015" actId="47"/>
        <pc:sldMkLst>
          <pc:docMk/>
          <pc:sldMk cId="3247240508" sldId="330"/>
        </pc:sldMkLst>
      </pc:sldChg>
      <pc:sldChg chg="modSp add mod">
        <pc:chgData name="dario garribba" userId="13526be42269ae35" providerId="LiveId" clId="{1EC169B6-AED1-42F4-B801-5A55AE684B3D}" dt="2024-11-17T10:36:09.113" v="885" actId="5793"/>
        <pc:sldMkLst>
          <pc:docMk/>
          <pc:sldMk cId="2512044732" sldId="335"/>
        </pc:sldMkLst>
        <pc:spChg chg="mod">
          <ac:chgData name="dario garribba" userId="13526be42269ae35" providerId="LiveId" clId="{1EC169B6-AED1-42F4-B801-5A55AE684B3D}" dt="2024-11-17T10:36:09.113" v="885" actId="5793"/>
          <ac:spMkLst>
            <pc:docMk/>
            <pc:sldMk cId="2512044732" sldId="335"/>
            <ac:spMk id="4" creationId="{00000000-0000-0000-0000-000000000000}"/>
          </ac:spMkLst>
        </pc:spChg>
      </pc:sldChg>
      <pc:sldChg chg="add">
        <pc:chgData name="dario garribba" userId="13526be42269ae35" providerId="LiveId" clId="{1EC169B6-AED1-42F4-B801-5A55AE684B3D}" dt="2024-11-17T09:53:11.814" v="829"/>
        <pc:sldMkLst>
          <pc:docMk/>
          <pc:sldMk cId="663919620" sldId="338"/>
        </pc:sldMkLst>
      </pc:sldChg>
      <pc:sldChg chg="del">
        <pc:chgData name="dario garribba" userId="13526be42269ae35" providerId="LiveId" clId="{1EC169B6-AED1-42F4-B801-5A55AE684B3D}" dt="2024-11-17T20:39:40.791" v="1015" actId="47"/>
        <pc:sldMkLst>
          <pc:docMk/>
          <pc:sldMk cId="3495225714" sldId="343"/>
        </pc:sldMkLst>
      </pc:sldChg>
      <pc:sldChg chg="del">
        <pc:chgData name="dario garribba" userId="13526be42269ae35" providerId="LiveId" clId="{1EC169B6-AED1-42F4-B801-5A55AE684B3D}" dt="2024-11-17T20:39:40.791" v="1015" actId="47"/>
        <pc:sldMkLst>
          <pc:docMk/>
          <pc:sldMk cId="3664367189" sldId="352"/>
        </pc:sldMkLst>
      </pc:sldChg>
      <pc:sldChg chg="del">
        <pc:chgData name="dario garribba" userId="13526be42269ae35" providerId="LiveId" clId="{1EC169B6-AED1-42F4-B801-5A55AE684B3D}" dt="2024-11-17T20:39:40.791" v="1015" actId="47"/>
        <pc:sldMkLst>
          <pc:docMk/>
          <pc:sldMk cId="578403258" sldId="353"/>
        </pc:sldMkLst>
      </pc:sldChg>
      <pc:sldChg chg="del">
        <pc:chgData name="dario garribba" userId="13526be42269ae35" providerId="LiveId" clId="{1EC169B6-AED1-42F4-B801-5A55AE684B3D}" dt="2024-11-17T20:39:40.791" v="1015" actId="47"/>
        <pc:sldMkLst>
          <pc:docMk/>
          <pc:sldMk cId="3869748695" sldId="355"/>
        </pc:sldMkLst>
      </pc:sldChg>
      <pc:sldChg chg="del">
        <pc:chgData name="dario garribba" userId="13526be42269ae35" providerId="LiveId" clId="{1EC169B6-AED1-42F4-B801-5A55AE684B3D}" dt="2024-11-17T20:39:40.791" v="1015" actId="47"/>
        <pc:sldMkLst>
          <pc:docMk/>
          <pc:sldMk cId="0" sldId="356"/>
        </pc:sldMkLst>
      </pc:sldChg>
      <pc:sldChg chg="del">
        <pc:chgData name="dario garribba" userId="13526be42269ae35" providerId="LiveId" clId="{1EC169B6-AED1-42F4-B801-5A55AE684B3D}" dt="2024-11-17T20:39:40.791" v="1015" actId="47"/>
        <pc:sldMkLst>
          <pc:docMk/>
          <pc:sldMk cId="2534048342" sldId="357"/>
        </pc:sldMkLst>
      </pc:sldChg>
      <pc:sldChg chg="del">
        <pc:chgData name="dario garribba" userId="13526be42269ae35" providerId="LiveId" clId="{1EC169B6-AED1-42F4-B801-5A55AE684B3D}" dt="2024-11-17T20:39:40.791" v="1015" actId="47"/>
        <pc:sldMkLst>
          <pc:docMk/>
          <pc:sldMk cId="1995689438" sldId="358"/>
        </pc:sldMkLst>
      </pc:sldChg>
      <pc:sldChg chg="del">
        <pc:chgData name="dario garribba" userId="13526be42269ae35" providerId="LiveId" clId="{1EC169B6-AED1-42F4-B801-5A55AE684B3D}" dt="2024-11-17T20:39:40.791" v="1015" actId="47"/>
        <pc:sldMkLst>
          <pc:docMk/>
          <pc:sldMk cId="2034515518" sldId="359"/>
        </pc:sldMkLst>
      </pc:sldChg>
      <pc:sldChg chg="del">
        <pc:chgData name="dario garribba" userId="13526be42269ae35" providerId="LiveId" clId="{1EC169B6-AED1-42F4-B801-5A55AE684B3D}" dt="2024-11-17T20:39:40.791" v="1015" actId="47"/>
        <pc:sldMkLst>
          <pc:docMk/>
          <pc:sldMk cId="1200230203" sldId="360"/>
        </pc:sldMkLst>
      </pc:sldChg>
      <pc:sldChg chg="addSp delSp modSp add mod setBg">
        <pc:chgData name="dario garribba" userId="13526be42269ae35" providerId="LiveId" clId="{1EC169B6-AED1-42F4-B801-5A55AE684B3D}" dt="2024-11-17T21:44:04.754" v="1156" actId="20577"/>
        <pc:sldMkLst>
          <pc:docMk/>
          <pc:sldMk cId="3325886893" sldId="361"/>
        </pc:sldMkLst>
        <pc:spChg chg="mod">
          <ac:chgData name="dario garribba" userId="13526be42269ae35" providerId="LiveId" clId="{1EC169B6-AED1-42F4-B801-5A55AE684B3D}" dt="2024-11-17T21:44:04.754" v="1156" actId="20577"/>
          <ac:spMkLst>
            <pc:docMk/>
            <pc:sldMk cId="3325886893" sldId="361"/>
            <ac:spMk id="4" creationId="{82B88192-7905-E482-4B96-C156DCD0D21D}"/>
          </ac:spMkLst>
        </pc:spChg>
        <pc:spChg chg="add del">
          <ac:chgData name="dario garribba" userId="13526be42269ae35" providerId="LiveId" clId="{1EC169B6-AED1-42F4-B801-5A55AE684B3D}" dt="2024-11-17T20:47:52.874" v="1081" actId="26606"/>
          <ac:spMkLst>
            <pc:docMk/>
            <pc:sldMk cId="3325886893" sldId="361"/>
            <ac:spMk id="9" creationId="{9A3D0CE2-91FF-49B3-A5D8-181E900D7501}"/>
          </ac:spMkLst>
        </pc:spChg>
        <pc:spChg chg="add del">
          <ac:chgData name="dario garribba" userId="13526be42269ae35" providerId="LiveId" clId="{1EC169B6-AED1-42F4-B801-5A55AE684B3D}" dt="2024-11-17T20:47:52.874" v="1081" actId="26606"/>
          <ac:spMkLst>
            <pc:docMk/>
            <pc:sldMk cId="3325886893" sldId="361"/>
            <ac:spMk id="11" creationId="{58AEBD96-C315-4F53-9D9E-0E20E993EBFA}"/>
          </ac:spMkLst>
        </pc:spChg>
        <pc:spChg chg="add del">
          <ac:chgData name="dario garribba" userId="13526be42269ae35" providerId="LiveId" clId="{1EC169B6-AED1-42F4-B801-5A55AE684B3D}" dt="2024-11-17T20:47:52.874" v="1081" actId="26606"/>
          <ac:spMkLst>
            <pc:docMk/>
            <pc:sldMk cId="3325886893" sldId="361"/>
            <ac:spMk id="13" creationId="{78916AAA-66F6-4DFA-88ED-7E27CF6B8DAD}"/>
          </ac:spMkLst>
        </pc:spChg>
        <pc:spChg chg="add del">
          <ac:chgData name="dario garribba" userId="13526be42269ae35" providerId="LiveId" clId="{1EC169B6-AED1-42F4-B801-5A55AE684B3D}" dt="2024-11-17T20:47:52.874" v="1081" actId="26606"/>
          <ac:spMkLst>
            <pc:docMk/>
            <pc:sldMk cId="3325886893" sldId="361"/>
            <ac:spMk id="19" creationId="{68C84B8E-16E8-4E54-B4AC-84CE51595508}"/>
          </ac:spMkLst>
        </pc:spChg>
        <pc:spChg chg="add del">
          <ac:chgData name="dario garribba" userId="13526be42269ae35" providerId="LiveId" clId="{1EC169B6-AED1-42F4-B801-5A55AE684B3D}" dt="2024-11-17T20:47:52.874" v="1081" actId="26606"/>
          <ac:spMkLst>
            <pc:docMk/>
            <pc:sldMk cId="3325886893" sldId="361"/>
            <ac:spMk id="21" creationId="{ECE9EEEA-5DB7-4DC7-AF9F-74D1C19B7E2E}"/>
          </ac:spMkLst>
        </pc:spChg>
        <pc:spChg chg="add del">
          <ac:chgData name="dario garribba" userId="13526be42269ae35" providerId="LiveId" clId="{1EC169B6-AED1-42F4-B801-5A55AE684B3D}" dt="2024-11-17T20:47:52.874" v="1081" actId="26606"/>
          <ac:spMkLst>
            <pc:docMk/>
            <pc:sldMk cId="3325886893" sldId="361"/>
            <ac:spMk id="23" creationId="{DF199147-B958-49C0-9BE2-65BDD892F2BB}"/>
          </ac:spMkLst>
        </pc:spChg>
        <pc:spChg chg="add del">
          <ac:chgData name="dario garribba" userId="13526be42269ae35" providerId="LiveId" clId="{1EC169B6-AED1-42F4-B801-5A55AE684B3D}" dt="2024-11-17T20:47:52.874" v="1081" actId="26606"/>
          <ac:spMkLst>
            <pc:docMk/>
            <pc:sldMk cId="3325886893" sldId="361"/>
            <ac:spMk id="25" creationId="{EF70505D-EC2C-4D1A-86DE-2583778074ED}"/>
          </ac:spMkLst>
        </pc:spChg>
        <pc:spChg chg="add del">
          <ac:chgData name="dario garribba" userId="13526be42269ae35" providerId="LiveId" clId="{1EC169B6-AED1-42F4-B801-5A55AE684B3D}" dt="2024-11-17T20:47:55.715" v="1084" actId="26606"/>
          <ac:spMkLst>
            <pc:docMk/>
            <pc:sldMk cId="3325886893" sldId="361"/>
            <ac:spMk id="31" creationId="{9A3D0CE2-91FF-49B3-A5D8-181E900D7501}"/>
          </ac:spMkLst>
        </pc:spChg>
        <pc:spChg chg="add del">
          <ac:chgData name="dario garribba" userId="13526be42269ae35" providerId="LiveId" clId="{1EC169B6-AED1-42F4-B801-5A55AE684B3D}" dt="2024-11-17T20:47:55.715" v="1084" actId="26606"/>
          <ac:spMkLst>
            <pc:docMk/>
            <pc:sldMk cId="3325886893" sldId="361"/>
            <ac:spMk id="32" creationId="{58AEBD96-C315-4F53-9D9E-0E20E993EBFA}"/>
          </ac:spMkLst>
        </pc:spChg>
        <pc:spChg chg="add del">
          <ac:chgData name="dario garribba" userId="13526be42269ae35" providerId="LiveId" clId="{1EC169B6-AED1-42F4-B801-5A55AE684B3D}" dt="2024-11-17T20:47:55.715" v="1084" actId="26606"/>
          <ac:spMkLst>
            <pc:docMk/>
            <pc:sldMk cId="3325886893" sldId="361"/>
            <ac:spMk id="33" creationId="{78916AAA-66F6-4DFA-88ED-7E27CF6B8DAD}"/>
          </ac:spMkLst>
        </pc:spChg>
        <pc:spChg chg="add del">
          <ac:chgData name="dario garribba" userId="13526be42269ae35" providerId="LiveId" clId="{1EC169B6-AED1-42F4-B801-5A55AE684B3D}" dt="2024-11-17T20:47:55.715" v="1084" actId="26606"/>
          <ac:spMkLst>
            <pc:docMk/>
            <pc:sldMk cId="3325886893" sldId="361"/>
            <ac:spMk id="37" creationId="{E8035907-EB9C-4E11-8A9B-D25B0AD8D749}"/>
          </ac:spMkLst>
        </pc:spChg>
        <pc:spChg chg="add del">
          <ac:chgData name="dario garribba" userId="13526be42269ae35" providerId="LiveId" clId="{1EC169B6-AED1-42F4-B801-5A55AE684B3D}" dt="2024-11-17T20:47:55.715" v="1084" actId="26606"/>
          <ac:spMkLst>
            <pc:docMk/>
            <pc:sldMk cId="3325886893" sldId="361"/>
            <ac:spMk id="38" creationId="{D9C69FA7-0958-4ED9-A0DF-E87A0C137BF5}"/>
          </ac:spMkLst>
        </pc:spChg>
        <pc:grpChg chg="add del">
          <ac:chgData name="dario garribba" userId="13526be42269ae35" providerId="LiveId" clId="{1EC169B6-AED1-42F4-B801-5A55AE684B3D}" dt="2024-11-17T20:47:52.874" v="1081" actId="26606"/>
          <ac:grpSpMkLst>
            <pc:docMk/>
            <pc:sldMk cId="3325886893" sldId="361"/>
            <ac:grpSpMk id="15" creationId="{A137D43F-BAD6-47F1-AA65-AEEA38A2FF30}"/>
          </ac:grpSpMkLst>
        </pc:grpChg>
        <pc:grpChg chg="add del">
          <ac:chgData name="dario garribba" userId="13526be42269ae35" providerId="LiveId" clId="{1EC169B6-AED1-42F4-B801-5A55AE684B3D}" dt="2024-11-17T20:47:52.874" v="1081" actId="26606"/>
          <ac:grpSpMkLst>
            <pc:docMk/>
            <pc:sldMk cId="3325886893" sldId="361"/>
            <ac:grpSpMk id="27" creationId="{2DF20BDF-18D7-4E94-9BA1-9CEB40470CB6}"/>
          </ac:grpSpMkLst>
        </pc:grpChg>
        <pc:grpChg chg="add del">
          <ac:chgData name="dario garribba" userId="13526be42269ae35" providerId="LiveId" clId="{1EC169B6-AED1-42F4-B801-5A55AE684B3D}" dt="2024-11-17T20:47:55.715" v="1084" actId="26606"/>
          <ac:grpSpMkLst>
            <pc:docMk/>
            <pc:sldMk cId="3325886893" sldId="361"/>
            <ac:grpSpMk id="34" creationId="{A137D43F-BAD6-47F1-AA65-AEEA38A2FF30}"/>
          </ac:grpSpMkLst>
        </pc:grpChg>
        <pc:grpChg chg="add del">
          <ac:chgData name="dario garribba" userId="13526be42269ae35" providerId="LiveId" clId="{1EC169B6-AED1-42F4-B801-5A55AE684B3D}" dt="2024-11-17T20:47:55.715" v="1084" actId="26606"/>
          <ac:grpSpMkLst>
            <pc:docMk/>
            <pc:sldMk cId="3325886893" sldId="361"/>
            <ac:grpSpMk id="39" creationId="{FDB0A998-A5C6-45CB-ACF3-1CF6399202AB}"/>
          </ac:grpSpMkLst>
        </pc:grpChg>
        <pc:picChg chg="del">
          <ac:chgData name="dario garribba" userId="13526be42269ae35" providerId="LiveId" clId="{1EC169B6-AED1-42F4-B801-5A55AE684B3D}" dt="2024-11-17T09:15:36.760" v="1" actId="478"/>
          <ac:picMkLst>
            <pc:docMk/>
            <pc:sldMk cId="3325886893" sldId="361"/>
            <ac:picMk id="2" creationId="{AE6F609C-4FF1-0E4A-9F7B-F04C9EF6A1B6}"/>
          </ac:picMkLst>
        </pc:picChg>
      </pc:sldChg>
      <pc:sldChg chg="addSp modSp add mod">
        <pc:chgData name="dario garribba" userId="13526be42269ae35" providerId="LiveId" clId="{1EC169B6-AED1-42F4-B801-5A55AE684B3D}" dt="2024-11-17T21:51:23.607" v="1648" actId="113"/>
        <pc:sldMkLst>
          <pc:docMk/>
          <pc:sldMk cId="3875254231" sldId="362"/>
        </pc:sldMkLst>
        <pc:spChg chg="mod">
          <ac:chgData name="dario garribba" userId="13526be42269ae35" providerId="LiveId" clId="{1EC169B6-AED1-42F4-B801-5A55AE684B3D}" dt="2024-11-17T21:51:23.607" v="1648" actId="113"/>
          <ac:spMkLst>
            <pc:docMk/>
            <pc:sldMk cId="3875254231" sldId="362"/>
            <ac:spMk id="4" creationId="{8658E84D-84C0-B187-CED5-30B4294E8F4F}"/>
          </ac:spMkLst>
        </pc:spChg>
        <pc:spChg chg="add">
          <ac:chgData name="dario garribba" userId="13526be42269ae35" providerId="LiveId" clId="{1EC169B6-AED1-42F4-B801-5A55AE684B3D}" dt="2024-11-17T09:25:36.860" v="374"/>
          <ac:spMkLst>
            <pc:docMk/>
            <pc:sldMk cId="3875254231" sldId="362"/>
            <ac:spMk id="5" creationId="{7B86793B-6E3F-45EC-AA9A-D630D4D7A148}"/>
          </ac:spMkLst>
        </pc:spChg>
      </pc:sldChg>
      <pc:sldChg chg="modSp add mod">
        <pc:chgData name="dario garribba" userId="13526be42269ae35" providerId="LiveId" clId="{1EC169B6-AED1-42F4-B801-5A55AE684B3D}" dt="2024-11-17T09:36:48.370" v="778" actId="20577"/>
        <pc:sldMkLst>
          <pc:docMk/>
          <pc:sldMk cId="4218085321" sldId="363"/>
        </pc:sldMkLst>
        <pc:spChg chg="mod">
          <ac:chgData name="dario garribba" userId="13526be42269ae35" providerId="LiveId" clId="{1EC169B6-AED1-42F4-B801-5A55AE684B3D}" dt="2024-11-17T09:36:48.370" v="778" actId="20577"/>
          <ac:spMkLst>
            <pc:docMk/>
            <pc:sldMk cId="4218085321" sldId="363"/>
            <ac:spMk id="4" creationId="{8BDB242E-A110-CE13-A95F-AF911DDCE530}"/>
          </ac:spMkLst>
        </pc:spChg>
      </pc:sldChg>
      <pc:sldChg chg="addSp modSp add mod">
        <pc:chgData name="dario garribba" userId="13526be42269ae35" providerId="LiveId" clId="{1EC169B6-AED1-42F4-B801-5A55AE684B3D}" dt="2024-11-17T21:44:42.190" v="1158" actId="115"/>
        <pc:sldMkLst>
          <pc:docMk/>
          <pc:sldMk cId="2270837317" sldId="364"/>
        </pc:sldMkLst>
        <pc:spChg chg="add">
          <ac:chgData name="dario garribba" userId="13526be42269ae35" providerId="LiveId" clId="{1EC169B6-AED1-42F4-B801-5A55AE684B3D}" dt="2024-11-17T09:41:30.698" v="786"/>
          <ac:spMkLst>
            <pc:docMk/>
            <pc:sldMk cId="2270837317" sldId="364"/>
            <ac:spMk id="2" creationId="{93248CC6-A0D4-48B0-841B-AAEDFA6D60FE}"/>
          </ac:spMkLst>
        </pc:spChg>
        <pc:spChg chg="mod">
          <ac:chgData name="dario garribba" userId="13526be42269ae35" providerId="LiveId" clId="{1EC169B6-AED1-42F4-B801-5A55AE684B3D}" dt="2024-11-17T21:44:42.190" v="1158" actId="115"/>
          <ac:spMkLst>
            <pc:docMk/>
            <pc:sldMk cId="2270837317" sldId="364"/>
            <ac:spMk id="4" creationId="{A99E899C-9232-351B-8040-25069BA1BFBA}"/>
          </ac:spMkLst>
        </pc:spChg>
      </pc:sldChg>
      <pc:sldChg chg="addSp modSp add mod setBg">
        <pc:chgData name="dario garribba" userId="13526be42269ae35" providerId="LiveId" clId="{1EC169B6-AED1-42F4-B801-5A55AE684B3D}" dt="2024-11-17T10:43:36.503" v="1014" actId="26606"/>
        <pc:sldMkLst>
          <pc:docMk/>
          <pc:sldMk cId="1283446583" sldId="365"/>
        </pc:sldMkLst>
        <pc:spChg chg="ord">
          <ac:chgData name="dario garribba" userId="13526be42269ae35" providerId="LiveId" clId="{1EC169B6-AED1-42F4-B801-5A55AE684B3D}" dt="2024-11-17T10:43:36.503" v="1014" actId="26606"/>
          <ac:spMkLst>
            <pc:docMk/>
            <pc:sldMk cId="1283446583" sldId="365"/>
            <ac:spMk id="3" creationId="{18EC93A2-D784-8855-EC7F-90719F2AD201}"/>
          </ac:spMkLst>
        </pc:spChg>
        <pc:spChg chg="mod">
          <ac:chgData name="dario garribba" userId="13526be42269ae35" providerId="LiveId" clId="{1EC169B6-AED1-42F4-B801-5A55AE684B3D}" dt="2024-11-17T10:43:36.503" v="1014" actId="26606"/>
          <ac:spMkLst>
            <pc:docMk/>
            <pc:sldMk cId="1283446583" sldId="365"/>
            <ac:spMk id="4" creationId="{F10869AB-9424-506A-5609-5163709EE43E}"/>
          </ac:spMkLst>
        </pc:spChg>
        <pc:spChg chg="add">
          <ac:chgData name="dario garribba" userId="13526be42269ae35" providerId="LiveId" clId="{1EC169B6-AED1-42F4-B801-5A55AE684B3D}" dt="2024-11-17T10:43:36.503" v="1014" actId="26606"/>
          <ac:spMkLst>
            <pc:docMk/>
            <pc:sldMk cId="1283446583" sldId="365"/>
            <ac:spMk id="3079" creationId="{16AC31C9-CD7A-4BBB-B336-11A97E4E0297}"/>
          </ac:spMkLst>
        </pc:spChg>
        <pc:spChg chg="add">
          <ac:chgData name="dario garribba" userId="13526be42269ae35" providerId="LiveId" clId="{1EC169B6-AED1-42F4-B801-5A55AE684B3D}" dt="2024-11-17T10:43:36.503" v="1014" actId="26606"/>
          <ac:spMkLst>
            <pc:docMk/>
            <pc:sldMk cId="1283446583" sldId="365"/>
            <ac:spMk id="3081" creationId="{1106903C-4194-4424-B8DB-22668A72EF07}"/>
          </ac:spMkLst>
        </pc:spChg>
        <pc:spChg chg="add">
          <ac:chgData name="dario garribba" userId="13526be42269ae35" providerId="LiveId" clId="{1EC169B6-AED1-42F4-B801-5A55AE684B3D}" dt="2024-11-17T10:43:36.503" v="1014" actId="26606"/>
          <ac:spMkLst>
            <pc:docMk/>
            <pc:sldMk cId="1283446583" sldId="365"/>
            <ac:spMk id="3083" creationId="{F3164613-CE15-4AB6-9340-D6CAC779CB4E}"/>
          </ac:spMkLst>
        </pc:spChg>
        <pc:spChg chg="add">
          <ac:chgData name="dario garribba" userId="13526be42269ae35" providerId="LiveId" clId="{1EC169B6-AED1-42F4-B801-5A55AE684B3D}" dt="2024-11-17T10:43:36.503" v="1014" actId="26606"/>
          <ac:spMkLst>
            <pc:docMk/>
            <pc:sldMk cId="1283446583" sldId="365"/>
            <ac:spMk id="3089" creationId="{6FE250C1-D9A8-47E8-9AD0-ECE0A18B7EFC}"/>
          </ac:spMkLst>
        </pc:spChg>
        <pc:spChg chg="add">
          <ac:chgData name="dario garribba" userId="13526be42269ae35" providerId="LiveId" clId="{1EC169B6-AED1-42F4-B801-5A55AE684B3D}" dt="2024-11-17T10:43:36.503" v="1014" actId="26606"/>
          <ac:spMkLst>
            <pc:docMk/>
            <pc:sldMk cId="1283446583" sldId="365"/>
            <ac:spMk id="3091" creationId="{B942F3B1-898D-408F-9347-3E4244292287}"/>
          </ac:spMkLst>
        </pc:spChg>
        <pc:spChg chg="add">
          <ac:chgData name="dario garribba" userId="13526be42269ae35" providerId="LiveId" clId="{1EC169B6-AED1-42F4-B801-5A55AE684B3D}" dt="2024-11-17T10:43:36.503" v="1014" actId="26606"/>
          <ac:spMkLst>
            <pc:docMk/>
            <pc:sldMk cId="1283446583" sldId="365"/>
            <ac:spMk id="3093" creationId="{222DA902-676B-4799-82CA-64E7ECB59C54}"/>
          </ac:spMkLst>
        </pc:spChg>
        <pc:spChg chg="add">
          <ac:chgData name="dario garribba" userId="13526be42269ae35" providerId="LiveId" clId="{1EC169B6-AED1-42F4-B801-5A55AE684B3D}" dt="2024-11-17T10:43:36.503" v="1014" actId="26606"/>
          <ac:spMkLst>
            <pc:docMk/>
            <pc:sldMk cId="1283446583" sldId="365"/>
            <ac:spMk id="3095" creationId="{44BF762A-64AF-4678-A0FE-A0D3F45DB8C5}"/>
          </ac:spMkLst>
        </pc:spChg>
        <pc:grpChg chg="add">
          <ac:chgData name="dario garribba" userId="13526be42269ae35" providerId="LiveId" clId="{1EC169B6-AED1-42F4-B801-5A55AE684B3D}" dt="2024-11-17T10:43:36.503" v="1014" actId="26606"/>
          <ac:grpSpMkLst>
            <pc:docMk/>
            <pc:sldMk cId="1283446583" sldId="365"/>
            <ac:grpSpMk id="3085" creationId="{3372564C-530B-4E5A-9D7D-8247F6B2082A}"/>
          </ac:grpSpMkLst>
        </pc:grpChg>
        <pc:grpChg chg="add">
          <ac:chgData name="dario garribba" userId="13526be42269ae35" providerId="LiveId" clId="{1EC169B6-AED1-42F4-B801-5A55AE684B3D}" dt="2024-11-17T10:43:36.503" v="1014" actId="26606"/>
          <ac:grpSpMkLst>
            <pc:docMk/>
            <pc:sldMk cId="1283446583" sldId="365"/>
            <ac:grpSpMk id="3097" creationId="{1AFED58B-4586-4087-8317-5443079EE25F}"/>
          </ac:grpSpMkLst>
        </pc:grpChg>
        <pc:picChg chg="mod">
          <ac:chgData name="dario garribba" userId="13526be42269ae35" providerId="LiveId" clId="{1EC169B6-AED1-42F4-B801-5A55AE684B3D}" dt="2024-11-17T10:43:36.503" v="1014" actId="26606"/>
          <ac:picMkLst>
            <pc:docMk/>
            <pc:sldMk cId="1283446583" sldId="365"/>
            <ac:picMk id="2" creationId="{53997CD6-8090-8750-5EB2-1D0D8BAC585A}"/>
          </ac:picMkLst>
        </pc:picChg>
        <pc:picChg chg="add mod">
          <ac:chgData name="dario garribba" userId="13526be42269ae35" providerId="LiveId" clId="{1EC169B6-AED1-42F4-B801-5A55AE684B3D}" dt="2024-11-17T10:43:36.503" v="1014" actId="26606"/>
          <ac:picMkLst>
            <pc:docMk/>
            <pc:sldMk cId="1283446583" sldId="365"/>
            <ac:picMk id="3074" creationId="{7013CE2E-FA5D-D62A-FB17-DFB17016AB13}"/>
          </ac:picMkLst>
        </pc:picChg>
      </pc:sldChg>
      <pc:sldChg chg="add">
        <pc:chgData name="dario garribba" userId="13526be42269ae35" providerId="LiveId" clId="{1EC169B6-AED1-42F4-B801-5A55AE684B3D}" dt="2024-11-17T09:53:11.814" v="829"/>
        <pc:sldMkLst>
          <pc:docMk/>
          <pc:sldMk cId="1323808613" sldId="366"/>
        </pc:sldMkLst>
      </pc:sldChg>
      <pc:sldChg chg="add">
        <pc:chgData name="dario garribba" userId="13526be42269ae35" providerId="LiveId" clId="{1EC169B6-AED1-42F4-B801-5A55AE684B3D}" dt="2024-11-17T09:53:11.814" v="829"/>
        <pc:sldMkLst>
          <pc:docMk/>
          <pc:sldMk cId="3648953742" sldId="367"/>
        </pc:sldMkLst>
      </pc:sldChg>
      <pc:sldChg chg="add del">
        <pc:chgData name="dario garribba" userId="13526be42269ae35" providerId="LiveId" clId="{1EC169B6-AED1-42F4-B801-5A55AE684B3D}" dt="2024-11-17T20:40:17.573" v="1017" actId="2696"/>
        <pc:sldMkLst>
          <pc:docMk/>
          <pc:sldMk cId="2342038075" sldId="368"/>
        </pc:sldMkLst>
      </pc:sldChg>
      <pc:sldChg chg="addSp delSp modSp mod setBg">
        <pc:chgData name="dario garribba" userId="13526be42269ae35" providerId="LiveId" clId="{1EC169B6-AED1-42F4-B801-5A55AE684B3D}" dt="2024-11-17T21:43:17.888" v="1148" actId="20577"/>
        <pc:sldMkLst>
          <pc:docMk/>
          <pc:sldMk cId="4001775081" sldId="368"/>
        </pc:sldMkLst>
        <pc:spChg chg="ord">
          <ac:chgData name="dario garribba" userId="13526be42269ae35" providerId="LiveId" clId="{1EC169B6-AED1-42F4-B801-5A55AE684B3D}" dt="2024-11-17T20:42:25.296" v="1021" actId="26606"/>
          <ac:spMkLst>
            <pc:docMk/>
            <pc:sldMk cId="4001775081" sldId="368"/>
            <ac:spMk id="3" creationId="{FBDA3609-6078-BCDC-F3AF-0B540CC44468}"/>
          </ac:spMkLst>
        </pc:spChg>
        <pc:spChg chg="mod">
          <ac:chgData name="dario garribba" userId="13526be42269ae35" providerId="LiveId" clId="{1EC169B6-AED1-42F4-B801-5A55AE684B3D}" dt="2024-11-17T21:43:17.888" v="1148" actId="20577"/>
          <ac:spMkLst>
            <pc:docMk/>
            <pc:sldMk cId="4001775081" sldId="368"/>
            <ac:spMk id="4" creationId="{495A4420-940C-F475-3513-1E417CC1A776}"/>
          </ac:spMkLst>
        </pc:spChg>
        <pc:spChg chg="add">
          <ac:chgData name="dario garribba" userId="13526be42269ae35" providerId="LiveId" clId="{1EC169B6-AED1-42F4-B801-5A55AE684B3D}" dt="2024-11-17T20:42:25.296" v="1021" actId="26606"/>
          <ac:spMkLst>
            <pc:docMk/>
            <pc:sldMk cId="4001775081" sldId="368"/>
            <ac:spMk id="10" creationId="{5CCCD99C-7D8E-4797-981B-A22148DEBAD1}"/>
          </ac:spMkLst>
        </pc:spChg>
        <pc:spChg chg="add">
          <ac:chgData name="dario garribba" userId="13526be42269ae35" providerId="LiveId" clId="{1EC169B6-AED1-42F4-B801-5A55AE684B3D}" dt="2024-11-17T20:42:25.296" v="1021" actId="26606"/>
          <ac:spMkLst>
            <pc:docMk/>
            <pc:sldMk cId="4001775081" sldId="368"/>
            <ac:spMk id="12" creationId="{090C743A-8661-482F-9A41-8A7025172C5C}"/>
          </ac:spMkLst>
        </pc:spChg>
        <pc:spChg chg="add">
          <ac:chgData name="dario garribba" userId="13526be42269ae35" providerId="LiveId" clId="{1EC169B6-AED1-42F4-B801-5A55AE684B3D}" dt="2024-11-17T20:42:25.296" v="1021" actId="26606"/>
          <ac:spMkLst>
            <pc:docMk/>
            <pc:sldMk cId="4001775081" sldId="368"/>
            <ac:spMk id="14" creationId="{594477E0-CE85-4388-9987-2E6C9BFECBE2}"/>
          </ac:spMkLst>
        </pc:spChg>
        <pc:spChg chg="add">
          <ac:chgData name="dario garribba" userId="13526be42269ae35" providerId="LiveId" clId="{1EC169B6-AED1-42F4-B801-5A55AE684B3D}" dt="2024-11-17T20:42:25.296" v="1021" actId="26606"/>
          <ac:spMkLst>
            <pc:docMk/>
            <pc:sldMk cId="4001775081" sldId="368"/>
            <ac:spMk id="20" creationId="{0027D786-F704-458C-9D26-D032B233D0ED}"/>
          </ac:spMkLst>
        </pc:spChg>
        <pc:spChg chg="add">
          <ac:chgData name="dario garribba" userId="13526be42269ae35" providerId="LiveId" clId="{1EC169B6-AED1-42F4-B801-5A55AE684B3D}" dt="2024-11-17T20:42:25.296" v="1021" actId="26606"/>
          <ac:spMkLst>
            <pc:docMk/>
            <pc:sldMk cId="4001775081" sldId="368"/>
            <ac:spMk id="22" creationId="{E35F7508-B900-43C6-89F2-4DEEDFB4DBF1}"/>
          </ac:spMkLst>
        </pc:spChg>
        <pc:spChg chg="add">
          <ac:chgData name="dario garribba" userId="13526be42269ae35" providerId="LiveId" clId="{1EC169B6-AED1-42F4-B801-5A55AE684B3D}" dt="2024-11-17T20:42:25.296" v="1021" actId="26606"/>
          <ac:spMkLst>
            <pc:docMk/>
            <pc:sldMk cId="4001775081" sldId="368"/>
            <ac:spMk id="24" creationId="{BEFC7E4F-A61A-4BE7-B932-7037551C3967}"/>
          </ac:spMkLst>
        </pc:spChg>
        <pc:spChg chg="add">
          <ac:chgData name="dario garribba" userId="13526be42269ae35" providerId="LiveId" clId="{1EC169B6-AED1-42F4-B801-5A55AE684B3D}" dt="2024-11-17T20:42:25.296" v="1021" actId="26606"/>
          <ac:spMkLst>
            <pc:docMk/>
            <pc:sldMk cId="4001775081" sldId="368"/>
            <ac:spMk id="26" creationId="{5F4D8409-6629-4E1F-A9E3-4F1C5EB1994B}"/>
          </ac:spMkLst>
        </pc:spChg>
        <pc:grpChg chg="add">
          <ac:chgData name="dario garribba" userId="13526be42269ae35" providerId="LiveId" clId="{1EC169B6-AED1-42F4-B801-5A55AE684B3D}" dt="2024-11-17T20:42:25.296" v="1021" actId="26606"/>
          <ac:grpSpMkLst>
            <pc:docMk/>
            <pc:sldMk cId="4001775081" sldId="368"/>
            <ac:grpSpMk id="16" creationId="{1D10CA79-B03E-42D2-AD45-46B9BA89E128}"/>
          </ac:grpSpMkLst>
        </pc:grpChg>
        <pc:grpChg chg="add">
          <ac:chgData name="dario garribba" userId="13526be42269ae35" providerId="LiveId" clId="{1EC169B6-AED1-42F4-B801-5A55AE684B3D}" dt="2024-11-17T20:42:25.296" v="1021" actId="26606"/>
          <ac:grpSpMkLst>
            <pc:docMk/>
            <pc:sldMk cId="4001775081" sldId="368"/>
            <ac:grpSpMk id="28" creationId="{89A90565-210D-41FA-BA31-3BA9710CCF1C}"/>
          </ac:grpSpMkLst>
        </pc:grpChg>
        <pc:picChg chg="del">
          <ac:chgData name="dario garribba" userId="13526be42269ae35" providerId="LiveId" clId="{1EC169B6-AED1-42F4-B801-5A55AE684B3D}" dt="2024-11-17T20:42:20.274" v="1018" actId="478"/>
          <ac:picMkLst>
            <pc:docMk/>
            <pc:sldMk cId="4001775081" sldId="368"/>
            <ac:picMk id="2" creationId="{A5BCC6DA-859A-6CC4-6417-B160B5F63300}"/>
          </ac:picMkLst>
        </pc:picChg>
        <pc:picChg chg="add mod">
          <ac:chgData name="dario garribba" userId="13526be42269ae35" providerId="LiveId" clId="{1EC169B6-AED1-42F4-B801-5A55AE684B3D}" dt="2024-11-17T20:42:25.296" v="1021" actId="26606"/>
          <ac:picMkLst>
            <pc:docMk/>
            <pc:sldMk cId="4001775081" sldId="368"/>
            <ac:picMk id="5" creationId="{B333D75E-6DD8-DCF6-F65B-F5A4ABBBF244}"/>
          </ac:picMkLst>
        </pc:picChg>
      </pc:sldChg>
      <pc:sldChg chg="addSp delSp modSp mod setBg addAnim">
        <pc:chgData name="dario garribba" userId="13526be42269ae35" providerId="LiveId" clId="{1EC169B6-AED1-42F4-B801-5A55AE684B3D}" dt="2024-11-17T21:49:20.835" v="1593" actId="20577"/>
        <pc:sldMkLst>
          <pc:docMk/>
          <pc:sldMk cId="2182291309" sldId="369"/>
        </pc:sldMkLst>
        <pc:spChg chg="mod">
          <ac:chgData name="dario garribba" userId="13526be42269ae35" providerId="LiveId" clId="{1EC169B6-AED1-42F4-B801-5A55AE684B3D}" dt="2024-11-17T21:47:55.054" v="1421" actId="20577"/>
          <ac:spMkLst>
            <pc:docMk/>
            <pc:sldMk cId="2182291309" sldId="369"/>
            <ac:spMk id="4" creationId="{C86EF3D9-B5D3-5B51-8509-BA4D8DA58A29}"/>
          </ac:spMkLst>
        </pc:spChg>
        <pc:spChg chg="add mod">
          <ac:chgData name="dario garribba" userId="13526be42269ae35" providerId="LiveId" clId="{1EC169B6-AED1-42F4-B801-5A55AE684B3D}" dt="2024-11-17T21:49:20.835" v="1593" actId="20577"/>
          <ac:spMkLst>
            <pc:docMk/>
            <pc:sldMk cId="2182291309" sldId="369"/>
            <ac:spMk id="5" creationId="{6703B6A0-7AFE-82BD-6222-57A489FB62CB}"/>
          </ac:spMkLst>
        </pc:spChg>
        <pc:spChg chg="add">
          <ac:chgData name="dario garribba" userId="13526be42269ae35" providerId="LiveId" clId="{1EC169B6-AED1-42F4-B801-5A55AE684B3D}" dt="2024-11-17T20:45:12.196" v="1040" actId="26606"/>
          <ac:spMkLst>
            <pc:docMk/>
            <pc:sldMk cId="2182291309" sldId="369"/>
            <ac:spMk id="9" creationId="{9A3D0CE2-91FF-49B3-A5D8-181E900D7501}"/>
          </ac:spMkLst>
        </pc:spChg>
        <pc:spChg chg="add">
          <ac:chgData name="dario garribba" userId="13526be42269ae35" providerId="LiveId" clId="{1EC169B6-AED1-42F4-B801-5A55AE684B3D}" dt="2024-11-17T20:45:12.196" v="1040" actId="26606"/>
          <ac:spMkLst>
            <pc:docMk/>
            <pc:sldMk cId="2182291309" sldId="369"/>
            <ac:spMk id="11" creationId="{58AEBD96-C315-4F53-9D9E-0E20E993EBFA}"/>
          </ac:spMkLst>
        </pc:spChg>
        <pc:spChg chg="add">
          <ac:chgData name="dario garribba" userId="13526be42269ae35" providerId="LiveId" clId="{1EC169B6-AED1-42F4-B801-5A55AE684B3D}" dt="2024-11-17T20:45:12.196" v="1040" actId="26606"/>
          <ac:spMkLst>
            <pc:docMk/>
            <pc:sldMk cId="2182291309" sldId="369"/>
            <ac:spMk id="13" creationId="{78916AAA-66F6-4DFA-88ED-7E27CF6B8DAD}"/>
          </ac:spMkLst>
        </pc:spChg>
        <pc:spChg chg="add">
          <ac:chgData name="dario garribba" userId="13526be42269ae35" providerId="LiveId" clId="{1EC169B6-AED1-42F4-B801-5A55AE684B3D}" dt="2024-11-17T20:45:12.196" v="1040" actId="26606"/>
          <ac:spMkLst>
            <pc:docMk/>
            <pc:sldMk cId="2182291309" sldId="369"/>
            <ac:spMk id="19" creationId="{E8035907-EB9C-4E11-8A9B-D25B0AD8D749}"/>
          </ac:spMkLst>
        </pc:spChg>
        <pc:spChg chg="add">
          <ac:chgData name="dario garribba" userId="13526be42269ae35" providerId="LiveId" clId="{1EC169B6-AED1-42F4-B801-5A55AE684B3D}" dt="2024-11-17T20:45:12.196" v="1040" actId="26606"/>
          <ac:spMkLst>
            <pc:docMk/>
            <pc:sldMk cId="2182291309" sldId="369"/>
            <ac:spMk id="25" creationId="{D9C69FA7-0958-4ED9-A0DF-E87A0C137BF5}"/>
          </ac:spMkLst>
        </pc:spChg>
        <pc:grpChg chg="add">
          <ac:chgData name="dario garribba" userId="13526be42269ae35" providerId="LiveId" clId="{1EC169B6-AED1-42F4-B801-5A55AE684B3D}" dt="2024-11-17T20:45:12.196" v="1040" actId="26606"/>
          <ac:grpSpMkLst>
            <pc:docMk/>
            <pc:sldMk cId="2182291309" sldId="369"/>
            <ac:grpSpMk id="15" creationId="{A137D43F-BAD6-47F1-AA65-AEEA38A2FF30}"/>
          </ac:grpSpMkLst>
        </pc:grpChg>
        <pc:grpChg chg="add">
          <ac:chgData name="dario garribba" userId="13526be42269ae35" providerId="LiveId" clId="{1EC169B6-AED1-42F4-B801-5A55AE684B3D}" dt="2024-11-17T20:45:12.196" v="1040" actId="26606"/>
          <ac:grpSpMkLst>
            <pc:docMk/>
            <pc:sldMk cId="2182291309" sldId="369"/>
            <ac:grpSpMk id="21" creationId="{B4CFDD4A-4FA1-4CD9-90D5-E253C2040BA3}"/>
          </ac:grpSpMkLst>
        </pc:grpChg>
        <pc:picChg chg="del">
          <ac:chgData name="dario garribba" userId="13526be42269ae35" providerId="LiveId" clId="{1EC169B6-AED1-42F4-B801-5A55AE684B3D}" dt="2024-11-17T20:45:06.584" v="1039" actId="478"/>
          <ac:picMkLst>
            <pc:docMk/>
            <pc:sldMk cId="2182291309" sldId="369"/>
            <ac:picMk id="2" creationId="{D8D0E7C6-8B84-13D8-584C-E47AA6821257}"/>
          </ac:picMkLst>
        </pc:picChg>
      </pc:sldChg>
      <pc:sldChg chg="add del">
        <pc:chgData name="dario garribba" userId="13526be42269ae35" providerId="LiveId" clId="{1EC169B6-AED1-42F4-B801-5A55AE684B3D}" dt="2024-11-17T20:44:26.465" v="1037" actId="2696"/>
        <pc:sldMkLst>
          <pc:docMk/>
          <pc:sldMk cId="3141349301" sldId="369"/>
        </pc:sldMkLst>
      </pc:sldChg>
      <pc:sldChg chg="modSp add del mod">
        <pc:chgData name="dario garribba" userId="13526be42269ae35" providerId="LiveId" clId="{1EC169B6-AED1-42F4-B801-5A55AE684B3D}" dt="2024-11-17T21:47:43.687" v="1409" actId="47"/>
        <pc:sldMkLst>
          <pc:docMk/>
          <pc:sldMk cId="1828310244" sldId="370"/>
        </pc:sldMkLst>
        <pc:spChg chg="mod">
          <ac:chgData name="dario garribba" userId="13526be42269ae35" providerId="LiveId" clId="{1EC169B6-AED1-42F4-B801-5A55AE684B3D}" dt="2024-11-17T21:46:53.366" v="1408" actId="20577"/>
          <ac:spMkLst>
            <pc:docMk/>
            <pc:sldMk cId="1828310244" sldId="370"/>
            <ac:spMk id="4" creationId="{BBE1EF2F-B252-9073-6F5E-B482AA4FA4B8}"/>
          </ac:spMkLst>
        </pc:spChg>
      </pc:sldChg>
      <pc:sldChg chg="modSp add mod ord">
        <pc:chgData name="dario garribba" userId="13526be42269ae35" providerId="LiveId" clId="{1EC169B6-AED1-42F4-B801-5A55AE684B3D}" dt="2024-11-17T21:50:52.671" v="1645" actId="255"/>
        <pc:sldMkLst>
          <pc:docMk/>
          <pc:sldMk cId="3553856791" sldId="370"/>
        </pc:sldMkLst>
        <pc:spChg chg="mod">
          <ac:chgData name="dario garribba" userId="13526be42269ae35" providerId="LiveId" clId="{1EC169B6-AED1-42F4-B801-5A55AE684B3D}" dt="2024-11-17T21:50:52.671" v="1645" actId="255"/>
          <ac:spMkLst>
            <pc:docMk/>
            <pc:sldMk cId="3553856791" sldId="370"/>
            <ac:spMk id="4" creationId="{33BDEEED-F10C-03FD-3321-C1FAC85FC972}"/>
          </ac:spMkLst>
        </pc:spChg>
      </pc:sldChg>
    </pc:docChg>
  </pc:docChgLst>
</pc:chgInfo>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it-IT"/>
              <a:t>Fare clic per modificare lo stile del titolo</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B4AF60A-713C-41BA-9788-4C493DDC0A9C}" type="datetimeFigureOut">
              <a:rPr lang="en-US" dirty="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4FAB73BC-B049-4115-A692-8D63A059BFB8}"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A4C08AF-84E6-4329-8E67-FEA434B47075}" type="datetimeFigureOut">
              <a:rPr lang="en-US" dirty="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it-IT"/>
              <a:t>Fare clic per modificare lo stile del titolo</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a:xfrm>
            <a:off x="8593667" y="6272784"/>
            <a:ext cx="2644309" cy="365125"/>
          </a:xfrm>
        </p:spPr>
        <p:txBody>
          <a:bodyPr/>
          <a:lstStyle/>
          <a:p>
            <a:fld id="{4F6EE328-6AFF-436B-881F-213D56084544}" type="datetimeFigureOut">
              <a:rPr lang="en-US" dirty="0"/>
              <a:t>11/19/2024</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E02069A-09EE-4C7C-86A4-2314A404921D}" type="datetimeFigureOut">
              <a:rPr lang="en-US" dirty="0"/>
              <a:t>11/19/2024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D56EE7F1-171E-411F-96CA-A251A21496E7}" type="datetimeFigureOut">
              <a:rPr lang="en-US" dirty="0"/>
              <a:t>11/19/2024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8872C98D-A273-4547-9B92-97D7769F71A6}" type="datetimeFigureOut">
              <a:rPr lang="en-US" dirty="0"/>
              <a:t>11/19/2024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B7CD67-0644-446C-B2AD-1C09BF34F286}" type="datetimeFigureOut">
              <a:rPr lang="en-US" dirty="0"/>
              <a:t>11/19/2024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81480828-6983-48AD-9E27-CBD3696F837E}" type="datetimeFigureOut">
              <a:rPr lang="en-US" dirty="0"/>
              <a:t>11/19/2024</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2C5EFB91-0324-450E-B17F-36DC0ECCE413}" type="datetimeFigureOut">
              <a:rPr lang="en-US" dirty="0"/>
              <a:t>11/19/2024</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E5E0FA7-C445-42F7-AF66-A4F5A6FC8A9C}" type="datetimeFigureOut">
              <a:rPr lang="en-US" dirty="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85AC5C5-1A57-4420-8AFB-CE41693A794B}" type="datetimeFigureOut">
              <a:rPr lang="en-US" dirty="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it-IT"/>
              <a:t>Fare clic per modificare lo stile del titolo</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B4AF60A-713C-41BA-9788-4C493DDC0A9C}" type="datetimeFigureOut">
              <a:rPr lang="en-US" dirty="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1510588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A4C08AF-84E6-4329-8E67-FEA434B47075}" type="datetimeFigureOut">
              <a:rPr lang="en-US" dirty="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9188923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it-IT"/>
              <a:t>Fare clic per modificare lo stile del titolo</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a:xfrm>
            <a:off x="8593667" y="6272784"/>
            <a:ext cx="2644309" cy="365125"/>
          </a:xfrm>
        </p:spPr>
        <p:txBody>
          <a:bodyPr/>
          <a:lstStyle/>
          <a:p>
            <a:fld id="{4F6EE328-6AFF-436B-881F-213D56084544}" type="datetimeFigureOut">
              <a:rPr lang="en-US" dirty="0"/>
              <a:t>11/19/2024</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42106145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E02069A-09EE-4C7C-86A4-2314A404921D}" type="datetimeFigureOut">
              <a:rPr lang="en-US" dirty="0"/>
              <a:t>11/19/2024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1070602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D56EE7F1-171E-411F-96CA-A251A21496E7}" type="datetimeFigureOut">
              <a:rPr lang="en-US" dirty="0"/>
              <a:t>11/19/2024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0435014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8872C98D-A273-4547-9B92-97D7769F71A6}" type="datetimeFigureOut">
              <a:rPr lang="en-US" dirty="0"/>
              <a:t>11/19/2024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522176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B7CD67-0644-446C-B2AD-1C09BF34F286}" type="datetimeFigureOut">
              <a:rPr lang="en-US" dirty="0"/>
              <a:t>11/19/2024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8525837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81480828-6983-48AD-9E27-CBD3696F837E}" type="datetimeFigureOut">
              <a:rPr lang="en-US" dirty="0"/>
              <a:t>11/19/2024</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4929487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2C5EFB91-0324-450E-B17F-36DC0ECCE413}" type="datetimeFigureOut">
              <a:rPr lang="en-US" dirty="0"/>
              <a:t>11/19/2024</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6385158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E5E0FA7-C445-42F7-AF66-A4F5A6FC8A9C}" type="datetimeFigureOut">
              <a:rPr lang="en-US" dirty="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0256124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85AC5C5-1A57-4420-8AFB-CE41693A794B}" type="datetimeFigureOut">
              <a:rPr lang="en-US" dirty="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453687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52E37674-C1BA-4107-9B06-6D4CAC3A3DF5}" type="datetimeFigureOut">
              <a:rPr lang="en-US" dirty="0"/>
              <a:t>11/19/2024</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n-lt"/>
              </a:defRPr>
            </a:lvl1pPr>
          </a:lstStyle>
          <a:p>
            <a:fld id="{4FAB73BC-B049-4115-A692-8D63A059BFB8}"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52E37674-C1BA-4107-9B06-6D4CAC3A3DF5}" type="datetimeFigureOut">
              <a:rPr lang="en-US" dirty="0"/>
              <a:t>11/19/2024</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n-lt"/>
              </a:defRPr>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153062342"/>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sldNum="0" hdr="0" ftr="0" dt="0"/>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5.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15.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15.xml"/><Relationship Id="rId6" Type="http://schemas.openxmlformats.org/officeDocument/2006/relationships/image" Target="../media/image10.png"/><Relationship Id="rId5" Type="http://schemas.microsoft.com/office/2007/relationships/hdphoto" Target="../media/hdphoto1.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051560" y="1432223"/>
            <a:ext cx="9966960" cy="2843563"/>
          </a:xfrm>
        </p:spPr>
        <p:txBody>
          <a:bodyPr/>
          <a:lstStyle/>
          <a:p>
            <a:r>
              <a:rPr lang="it-IT" sz="3200" i="0" u="sng" dirty="0">
                <a:solidFill>
                  <a:schemeClr val="tx1"/>
                </a:solidFill>
                <a:effectLst/>
                <a:latin typeface="Open sans" panose="020B0606030504020204" pitchFamily="34" charset="0"/>
              </a:rPr>
              <a:t>Istanze di autorità e relazioni tra le comunità cristiane delle origini nell'area mediterranea</a:t>
            </a:r>
            <a:br>
              <a:rPr lang="it-IT" sz="4800" b="1" dirty="0">
                <a:effectLst/>
                <a:latin typeface="Calibri" panose="020F0502020204030204" pitchFamily="34" charset="0"/>
                <a:ea typeface="Calibri" panose="020F0502020204030204" pitchFamily="34" charset="0"/>
                <a:cs typeface="Times New Roman" panose="02020603050405020304" pitchFamily="18" charset="0"/>
              </a:rPr>
            </a:br>
            <a:br>
              <a:rPr lang="it-IT" sz="4800" b="1" dirty="0">
                <a:effectLst/>
                <a:latin typeface="Calibri" panose="020F0502020204030204" pitchFamily="34" charset="0"/>
                <a:ea typeface="Calibri" panose="020F0502020204030204" pitchFamily="34" charset="0"/>
                <a:cs typeface="Times New Roman" panose="02020603050405020304" pitchFamily="18" charset="0"/>
              </a:rPr>
            </a:br>
            <a:endParaRPr lang="it-IT" sz="2800" dirty="0"/>
          </a:p>
        </p:txBody>
      </p:sp>
      <p:sp>
        <p:nvSpPr>
          <p:cNvPr id="3" name="Sottotitolo 2"/>
          <p:cNvSpPr>
            <a:spLocks noGrp="1"/>
          </p:cNvSpPr>
          <p:nvPr>
            <p:ph type="subTitle" idx="1"/>
          </p:nvPr>
        </p:nvSpPr>
        <p:spPr>
          <a:xfrm>
            <a:off x="1051560" y="5512157"/>
            <a:ext cx="7891272" cy="719543"/>
          </a:xfrm>
          <a:solidFill>
            <a:srgbClr val="FFC000"/>
          </a:solidFill>
        </p:spPr>
        <p:txBody>
          <a:bodyPr/>
          <a:lstStyle/>
          <a:p>
            <a:r>
              <a:rPr lang="it-IT" dirty="0"/>
              <a:t>Dario Garribba</a:t>
            </a:r>
          </a:p>
        </p:txBody>
      </p:sp>
      <p:sp>
        <p:nvSpPr>
          <p:cNvPr id="4" name="Sottotitolo 2"/>
          <p:cNvSpPr txBox="1">
            <a:spLocks/>
          </p:cNvSpPr>
          <p:nvPr/>
        </p:nvSpPr>
        <p:spPr>
          <a:xfrm>
            <a:off x="1051560" y="4792614"/>
            <a:ext cx="7891272" cy="71954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r>
              <a:rPr lang="it-IT" u="sng" dirty="0"/>
              <a:t>Lezione 7</a:t>
            </a:r>
          </a:p>
        </p:txBody>
      </p:sp>
    </p:spTree>
    <p:extLst>
      <p:ext uri="{BB962C8B-B14F-4D97-AF65-F5344CB8AC3E}">
        <p14:creationId xmlns:p14="http://schemas.microsoft.com/office/powerpoint/2010/main" val="1369534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6831A506-309A-4C0C-BD70-7549400A6BA0}"/>
              </a:ext>
            </a:extLst>
          </p:cNvPr>
          <p:cNvSpPr>
            <a:spLocks noGrp="1"/>
          </p:cNvSpPr>
          <p:nvPr>
            <p:ph type="title"/>
          </p:nvPr>
        </p:nvSpPr>
        <p:spPr>
          <a:xfrm>
            <a:off x="382280" y="484631"/>
            <a:ext cx="6743844" cy="5347001"/>
          </a:xfrm>
        </p:spPr>
        <p:txBody>
          <a:bodyPr vert="horz" lIns="91440" tIns="45720" rIns="91440" bIns="45720" rtlCol="0" anchor="t">
            <a:normAutofit/>
          </a:bodyPr>
          <a:lstStyle/>
          <a:p>
            <a:pPr fontAlgn="auto">
              <a:spcAft>
                <a:spcPts val="0"/>
              </a:spcAft>
              <a:defRPr/>
            </a:pPr>
            <a:r>
              <a:rPr lang="en-US" sz="4000" dirty="0"/>
              <a:t>Giacomo il Giusto</a:t>
            </a:r>
            <a:br>
              <a:rPr lang="en-US" sz="2000" dirty="0"/>
            </a:br>
            <a:r>
              <a:rPr lang="en-US" sz="2000" dirty="0" err="1"/>
              <a:t>temi</a:t>
            </a:r>
            <a:r>
              <a:rPr lang="en-US" sz="2000" dirty="0"/>
              <a:t> </a:t>
            </a:r>
            <a:r>
              <a:rPr lang="en-US" sz="2000" dirty="0" err="1"/>
              <a:t>storiografici</a:t>
            </a:r>
            <a:r>
              <a:rPr lang="en-US" sz="2000" dirty="0"/>
              <a:t>: </a:t>
            </a:r>
            <a:br>
              <a:rPr lang="en-US" sz="2000" dirty="0"/>
            </a:br>
            <a:br>
              <a:rPr lang="en-US" sz="2000" dirty="0"/>
            </a:br>
            <a:r>
              <a:rPr lang="en-US" sz="2000" dirty="0"/>
              <a:t>Chi è Giacomo il Giusto?</a:t>
            </a:r>
            <a:br>
              <a:rPr lang="en-US" sz="2000" dirty="0"/>
            </a:br>
            <a:br>
              <a:rPr lang="en-US" sz="2000" dirty="0"/>
            </a:br>
            <a:r>
              <a:rPr lang="en-US" sz="2000" dirty="0"/>
              <a:t>Come e </a:t>
            </a:r>
            <a:r>
              <a:rPr lang="en-US" sz="2000" dirty="0" err="1"/>
              <a:t>quando</a:t>
            </a:r>
            <a:r>
              <a:rPr lang="en-US" sz="2000" dirty="0"/>
              <a:t> Giacomo </a:t>
            </a:r>
            <a:r>
              <a:rPr lang="en-US" sz="2000" dirty="0" err="1"/>
              <a:t>arriva</a:t>
            </a:r>
            <a:r>
              <a:rPr lang="en-US" sz="2000" dirty="0"/>
              <a:t> </a:t>
            </a:r>
            <a:r>
              <a:rPr lang="en-US" sz="2000" dirty="0" err="1"/>
              <a:t>alla</a:t>
            </a:r>
            <a:r>
              <a:rPr lang="en-US" sz="2000" dirty="0"/>
              <a:t> </a:t>
            </a:r>
            <a:r>
              <a:rPr lang="en-US" sz="2000" dirty="0" err="1"/>
              <a:t>guida</a:t>
            </a:r>
            <a:r>
              <a:rPr lang="en-US" sz="2000" dirty="0"/>
              <a:t> </a:t>
            </a:r>
            <a:r>
              <a:rPr lang="en-US" sz="2000" dirty="0" err="1"/>
              <a:t>della</a:t>
            </a:r>
            <a:r>
              <a:rPr lang="en-US" sz="2000" dirty="0"/>
              <a:t> </a:t>
            </a:r>
            <a:r>
              <a:rPr lang="en-US" sz="2000" dirty="0" err="1"/>
              <a:t>comunità</a:t>
            </a:r>
            <a:r>
              <a:rPr lang="en-US" sz="2000" dirty="0"/>
              <a:t> di Gerusalemme?</a:t>
            </a:r>
            <a:br>
              <a:rPr lang="en-US" sz="2000" dirty="0"/>
            </a:br>
            <a:br>
              <a:rPr lang="en-US" sz="2000" dirty="0"/>
            </a:br>
            <a:br>
              <a:rPr lang="en-US" sz="2000" dirty="0"/>
            </a:br>
            <a:r>
              <a:rPr lang="en-US" sz="2000" dirty="0"/>
              <a:t>Come </a:t>
            </a:r>
            <a:r>
              <a:rPr lang="en-US" sz="2000" dirty="0" err="1"/>
              <a:t>esercita</a:t>
            </a:r>
            <a:r>
              <a:rPr lang="en-US" sz="2000" dirty="0"/>
              <a:t> la </a:t>
            </a:r>
            <a:r>
              <a:rPr lang="en-US" sz="2000" dirty="0" err="1"/>
              <a:t>sua</a:t>
            </a:r>
            <a:r>
              <a:rPr lang="en-US" sz="2000" dirty="0"/>
              <a:t> leadership?</a:t>
            </a:r>
            <a:br>
              <a:rPr lang="en-US" sz="2000" dirty="0"/>
            </a:br>
            <a:br>
              <a:rPr lang="en-US" dirty="0"/>
            </a:br>
            <a:endParaRPr lang="en-US" dirty="0"/>
          </a:p>
        </p:txBody>
      </p:sp>
      <p:sp>
        <p:nvSpPr>
          <p:cNvPr id="3" name="CasellaDiTesto 2">
            <a:extLst>
              <a:ext uri="{FF2B5EF4-FFF2-40B4-BE49-F238E27FC236}">
                <a16:creationId xmlns:a16="http://schemas.microsoft.com/office/drawing/2014/main" id="{A06CE706-2CD8-41AD-9EC3-AE33263446DE}"/>
              </a:ext>
            </a:extLst>
          </p:cNvPr>
          <p:cNvSpPr txBox="1"/>
          <p:nvPr/>
        </p:nvSpPr>
        <p:spPr>
          <a:xfrm>
            <a:off x="382279" y="2121408"/>
            <a:ext cx="6743845" cy="4050792"/>
          </a:xfrm>
          <a:prstGeom prst="rect">
            <a:avLst/>
          </a:prstGeom>
        </p:spPr>
        <p:txBody>
          <a:bodyPr vert="horz" lIns="91440" tIns="45720" rIns="91440" bIns="45720" rtlCol="0">
            <a:normAutofit/>
          </a:bodyPr>
          <a:lstStyle/>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285750" indent="-182880" defTabSz="914400" fontAlgn="auto">
              <a:lnSpc>
                <a:spcPct val="90000"/>
              </a:lnSpc>
              <a:spcBef>
                <a:spcPts val="0"/>
              </a:spcBef>
              <a:spcAft>
                <a:spcPts val="600"/>
              </a:spcAft>
              <a:buClr>
                <a:schemeClr val="accent1">
                  <a:lumMod val="75000"/>
                </a:schemeClr>
              </a:buClr>
              <a:buSzPct val="85000"/>
              <a:buFont typeface="Wingdings" pitchFamily="2" charset="2"/>
              <a:buChar char="§"/>
              <a:defRPr/>
            </a:pPr>
            <a:endParaRPr lang="en-US" dirty="0"/>
          </a:p>
        </p:txBody>
      </p:sp>
      <p:pic>
        <p:nvPicPr>
          <p:cNvPr id="2" name="Immagine 1">
            <a:extLst>
              <a:ext uri="{FF2B5EF4-FFF2-40B4-BE49-F238E27FC236}">
                <a16:creationId xmlns:a16="http://schemas.microsoft.com/office/drawing/2014/main" id="{F04CE120-2939-4EFD-8FDF-9D1775656AB3}"/>
              </a:ext>
            </a:extLst>
          </p:cNvPr>
          <p:cNvPicPr>
            <a:picLocks noChangeAspect="1"/>
          </p:cNvPicPr>
          <p:nvPr/>
        </p:nvPicPr>
        <p:blipFill rotWithShape="1">
          <a:blip r:embed="rId2"/>
          <a:srcRect l="472" r="2037"/>
          <a:stretch/>
        </p:blipFill>
        <p:spPr>
          <a:xfrm>
            <a:off x="7545274" y="10"/>
            <a:ext cx="4646726" cy="6857990"/>
          </a:xfrm>
          <a:prstGeom prst="rect">
            <a:avLst/>
          </a:prstGeom>
        </p:spPr>
      </p:pic>
    </p:spTree>
    <p:extLst>
      <p:ext uri="{BB962C8B-B14F-4D97-AF65-F5344CB8AC3E}">
        <p14:creationId xmlns:p14="http://schemas.microsoft.com/office/powerpoint/2010/main" val="998506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71D0A4-0AD3-FDBB-8798-C8B4A9A93E49}"/>
            </a:ext>
          </a:extLst>
        </p:cNvPr>
        <p:cNvGrpSpPr/>
        <p:nvPr/>
      </p:nvGrpSpPr>
      <p:grpSpPr>
        <a:xfrm>
          <a:off x="0" y="0"/>
          <a:ext cx="0" cy="0"/>
          <a:chOff x="0" y="0"/>
          <a:chExt cx="0" cy="0"/>
        </a:xfrm>
      </p:grpSpPr>
      <p:sp>
        <p:nvSpPr>
          <p:cNvPr id="3079" name="Rectangle 3078">
            <a:extLst>
              <a:ext uri="{FF2B5EF4-FFF2-40B4-BE49-F238E27FC236}">
                <a16:creationId xmlns:a16="http://schemas.microsoft.com/office/drawing/2014/main" id="{16AC31C9-CD7A-4BBB-B336-11A97E4E0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3081" name="Rectangle 3080">
            <a:extLst>
              <a:ext uri="{FF2B5EF4-FFF2-40B4-BE49-F238E27FC236}">
                <a16:creationId xmlns:a16="http://schemas.microsoft.com/office/drawing/2014/main" id="{1106903C-4194-4424-B8DB-22668A72EF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3083" name="Rectangle 3082">
            <a:extLst>
              <a:ext uri="{FF2B5EF4-FFF2-40B4-BE49-F238E27FC236}">
                <a16:creationId xmlns:a16="http://schemas.microsoft.com/office/drawing/2014/main" id="{F3164613-CE15-4AB6-9340-D6CAC779C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grpSp>
        <p:nvGrpSpPr>
          <p:cNvPr id="3085" name="Group 3084">
            <a:extLst>
              <a:ext uri="{FF2B5EF4-FFF2-40B4-BE49-F238E27FC236}">
                <a16:creationId xmlns:a16="http://schemas.microsoft.com/office/drawing/2014/main" id="{3372564C-530B-4E5A-9D7D-8247F6B20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3086" name="Oval 3085">
              <a:extLst>
                <a:ext uri="{FF2B5EF4-FFF2-40B4-BE49-F238E27FC236}">
                  <a16:creationId xmlns:a16="http://schemas.microsoft.com/office/drawing/2014/main" id="{B33D95E9-66CD-497A-BE03-10507B4ECB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it-IT"/>
            </a:p>
          </p:txBody>
        </p:sp>
        <p:sp>
          <p:nvSpPr>
            <p:cNvPr id="3087" name="Oval 3086">
              <a:extLst>
                <a:ext uri="{FF2B5EF4-FFF2-40B4-BE49-F238E27FC236}">
                  <a16:creationId xmlns:a16="http://schemas.microsoft.com/office/drawing/2014/main" id="{4B9BA47A-8741-43F2-98A0-6467344FAD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it-IT"/>
            </a:p>
          </p:txBody>
        </p:sp>
      </p:grpSp>
      <p:sp>
        <p:nvSpPr>
          <p:cNvPr id="3089" name="Rectangle 3088">
            <a:extLst>
              <a:ext uri="{FF2B5EF4-FFF2-40B4-BE49-F238E27FC236}">
                <a16:creationId xmlns:a16="http://schemas.microsoft.com/office/drawing/2014/main" id="{6FE250C1-D9A8-47E8-9AD0-ECE0A18B7E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91" name="Rectangle 3090">
            <a:extLst>
              <a:ext uri="{FF2B5EF4-FFF2-40B4-BE49-F238E27FC236}">
                <a16:creationId xmlns:a16="http://schemas.microsoft.com/office/drawing/2014/main" id="{B942F3B1-898D-408F-9347-3E42442922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2241" y="653241"/>
            <a:ext cx="514807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3" name="Rectangle 3092">
            <a:extLst>
              <a:ext uri="{FF2B5EF4-FFF2-40B4-BE49-F238E27FC236}">
                <a16:creationId xmlns:a16="http://schemas.microsoft.com/office/drawing/2014/main" id="{222DA902-676B-4799-82CA-64E7ECB59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1" y="822325"/>
            <a:ext cx="5149596" cy="4846228"/>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1">
            <a:extLst>
              <a:ext uri="{FF2B5EF4-FFF2-40B4-BE49-F238E27FC236}">
                <a16:creationId xmlns:a16="http://schemas.microsoft.com/office/drawing/2014/main" id="{F10869AB-9424-506A-5609-5163709EE43E}"/>
              </a:ext>
            </a:extLst>
          </p:cNvPr>
          <p:cNvSpPr>
            <a:spLocks noGrp="1"/>
          </p:cNvSpPr>
          <p:nvPr>
            <p:ph type="title"/>
          </p:nvPr>
        </p:nvSpPr>
        <p:spPr>
          <a:xfrm>
            <a:off x="6713220" y="1054100"/>
            <a:ext cx="4615180" cy="3736099"/>
          </a:xfrm>
        </p:spPr>
        <p:txBody>
          <a:bodyPr vert="horz" lIns="91440" tIns="45720" rIns="91440" bIns="45720" rtlCol="0" anchor="ctr">
            <a:normAutofit/>
          </a:bodyPr>
          <a:lstStyle/>
          <a:p>
            <a:pPr fontAlgn="auto">
              <a:lnSpc>
                <a:spcPct val="85000"/>
              </a:lnSpc>
              <a:spcAft>
                <a:spcPts val="0"/>
              </a:spcAft>
              <a:defRPr/>
            </a:pPr>
            <a:br>
              <a:rPr lang="en-US" sz="2300">
                <a:blipFill dpi="0" rotWithShape="1">
                  <a:blip r:embed="rId4"/>
                  <a:srcRect/>
                  <a:tile tx="6350" ty="-127000" sx="65000" sy="64000" flip="none" algn="tl"/>
                </a:blipFill>
              </a:rPr>
            </a:br>
            <a:br>
              <a:rPr lang="en-US" sz="2300">
                <a:blipFill dpi="0" rotWithShape="1">
                  <a:blip r:embed="rId4"/>
                  <a:srcRect/>
                  <a:tile tx="6350" ty="-127000" sx="65000" sy="64000" flip="none" algn="tl"/>
                </a:blipFill>
              </a:rPr>
            </a:br>
            <a:r>
              <a:rPr lang="en-US" sz="2300">
                <a:blipFill dpi="0" rotWithShape="1">
                  <a:blip r:embed="rId4"/>
                  <a:srcRect/>
                  <a:tile tx="6350" ty="-127000" sx="65000" sy="64000" flip="none" algn="tl"/>
                </a:blipFill>
              </a:rPr>
              <a:t>Chi è Giacomo il Giusto? Fratello di Gesù? Cugino di Gesù? Oppure è Giacomo il Minore?</a:t>
            </a:r>
            <a:br>
              <a:rPr lang="en-US" sz="2300">
                <a:blipFill dpi="0" rotWithShape="1">
                  <a:blip r:embed="rId4"/>
                  <a:srcRect/>
                  <a:tile tx="6350" ty="-127000" sx="65000" sy="64000" flip="none" algn="tl"/>
                </a:blipFill>
              </a:rPr>
            </a:br>
            <a:br>
              <a:rPr lang="en-US" sz="2300">
                <a:blipFill dpi="0" rotWithShape="1">
                  <a:blip r:embed="rId4"/>
                  <a:srcRect/>
                  <a:tile tx="6350" ty="-127000" sx="65000" sy="64000" flip="none" algn="tl"/>
                </a:blipFill>
              </a:rPr>
            </a:br>
            <a:br>
              <a:rPr lang="en-US" sz="2300">
                <a:blipFill dpi="0" rotWithShape="1">
                  <a:blip r:embed="rId4"/>
                  <a:srcRect/>
                  <a:tile tx="6350" ty="-127000" sx="65000" sy="64000" flip="none" algn="tl"/>
                </a:blipFill>
              </a:rPr>
            </a:br>
            <a:br>
              <a:rPr lang="en-US" sz="2300">
                <a:blipFill dpi="0" rotWithShape="1">
                  <a:blip r:embed="rId4"/>
                  <a:srcRect/>
                  <a:tile tx="6350" ty="-127000" sx="65000" sy="64000" flip="none" algn="tl"/>
                </a:blipFill>
              </a:rPr>
            </a:br>
            <a:endParaRPr lang="en-US" sz="2300">
              <a:blipFill dpi="0" rotWithShape="1">
                <a:blip r:embed="rId4"/>
                <a:srcRect/>
                <a:tile tx="6350" ty="-127000" sx="65000" sy="64000" flip="none" algn="tl"/>
              </a:blipFill>
            </a:endParaRPr>
          </a:p>
        </p:txBody>
      </p:sp>
      <p:pic>
        <p:nvPicPr>
          <p:cNvPr id="2" name="Immagine 1">
            <a:extLst>
              <a:ext uri="{FF2B5EF4-FFF2-40B4-BE49-F238E27FC236}">
                <a16:creationId xmlns:a16="http://schemas.microsoft.com/office/drawing/2014/main" id="{53997CD6-8090-8750-5EB2-1D0D8BAC585A}"/>
              </a:ext>
            </a:extLst>
          </p:cNvPr>
          <p:cNvPicPr>
            <a:picLocks noChangeAspect="1"/>
          </p:cNvPicPr>
          <p:nvPr/>
        </p:nvPicPr>
        <p:blipFill rotWithShape="1">
          <a:blip r:embed="rId6"/>
          <a:srcRect l="472" r="2037"/>
          <a:stretch/>
        </p:blipFill>
        <p:spPr>
          <a:xfrm>
            <a:off x="634000" y="1353468"/>
            <a:ext cx="2563856" cy="3783940"/>
          </a:xfrm>
          <a:prstGeom prst="rect">
            <a:avLst/>
          </a:prstGeom>
        </p:spPr>
      </p:pic>
      <p:pic>
        <p:nvPicPr>
          <p:cNvPr id="3074" name="Picture 2">
            <a:extLst>
              <a:ext uri="{FF2B5EF4-FFF2-40B4-BE49-F238E27FC236}">
                <a16:creationId xmlns:a16="http://schemas.microsoft.com/office/drawing/2014/main" id="{7013CE2E-FA5D-D62A-FB17-DFB17016AB13}"/>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3510275" y="1506847"/>
            <a:ext cx="2568608" cy="3486798"/>
          </a:xfrm>
          <a:prstGeom prst="rect">
            <a:avLst/>
          </a:prstGeom>
          <a:noFill/>
          <a:extLst>
            <a:ext uri="{909E8E84-426E-40DD-AFC4-6F175D3DCCD1}">
              <a14:hiddenFill xmlns:a14="http://schemas.microsoft.com/office/drawing/2010/main">
                <a:solidFill>
                  <a:srgbClr val="FFFFFF"/>
                </a:solidFill>
              </a14:hiddenFill>
            </a:ext>
          </a:extLst>
        </p:spPr>
      </p:pic>
      <p:sp>
        <p:nvSpPr>
          <p:cNvPr id="3095" name="Rectangle 3094">
            <a:extLst>
              <a:ext uri="{FF2B5EF4-FFF2-40B4-BE49-F238E27FC236}">
                <a16:creationId xmlns:a16="http://schemas.microsoft.com/office/drawing/2014/main" id="{44BF762A-64AF-4678-A0FE-A0D3F45DB8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2241" y="5756954"/>
            <a:ext cx="514807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97" name="Group 3096">
            <a:extLst>
              <a:ext uri="{FF2B5EF4-FFF2-40B4-BE49-F238E27FC236}">
                <a16:creationId xmlns:a16="http://schemas.microsoft.com/office/drawing/2014/main" id="{1AFED58B-4586-4087-8317-5443079EE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3098" name="Oval 3097">
              <a:extLst>
                <a:ext uri="{FF2B5EF4-FFF2-40B4-BE49-F238E27FC236}">
                  <a16:creationId xmlns:a16="http://schemas.microsoft.com/office/drawing/2014/main" id="{EDDC4C69-FF8B-4B29-AF38-C6ACBE9048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099" name="Oval 3098">
              <a:extLst>
                <a:ext uri="{FF2B5EF4-FFF2-40B4-BE49-F238E27FC236}">
                  <a16:creationId xmlns:a16="http://schemas.microsoft.com/office/drawing/2014/main" id="{1D871A5C-D2AB-4924-BD4B-B06F1693A4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 name="CasellaDiTesto 2">
            <a:extLst>
              <a:ext uri="{FF2B5EF4-FFF2-40B4-BE49-F238E27FC236}">
                <a16:creationId xmlns:a16="http://schemas.microsoft.com/office/drawing/2014/main" id="{18EC93A2-D784-8855-EC7F-90719F2AD201}"/>
              </a:ext>
            </a:extLst>
          </p:cNvPr>
          <p:cNvSpPr txBox="1"/>
          <p:nvPr/>
        </p:nvSpPr>
        <p:spPr>
          <a:xfrm>
            <a:off x="382279" y="2121408"/>
            <a:ext cx="6743845" cy="4050792"/>
          </a:xfrm>
          <a:prstGeom prst="rect">
            <a:avLst/>
          </a:prstGeom>
        </p:spPr>
        <p:txBody>
          <a:bodyPr vert="horz" lIns="91440" tIns="45720" rIns="91440" bIns="45720" rtlCol="0">
            <a:normAutofit/>
          </a:bodyPr>
          <a:lstStyle/>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285750" indent="-182880" defTabSz="914400" fontAlgn="auto">
              <a:lnSpc>
                <a:spcPct val="90000"/>
              </a:lnSpc>
              <a:spcBef>
                <a:spcPts val="0"/>
              </a:spcBef>
              <a:spcAft>
                <a:spcPts val="600"/>
              </a:spcAft>
              <a:buClr>
                <a:schemeClr val="accent1">
                  <a:lumMod val="75000"/>
                </a:schemeClr>
              </a:buClr>
              <a:buSzPct val="85000"/>
              <a:buFont typeface="Wingdings" pitchFamily="2" charset="2"/>
              <a:buChar char="§"/>
              <a:defRPr/>
            </a:pPr>
            <a:endParaRPr lang="en-US" dirty="0"/>
          </a:p>
        </p:txBody>
      </p:sp>
    </p:spTree>
    <p:extLst>
      <p:ext uri="{BB962C8B-B14F-4D97-AF65-F5344CB8AC3E}">
        <p14:creationId xmlns:p14="http://schemas.microsoft.com/office/powerpoint/2010/main" val="1283446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dirty="0"/>
              <a:t> Giacomo vescovo di Gerusalemme nel racconto di </a:t>
            </a:r>
            <a:r>
              <a:rPr lang="it-IT" sz="2400" dirty="0" err="1"/>
              <a:t>Egesippo</a:t>
            </a:r>
            <a:endParaRPr lang="it-IT" sz="2400" dirty="0"/>
          </a:p>
        </p:txBody>
      </p:sp>
      <p:sp>
        <p:nvSpPr>
          <p:cNvPr id="9" name="Segnaposto contenuto 8"/>
          <p:cNvSpPr>
            <a:spLocks noGrp="1"/>
          </p:cNvSpPr>
          <p:nvPr>
            <p:ph idx="1"/>
          </p:nvPr>
        </p:nvSpPr>
        <p:spPr>
          <a:xfrm>
            <a:off x="0" y="0"/>
            <a:ext cx="8319751" cy="6858000"/>
          </a:xfrm>
          <a:solidFill>
            <a:srgbClr val="FFC000"/>
          </a:solidFill>
        </p:spPr>
        <p:txBody>
          <a:bodyPr>
            <a:normAutofit/>
          </a:bodyPr>
          <a:lstStyle/>
          <a:p>
            <a:pPr marL="0" indent="0">
              <a:buNone/>
            </a:pPr>
            <a:r>
              <a:rPr lang="it-IT" sz="2400" dirty="0"/>
              <a:t>Eusebio, </a:t>
            </a:r>
            <a:r>
              <a:rPr lang="it-IT" sz="2400" i="1" dirty="0"/>
              <a:t>Storia Ecclesiastica </a:t>
            </a:r>
            <a:r>
              <a:rPr lang="it-IT" sz="2400" dirty="0"/>
              <a:t>2,3ss: </a:t>
            </a:r>
          </a:p>
          <a:p>
            <a:pPr marL="0" indent="0">
              <a:buNone/>
            </a:pPr>
            <a:endParaRPr lang="it-IT" sz="2400" dirty="0"/>
          </a:p>
          <a:p>
            <a:pPr marL="0" indent="0" algn="just">
              <a:buNone/>
            </a:pPr>
            <a:r>
              <a:rPr lang="it-IT" sz="2000" dirty="0"/>
              <a:t>Ed egli fu santo fin dal grembo materno; non toccò vino né altre bevande alcooliche, e neppure carni di animali; il rasoio non passò sulla sua testa e non si spalmò mai di olio, né fece mai uso di bagni. 6. A lui solo era permesso entrare nel santuario: infatti non portava vestiti di lana, ma di tessuto di lino. Entrava solo nel Tempio e lo si trovava ogni volta in ginocchio a implorare perdono per il popolo, al punto che le ginocchia gli si erano fatte dure come quelle di un cammello per il continuo prosternarsi a Dio in adorazione e chiedere perdono. Per la sua straordinaria equità fu chiamato il Giusto e </a:t>
            </a:r>
            <a:r>
              <a:rPr lang="it-IT" sz="2000" dirty="0" err="1"/>
              <a:t>Oblias</a:t>
            </a:r>
            <a:r>
              <a:rPr lang="it-IT" sz="2000" dirty="0"/>
              <a:t>, che significa “baluardo del popolo, e giustizia”, come i profeti dicono di lui…</a:t>
            </a:r>
            <a:endParaRPr lang="it-IT" sz="2400" dirty="0"/>
          </a:p>
        </p:txBody>
      </p:sp>
      <p:sp>
        <p:nvSpPr>
          <p:cNvPr id="5" name="Segnaposto testo 4">
            <a:extLst>
              <a:ext uri="{FF2B5EF4-FFF2-40B4-BE49-F238E27FC236}">
                <a16:creationId xmlns:a16="http://schemas.microsoft.com/office/drawing/2014/main" id="{F3234197-4460-BF9C-65D2-CBB186213A38}"/>
              </a:ext>
            </a:extLst>
          </p:cNvPr>
          <p:cNvSpPr>
            <a:spLocks noGrp="1"/>
          </p:cNvSpPr>
          <p:nvPr>
            <p:ph type="body" sz="half" idx="2"/>
          </p:nvPr>
        </p:nvSpPr>
        <p:spPr/>
        <p:txBody>
          <a:bodyPr/>
          <a:lstStyle/>
          <a:p>
            <a:endParaRPr lang="it-IT"/>
          </a:p>
        </p:txBody>
      </p:sp>
    </p:spTree>
    <p:extLst>
      <p:ext uri="{BB962C8B-B14F-4D97-AF65-F5344CB8AC3E}">
        <p14:creationId xmlns:p14="http://schemas.microsoft.com/office/powerpoint/2010/main" val="663919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dirty="0"/>
              <a:t>Ossuario di Giacomo</a:t>
            </a:r>
          </a:p>
        </p:txBody>
      </p:sp>
      <p:pic>
        <p:nvPicPr>
          <p:cNvPr id="6" name="Segnaposto contenuto 5"/>
          <p:cNvPicPr>
            <a:picLocks noGrp="1" noChangeAspect="1"/>
          </p:cNvPicPr>
          <p:nvPr>
            <p:ph idx="1"/>
          </p:nvPr>
        </p:nvPicPr>
        <p:blipFill>
          <a:blip r:embed="rId2"/>
          <a:stretch>
            <a:fillRect/>
          </a:stretch>
        </p:blipFill>
        <p:spPr>
          <a:xfrm>
            <a:off x="350044" y="347662"/>
            <a:ext cx="7620000" cy="6162675"/>
          </a:xfrm>
          <a:prstGeom prst="rect">
            <a:avLst/>
          </a:prstGeom>
        </p:spPr>
      </p:pic>
      <p:sp>
        <p:nvSpPr>
          <p:cNvPr id="4" name="Segnaposto testo 3"/>
          <p:cNvSpPr>
            <a:spLocks noGrp="1"/>
          </p:cNvSpPr>
          <p:nvPr>
            <p:ph type="body" sz="half" idx="2"/>
          </p:nvPr>
        </p:nvSpPr>
        <p:spPr/>
        <p:txBody>
          <a:bodyPr>
            <a:normAutofit fontScale="92500" lnSpcReduction="10000"/>
          </a:bodyPr>
          <a:lstStyle/>
          <a:p>
            <a:r>
              <a:rPr lang="it-IT" dirty="0"/>
              <a:t>Ritrovamento archeologico di autenticità non confermata</a:t>
            </a:r>
          </a:p>
          <a:p>
            <a:endParaRPr lang="it-IT" dirty="0"/>
          </a:p>
          <a:p>
            <a:r>
              <a:rPr lang="it-IT" dirty="0" err="1"/>
              <a:t>Egesippo</a:t>
            </a:r>
            <a:r>
              <a:rPr lang="it-IT" dirty="0"/>
              <a:t> in Eusebio, </a:t>
            </a:r>
            <a:r>
              <a:rPr lang="it-IT" i="1" dirty="0"/>
              <a:t>Storia Ecclesiastica</a:t>
            </a:r>
          </a:p>
          <a:p>
            <a:r>
              <a:rPr lang="it-IT" sz="1800" b="1" i="0" u="none" strike="noStrike" baseline="0" dirty="0">
                <a:solidFill>
                  <a:srgbClr val="000000"/>
                </a:solidFill>
                <a:latin typeface="Times New Roman" panose="02020603050405020304" pitchFamily="18" charset="0"/>
              </a:rPr>
              <a:t>…morì martire in questo modo. Fu quindi sepolto sul luogo, vicino al Tempio, dove si trova ancora il suo monumento. Per i Giudei e per i Greci egli è diventato testimonianza certa che Gesù è il Cristo. Subito dopo, Vespasiano assediò la città </a:t>
            </a:r>
            <a:endParaRPr lang="it-IT" i="1" dirty="0"/>
          </a:p>
        </p:txBody>
      </p:sp>
    </p:spTree>
    <p:extLst>
      <p:ext uri="{BB962C8B-B14F-4D97-AF65-F5344CB8AC3E}">
        <p14:creationId xmlns:p14="http://schemas.microsoft.com/office/powerpoint/2010/main" val="2512044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dirty="0"/>
              <a:t>La morte di Giacomo</a:t>
            </a:r>
          </a:p>
        </p:txBody>
      </p:sp>
      <p:sp>
        <p:nvSpPr>
          <p:cNvPr id="9" name="Segnaposto contenuto 8"/>
          <p:cNvSpPr>
            <a:spLocks noGrp="1"/>
          </p:cNvSpPr>
          <p:nvPr>
            <p:ph idx="1"/>
          </p:nvPr>
        </p:nvSpPr>
        <p:spPr>
          <a:xfrm>
            <a:off x="0" y="0"/>
            <a:ext cx="8319751" cy="6858000"/>
          </a:xfrm>
          <a:solidFill>
            <a:srgbClr val="FFC000"/>
          </a:solidFill>
        </p:spPr>
        <p:txBody>
          <a:bodyPr>
            <a:normAutofit/>
          </a:bodyPr>
          <a:lstStyle/>
          <a:p>
            <a:pPr marL="0" indent="0">
              <a:buNone/>
            </a:pPr>
            <a:r>
              <a:rPr lang="it-IT" sz="2400" dirty="0"/>
              <a:t>Flavio Giuseppe, </a:t>
            </a:r>
            <a:r>
              <a:rPr lang="it-IT" sz="2400" i="1" dirty="0"/>
              <a:t>Antichità Giudaiche </a:t>
            </a:r>
            <a:r>
              <a:rPr lang="it-IT" sz="2400" dirty="0"/>
              <a:t>20,197-203: </a:t>
            </a:r>
          </a:p>
          <a:p>
            <a:pPr marL="0" indent="0">
              <a:buNone/>
            </a:pPr>
            <a:endParaRPr lang="it-IT" sz="2400" dirty="0"/>
          </a:p>
          <a:p>
            <a:pPr marL="0" indent="0" algn="just">
              <a:buNone/>
            </a:pPr>
            <a:r>
              <a:rPr lang="it-IT" sz="2400" dirty="0"/>
              <a:t>Il più giovane </a:t>
            </a:r>
            <a:r>
              <a:rPr lang="it-IT" sz="2400" dirty="0" err="1"/>
              <a:t>Anano</a:t>
            </a:r>
            <a:r>
              <a:rPr lang="it-IT" sz="2400" dirty="0"/>
              <a:t> tuttavia, del quale ho menzionato più sopra la nomina a sommo sacerdote… apparteneva alla setta dei sadducei, i quali, come già s’è notato in antecedenza, nel giudizio erano più duri e spietati di tutti gli altri Giudei. Per gratificare questa sua durezza di cuore, </a:t>
            </a:r>
            <a:r>
              <a:rPr lang="it-IT" sz="2400" dirty="0" err="1"/>
              <a:t>Anano</a:t>
            </a:r>
            <a:r>
              <a:rPr lang="it-IT" sz="2400" dirty="0"/>
              <a:t> ritenne di aver trovato già ora, che Festo era morto e Albino non era ancora arrivato</a:t>
            </a:r>
            <a:r>
              <a:rPr lang="it-IT" sz="2400" i="1" dirty="0"/>
              <a:t> (si tratta di due procuratori romani: </a:t>
            </a:r>
            <a:r>
              <a:rPr lang="it-IT" sz="2400" i="1" dirty="0" err="1"/>
              <a:t>Porcio</a:t>
            </a:r>
            <a:r>
              <a:rPr lang="it-IT" sz="2400" i="1" dirty="0"/>
              <a:t> Festo governò dal 60 al 62 d.C. e Lucio Albino dal 62 al 64 d.C.), </a:t>
            </a:r>
            <a:r>
              <a:rPr lang="it-IT" sz="2400" dirty="0"/>
              <a:t>un’occasione propizia. </a:t>
            </a:r>
          </a:p>
        </p:txBody>
      </p:sp>
      <p:sp>
        <p:nvSpPr>
          <p:cNvPr id="4" name="Segnaposto testo 3"/>
          <p:cNvSpPr>
            <a:spLocks noGrp="1"/>
          </p:cNvSpPr>
          <p:nvPr>
            <p:ph type="body" sz="half" idx="2"/>
          </p:nvPr>
        </p:nvSpPr>
        <p:spPr/>
        <p:txBody>
          <a:bodyPr/>
          <a:lstStyle/>
          <a:p>
            <a:r>
              <a:rPr lang="it-IT" dirty="0"/>
              <a:t>Perché viene messo morte?</a:t>
            </a:r>
          </a:p>
        </p:txBody>
      </p:sp>
    </p:spTree>
    <p:extLst>
      <p:ext uri="{BB962C8B-B14F-4D97-AF65-F5344CB8AC3E}">
        <p14:creationId xmlns:p14="http://schemas.microsoft.com/office/powerpoint/2010/main" val="1323808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dirty="0"/>
              <a:t>La morte di Giacomo</a:t>
            </a:r>
          </a:p>
        </p:txBody>
      </p:sp>
      <p:sp>
        <p:nvSpPr>
          <p:cNvPr id="9" name="Segnaposto contenuto 8"/>
          <p:cNvSpPr>
            <a:spLocks noGrp="1"/>
          </p:cNvSpPr>
          <p:nvPr>
            <p:ph idx="1"/>
          </p:nvPr>
        </p:nvSpPr>
        <p:spPr>
          <a:xfrm>
            <a:off x="0" y="0"/>
            <a:ext cx="8319751" cy="6858000"/>
          </a:xfrm>
          <a:solidFill>
            <a:srgbClr val="FFC000"/>
          </a:solidFill>
        </p:spPr>
        <p:txBody>
          <a:bodyPr>
            <a:normAutofit/>
          </a:bodyPr>
          <a:lstStyle/>
          <a:p>
            <a:pPr marL="0" indent="0">
              <a:buNone/>
            </a:pPr>
            <a:r>
              <a:rPr lang="it-IT" sz="2400" dirty="0"/>
              <a:t>Flavio Giuseppe, </a:t>
            </a:r>
            <a:r>
              <a:rPr lang="it-IT" sz="2400" i="1" dirty="0"/>
              <a:t>Antichità Giudaiche </a:t>
            </a:r>
            <a:r>
              <a:rPr lang="it-IT" sz="2400" dirty="0"/>
              <a:t>20,197-203: </a:t>
            </a:r>
          </a:p>
          <a:p>
            <a:pPr marL="0" indent="0" algn="just">
              <a:buNone/>
            </a:pPr>
            <a:r>
              <a:rPr lang="it-IT" sz="2400" b="1" dirty="0"/>
              <a:t>Convocò perciò il sinedrio dei giudici e citò di fronte ad esso il fratello di Gesù, che è detto il Cristo, di nome Giacomo, nonché alcuni altri, che egli accusò di trasgressione della legge, e li consegnò perché fossero lapidati </a:t>
            </a:r>
            <a:r>
              <a:rPr lang="it-IT" sz="2400" dirty="0"/>
              <a:t>Ciò però amareggiò anche i più zelanti osservanti della legge, i quali perciò inviarono in segreto ambasciatori al re (Agrippa II,) con la richiesta di invitare </a:t>
            </a:r>
            <a:r>
              <a:rPr lang="it-IT" sz="2400" dirty="0" err="1"/>
              <a:t>Anano</a:t>
            </a:r>
            <a:r>
              <a:rPr lang="it-IT" sz="2400" dirty="0"/>
              <a:t> – per iscritto – a non permettersi mai più, in futuro, di combinare azioni simili… Alcuni di loro andarono persino incontro ad Albino che era in cammino da Alessandria e lo informarono che </a:t>
            </a:r>
            <a:r>
              <a:rPr lang="it-IT" sz="2400" dirty="0" err="1"/>
              <a:t>Anano</a:t>
            </a:r>
            <a:r>
              <a:rPr lang="it-IT" sz="2400" dirty="0"/>
              <a:t> non aveva alcun diritto di convocare il sinedrio per procedimenti giudiziari, senza la sua approvazione… Agrippa (secondo) peraltro, in seguito a ciò, già tre mesi dopo che aveva assunto la carica lo depose… »</a:t>
            </a:r>
          </a:p>
        </p:txBody>
      </p:sp>
      <p:sp>
        <p:nvSpPr>
          <p:cNvPr id="4" name="Segnaposto testo 3"/>
          <p:cNvSpPr>
            <a:spLocks noGrp="1"/>
          </p:cNvSpPr>
          <p:nvPr>
            <p:ph type="body" sz="half" idx="2"/>
          </p:nvPr>
        </p:nvSpPr>
        <p:spPr/>
        <p:txBody>
          <a:bodyPr/>
          <a:lstStyle/>
          <a:p>
            <a:endParaRPr lang="it-IT" dirty="0"/>
          </a:p>
        </p:txBody>
      </p:sp>
    </p:spTree>
    <p:extLst>
      <p:ext uri="{BB962C8B-B14F-4D97-AF65-F5344CB8AC3E}">
        <p14:creationId xmlns:p14="http://schemas.microsoft.com/office/powerpoint/2010/main" val="3648953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dirty="0"/>
              <a:t>Le tradizioni sulla morte di Giacomo</a:t>
            </a:r>
          </a:p>
        </p:txBody>
      </p:sp>
      <p:sp>
        <p:nvSpPr>
          <p:cNvPr id="9" name="Segnaposto contenuto 8"/>
          <p:cNvSpPr>
            <a:spLocks noGrp="1"/>
          </p:cNvSpPr>
          <p:nvPr>
            <p:ph idx="1"/>
          </p:nvPr>
        </p:nvSpPr>
        <p:spPr>
          <a:xfrm>
            <a:off x="0" y="0"/>
            <a:ext cx="8319751" cy="6858000"/>
          </a:xfrm>
          <a:solidFill>
            <a:srgbClr val="FFC000"/>
          </a:solidFill>
        </p:spPr>
        <p:txBody>
          <a:bodyPr>
            <a:normAutofit/>
          </a:bodyPr>
          <a:lstStyle/>
          <a:p>
            <a:endParaRPr lang="it-IT" sz="2400" dirty="0"/>
          </a:p>
          <a:p>
            <a:endParaRPr lang="it-IT" sz="2400" dirty="0"/>
          </a:p>
          <a:p>
            <a:r>
              <a:rPr lang="it-IT" sz="2400" dirty="0" err="1"/>
              <a:t>Ricognitiones</a:t>
            </a:r>
            <a:r>
              <a:rPr lang="it-IT" sz="2400" dirty="0"/>
              <a:t> </a:t>
            </a:r>
            <a:r>
              <a:rPr lang="it-IT" sz="2400" dirty="0" err="1"/>
              <a:t>PseudoClementine</a:t>
            </a:r>
            <a:r>
              <a:rPr lang="it-IT" sz="2400" dirty="0"/>
              <a:t> (III sec. d.C.)</a:t>
            </a:r>
          </a:p>
          <a:p>
            <a:r>
              <a:rPr lang="it-IT" sz="2400" dirty="0" err="1"/>
              <a:t>Egesippo</a:t>
            </a:r>
            <a:r>
              <a:rPr lang="it-IT" sz="2400" dirty="0"/>
              <a:t> (tramandato da Eusebio di Cesarea, Storia </a:t>
            </a:r>
            <a:r>
              <a:rPr lang="it-IT" sz="2400" dirty="0" err="1"/>
              <a:t>Eclesiastica</a:t>
            </a:r>
            <a:r>
              <a:rPr lang="it-IT" sz="2400" dirty="0"/>
              <a:t> 2,23,8-18)</a:t>
            </a:r>
          </a:p>
          <a:p>
            <a:r>
              <a:rPr lang="it-IT" sz="2400" dirty="0"/>
              <a:t>Seconda apocalisse di Giacomo (</a:t>
            </a:r>
            <a:r>
              <a:rPr lang="it-IT" sz="2400" dirty="0" err="1"/>
              <a:t>Nag</a:t>
            </a:r>
            <a:r>
              <a:rPr lang="it-IT" sz="2400" dirty="0"/>
              <a:t> </a:t>
            </a:r>
            <a:r>
              <a:rPr lang="it-IT" sz="2400" dirty="0" err="1"/>
              <a:t>Hammadi</a:t>
            </a:r>
            <a:r>
              <a:rPr lang="it-IT" sz="2400" dirty="0"/>
              <a:t>)</a:t>
            </a:r>
          </a:p>
        </p:txBody>
      </p:sp>
      <p:sp>
        <p:nvSpPr>
          <p:cNvPr id="4" name="Segnaposto testo 3"/>
          <p:cNvSpPr>
            <a:spLocks noGrp="1"/>
          </p:cNvSpPr>
          <p:nvPr>
            <p:ph type="body" sz="half" idx="2"/>
          </p:nvPr>
        </p:nvSpPr>
        <p:spPr/>
        <p:txBody>
          <a:bodyPr/>
          <a:lstStyle/>
          <a:p>
            <a:r>
              <a:rPr lang="it-IT" dirty="0"/>
              <a:t>Scarsa valenza storiografica</a:t>
            </a:r>
          </a:p>
        </p:txBody>
      </p:sp>
    </p:spTree>
    <p:extLst>
      <p:ext uri="{BB962C8B-B14F-4D97-AF65-F5344CB8AC3E}">
        <p14:creationId xmlns:p14="http://schemas.microsoft.com/office/powerpoint/2010/main" val="1324899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BAEC2A4-43FF-66AC-D89D-9C5E53A07347}"/>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5CCCD99C-7D8E-4797-981B-A22148DEB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90C743A-8661-482F-9A41-8A7025172C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94477E0-CE85-4388-9987-2E6C9BFECB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1D10CA79-B03E-42D2-AD45-46B9BA89E1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7" name="Oval 16">
              <a:extLst>
                <a:ext uri="{FF2B5EF4-FFF2-40B4-BE49-F238E27FC236}">
                  <a16:creationId xmlns:a16="http://schemas.microsoft.com/office/drawing/2014/main" id="{985D6C09-FCD4-49C5-90D8-D91E40182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CA2921E5-E3D2-4B5A-A07C-316D34C352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0" name="Rectangle 19">
            <a:extLst>
              <a:ext uri="{FF2B5EF4-FFF2-40B4-BE49-F238E27FC236}">
                <a16:creationId xmlns:a16="http://schemas.microsoft.com/office/drawing/2014/main" id="{0027D786-F704-458C-9D26-D032B233D0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2" name="Rectangle 21">
            <a:extLst>
              <a:ext uri="{FF2B5EF4-FFF2-40B4-BE49-F238E27FC236}">
                <a16:creationId xmlns:a16="http://schemas.microsoft.com/office/drawing/2014/main" id="{E35F7508-B900-43C6-89F2-4DEEDFB4DB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EFC7E4F-A61A-4BE7-B932-7037551C39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1336" y="1110053"/>
            <a:ext cx="6630506" cy="4580301"/>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1">
            <a:extLst>
              <a:ext uri="{FF2B5EF4-FFF2-40B4-BE49-F238E27FC236}">
                <a16:creationId xmlns:a16="http://schemas.microsoft.com/office/drawing/2014/main" id="{495A4420-940C-F475-3513-1E417CC1A776}"/>
              </a:ext>
            </a:extLst>
          </p:cNvPr>
          <p:cNvSpPr>
            <a:spLocks noGrp="1"/>
          </p:cNvSpPr>
          <p:nvPr>
            <p:ph type="title"/>
          </p:nvPr>
        </p:nvSpPr>
        <p:spPr>
          <a:xfrm>
            <a:off x="4961376" y="1432223"/>
            <a:ext cx="6057144" cy="3357976"/>
          </a:xfrm>
        </p:spPr>
        <p:txBody>
          <a:bodyPr vert="horz" lIns="91440" tIns="45720" rIns="91440" bIns="45720" rtlCol="0" anchor="ctr">
            <a:normAutofit/>
          </a:bodyPr>
          <a:lstStyle/>
          <a:p>
            <a:pPr fontAlgn="auto">
              <a:lnSpc>
                <a:spcPct val="85000"/>
              </a:lnSpc>
              <a:spcAft>
                <a:spcPts val="0"/>
              </a:spcAft>
              <a:defRPr/>
            </a:pPr>
            <a:br>
              <a:rPr lang="en-US" sz="2000" dirty="0">
                <a:blipFill dpi="0" rotWithShape="1">
                  <a:blip r:embed="rId4"/>
                  <a:srcRect/>
                  <a:tile tx="6350" ty="-127000" sx="65000" sy="64000" flip="none" algn="tl"/>
                </a:blipFill>
              </a:rPr>
            </a:br>
            <a:r>
              <a:rPr lang="en-US" sz="2000" dirty="0">
                <a:blipFill dpi="0" rotWithShape="1">
                  <a:blip r:embed="rId4"/>
                  <a:srcRect/>
                  <a:tile tx="6350" ty="-127000" sx="65000" sy="64000" flip="none" algn="tl"/>
                </a:blipFill>
              </a:rPr>
              <a:t>Come e </a:t>
            </a:r>
            <a:r>
              <a:rPr lang="en-US" sz="2000" dirty="0" err="1">
                <a:blipFill dpi="0" rotWithShape="1">
                  <a:blip r:embed="rId4"/>
                  <a:srcRect/>
                  <a:tile tx="6350" ty="-127000" sx="65000" sy="64000" flip="none" algn="tl"/>
                </a:blipFill>
              </a:rPr>
              <a:t>quando</a:t>
            </a:r>
            <a:r>
              <a:rPr lang="en-US" sz="2000" dirty="0">
                <a:blipFill dpi="0" rotWithShape="1">
                  <a:blip r:embed="rId4"/>
                  <a:srcRect/>
                  <a:tile tx="6350" ty="-127000" sx="65000" sy="64000" flip="none" algn="tl"/>
                </a:blipFill>
              </a:rPr>
              <a:t> Giacomo </a:t>
            </a:r>
            <a:r>
              <a:rPr lang="en-US" sz="2000" dirty="0" err="1">
                <a:blipFill dpi="0" rotWithShape="1">
                  <a:blip r:embed="rId4"/>
                  <a:srcRect/>
                  <a:tile tx="6350" ty="-127000" sx="65000" sy="64000" flip="none" algn="tl"/>
                </a:blipFill>
              </a:rPr>
              <a:t>ottiene</a:t>
            </a:r>
            <a:r>
              <a:rPr lang="en-US" sz="2000" dirty="0">
                <a:blipFill dpi="0" rotWithShape="1">
                  <a:blip r:embed="rId4"/>
                  <a:srcRect/>
                  <a:tile tx="6350" ty="-127000" sx="65000" sy="64000" flip="none" algn="tl"/>
                </a:blipFill>
              </a:rPr>
              <a:t> la </a:t>
            </a:r>
            <a:r>
              <a:rPr lang="en-US" sz="2000" dirty="0" err="1">
                <a:blipFill dpi="0" rotWithShape="1">
                  <a:blip r:embed="rId4"/>
                  <a:srcRect/>
                  <a:tile tx="6350" ty="-127000" sx="65000" sy="64000" flip="none" algn="tl"/>
                </a:blipFill>
              </a:rPr>
              <a:t>sua</a:t>
            </a:r>
            <a:r>
              <a:rPr lang="en-US" sz="2000" dirty="0">
                <a:blipFill dpi="0" rotWithShape="1">
                  <a:blip r:embed="rId4"/>
                  <a:srcRect/>
                  <a:tile tx="6350" ty="-127000" sx="65000" sy="64000" flip="none" algn="tl"/>
                </a:blipFill>
              </a:rPr>
              <a:t> leadership?</a:t>
            </a:r>
            <a:br>
              <a:rPr lang="en-US" sz="2000" dirty="0">
                <a:blipFill dpi="0" rotWithShape="1">
                  <a:blip r:embed="rId4"/>
                  <a:srcRect/>
                  <a:tile tx="6350" ty="-127000" sx="65000" sy="64000" flip="none" algn="tl"/>
                </a:blipFill>
              </a:rPr>
            </a:br>
            <a:br>
              <a:rPr lang="en-US" sz="2000" dirty="0">
                <a:blipFill dpi="0" rotWithShape="1">
                  <a:blip r:embed="rId4"/>
                  <a:srcRect/>
                  <a:tile tx="6350" ty="-127000" sx="65000" sy="64000" flip="none" algn="tl"/>
                </a:blipFill>
              </a:rPr>
            </a:br>
            <a:br>
              <a:rPr lang="en-US" sz="2000" dirty="0">
                <a:blipFill dpi="0" rotWithShape="1">
                  <a:blip r:embed="rId4"/>
                  <a:srcRect/>
                  <a:tile tx="6350" ty="-127000" sx="65000" sy="64000" flip="none" algn="tl"/>
                </a:blipFill>
              </a:rPr>
            </a:br>
            <a:br>
              <a:rPr lang="en-US" sz="2000" dirty="0">
                <a:blipFill dpi="0" rotWithShape="1">
                  <a:blip r:embed="rId4"/>
                  <a:srcRect/>
                  <a:tile tx="6350" ty="-127000" sx="65000" sy="64000" flip="none" algn="tl"/>
                </a:blipFill>
              </a:rPr>
            </a:br>
            <a:br>
              <a:rPr lang="en-US" sz="2000" dirty="0">
                <a:blipFill dpi="0" rotWithShape="1">
                  <a:blip r:embed="rId4"/>
                  <a:srcRect/>
                  <a:tile tx="6350" ty="-127000" sx="65000" sy="64000" flip="none" algn="tl"/>
                </a:blipFill>
              </a:rPr>
            </a:br>
            <a:endParaRPr lang="en-US" sz="2000" dirty="0">
              <a:blipFill dpi="0" rotWithShape="1">
                <a:blip r:embed="rId4"/>
                <a:srcRect/>
                <a:tile tx="6350" ty="-127000" sx="65000" sy="64000" flip="none" algn="tl"/>
              </a:blipFill>
            </a:endParaRPr>
          </a:p>
        </p:txBody>
      </p:sp>
      <p:pic>
        <p:nvPicPr>
          <p:cNvPr id="5" name="Immagine 4">
            <a:extLst>
              <a:ext uri="{FF2B5EF4-FFF2-40B4-BE49-F238E27FC236}">
                <a16:creationId xmlns:a16="http://schemas.microsoft.com/office/drawing/2014/main" id="{B333D75E-6DD8-DCF6-F65B-F5A4ABBBF244}"/>
              </a:ext>
            </a:extLst>
          </p:cNvPr>
          <p:cNvPicPr>
            <a:picLocks noChangeAspect="1"/>
          </p:cNvPicPr>
          <p:nvPr/>
        </p:nvPicPr>
        <p:blipFill>
          <a:blip r:embed="rId6"/>
          <a:stretch>
            <a:fillRect/>
          </a:stretch>
        </p:blipFill>
        <p:spPr>
          <a:xfrm>
            <a:off x="1124567" y="1420336"/>
            <a:ext cx="3035420" cy="3980118"/>
          </a:xfrm>
          <a:prstGeom prst="rect">
            <a:avLst/>
          </a:prstGeom>
        </p:spPr>
      </p:pic>
      <p:sp>
        <p:nvSpPr>
          <p:cNvPr id="26" name="Rectangle 25">
            <a:extLst>
              <a:ext uri="{FF2B5EF4-FFF2-40B4-BE49-F238E27FC236}">
                <a16:creationId xmlns:a16="http://schemas.microsoft.com/office/drawing/2014/main" id="{5F4D8409-6629-4E1F-A9E3-4F1C5EB199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89A90565-210D-41FA-BA31-3BA9710CCF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29" name="Oval 28">
              <a:extLst>
                <a:ext uri="{FF2B5EF4-FFF2-40B4-BE49-F238E27FC236}">
                  <a16:creationId xmlns:a16="http://schemas.microsoft.com/office/drawing/2014/main" id="{ECA23262-110E-49EA-8412-40FE9ABCD2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0" name="Oval 29">
              <a:extLst>
                <a:ext uri="{FF2B5EF4-FFF2-40B4-BE49-F238E27FC236}">
                  <a16:creationId xmlns:a16="http://schemas.microsoft.com/office/drawing/2014/main" id="{C53FB868-42D7-4E53-A025-DCAAA4A3B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 name="CasellaDiTesto 2">
            <a:extLst>
              <a:ext uri="{FF2B5EF4-FFF2-40B4-BE49-F238E27FC236}">
                <a16:creationId xmlns:a16="http://schemas.microsoft.com/office/drawing/2014/main" id="{FBDA3609-6078-BCDC-F3AF-0B540CC44468}"/>
              </a:ext>
            </a:extLst>
          </p:cNvPr>
          <p:cNvSpPr txBox="1"/>
          <p:nvPr/>
        </p:nvSpPr>
        <p:spPr>
          <a:xfrm>
            <a:off x="382279" y="2121408"/>
            <a:ext cx="6743845" cy="4050792"/>
          </a:xfrm>
          <a:prstGeom prst="rect">
            <a:avLst/>
          </a:prstGeom>
        </p:spPr>
        <p:txBody>
          <a:bodyPr vert="horz" lIns="91440" tIns="45720" rIns="91440" bIns="45720" rtlCol="0">
            <a:normAutofit/>
          </a:bodyPr>
          <a:lstStyle/>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285750" indent="-182880" defTabSz="914400" fontAlgn="auto">
              <a:lnSpc>
                <a:spcPct val="90000"/>
              </a:lnSpc>
              <a:spcBef>
                <a:spcPts val="0"/>
              </a:spcBef>
              <a:spcAft>
                <a:spcPts val="600"/>
              </a:spcAft>
              <a:buClr>
                <a:schemeClr val="accent1">
                  <a:lumMod val="75000"/>
                </a:schemeClr>
              </a:buClr>
              <a:buSzPct val="85000"/>
              <a:buFont typeface="Wingdings" pitchFamily="2" charset="2"/>
              <a:buChar char="§"/>
              <a:defRPr/>
            </a:pPr>
            <a:endParaRPr lang="en-US" dirty="0"/>
          </a:p>
        </p:txBody>
      </p:sp>
    </p:spTree>
    <p:extLst>
      <p:ext uri="{BB962C8B-B14F-4D97-AF65-F5344CB8AC3E}">
        <p14:creationId xmlns:p14="http://schemas.microsoft.com/office/powerpoint/2010/main" val="4001775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B6EF1-7081-0888-EA5B-773D4D214CDA}"/>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82B88192-7905-E482-4B96-C156DCD0D21D}"/>
              </a:ext>
            </a:extLst>
          </p:cNvPr>
          <p:cNvSpPr>
            <a:spLocks noGrp="1"/>
          </p:cNvSpPr>
          <p:nvPr>
            <p:ph type="title"/>
          </p:nvPr>
        </p:nvSpPr>
        <p:spPr>
          <a:xfrm>
            <a:off x="382279" y="484632"/>
            <a:ext cx="8808373" cy="5972152"/>
          </a:xfrm>
        </p:spPr>
        <p:txBody>
          <a:bodyPr vert="horz" lIns="91440" tIns="45720" rIns="91440" bIns="45720" rtlCol="0" anchor="ctr">
            <a:normAutofit fontScale="90000"/>
          </a:bodyPr>
          <a:lstStyle/>
          <a:p>
            <a:pPr algn="l"/>
            <a:r>
              <a:rPr lang="en-US" sz="2400" b="0" dirty="0" err="1"/>
              <a:t>Intorno</a:t>
            </a:r>
            <a:r>
              <a:rPr lang="en-US" sz="2400" b="0" dirty="0"/>
              <a:t> al 35 Paolo </a:t>
            </a:r>
            <a:r>
              <a:rPr lang="en-US" sz="2400" b="0" dirty="0" err="1"/>
              <a:t>si</a:t>
            </a:r>
            <a:r>
              <a:rPr lang="en-US" sz="2400" b="0" dirty="0"/>
              <a:t> </a:t>
            </a:r>
            <a:r>
              <a:rPr lang="en-US" sz="2400" b="0" dirty="0" err="1"/>
              <a:t>reca</a:t>
            </a:r>
            <a:r>
              <a:rPr lang="en-US" sz="2400" b="0" dirty="0"/>
              <a:t> a Gerusalemme (Gal 1,18): </a:t>
            </a:r>
            <a:r>
              <a:rPr lang="it-IT" sz="2400" b="0" i="0" dirty="0">
                <a:solidFill>
                  <a:srgbClr val="000000"/>
                </a:solidFill>
                <a:effectLst/>
              </a:rPr>
              <a:t>In seguito, dopo tre anni andai a Gerusalemme per consultare Cefa, e rimasi presso di lui quindici giorni; 19 degli apostoli non vidi nessun altro, se non Giacomo, il fratello del Signore. </a:t>
            </a:r>
            <a:br>
              <a:rPr lang="it-IT" sz="2400" b="0" i="0" dirty="0">
                <a:solidFill>
                  <a:srgbClr val="000000"/>
                </a:solidFill>
                <a:effectLst/>
              </a:rPr>
            </a:br>
            <a:br>
              <a:rPr lang="it-IT" sz="2400" b="0" i="0" dirty="0">
                <a:solidFill>
                  <a:srgbClr val="000000"/>
                </a:solidFill>
                <a:effectLst/>
              </a:rPr>
            </a:br>
            <a:r>
              <a:rPr lang="it-IT" sz="2400" b="0" i="0" dirty="0">
                <a:solidFill>
                  <a:srgbClr val="000000"/>
                </a:solidFill>
                <a:effectLst/>
              </a:rPr>
              <a:t>Descrivendo quello avvenuto circa 15 anni dopo dirà (</a:t>
            </a:r>
            <a:r>
              <a:rPr lang="it-IT" sz="2400" b="0" i="0" dirty="0" err="1">
                <a:solidFill>
                  <a:srgbClr val="000000"/>
                </a:solidFill>
                <a:effectLst/>
              </a:rPr>
              <a:t>Gal</a:t>
            </a:r>
            <a:r>
              <a:rPr lang="it-IT" sz="2400" b="0" i="0" dirty="0">
                <a:solidFill>
                  <a:srgbClr val="000000"/>
                </a:solidFill>
                <a:effectLst/>
              </a:rPr>
              <a:t> 2,7-14)… «Anzi, visto che a me era stato affidato il vangelo per i non circoncisi, come a Pietro quello per i circoncisi - </a:t>
            </a:r>
            <a:r>
              <a:rPr lang="it-IT" sz="2400" b="1" i="0" baseline="30000" dirty="0">
                <a:solidFill>
                  <a:srgbClr val="000000"/>
                </a:solidFill>
                <a:effectLst/>
              </a:rPr>
              <a:t>8 </a:t>
            </a:r>
            <a:r>
              <a:rPr lang="it-IT" sz="2400" b="0" i="0" dirty="0">
                <a:solidFill>
                  <a:srgbClr val="000000"/>
                </a:solidFill>
                <a:effectLst/>
              </a:rPr>
              <a:t>poiché colui che aveva agito in Pietro per farne un apostolo dei circoncisi aveva agito anche in me per i pagani - </a:t>
            </a:r>
            <a:r>
              <a:rPr lang="it-IT" sz="2400" b="1" i="0" baseline="30000" dirty="0">
                <a:solidFill>
                  <a:srgbClr val="000000"/>
                </a:solidFill>
                <a:effectLst/>
              </a:rPr>
              <a:t>9 </a:t>
            </a:r>
            <a:r>
              <a:rPr lang="it-IT" sz="2400" b="0" i="0" dirty="0">
                <a:solidFill>
                  <a:srgbClr val="000000"/>
                </a:solidFill>
                <a:effectLst/>
              </a:rPr>
              <a:t>e riconoscendo la grazia a me conferita, Giacomo, Cefa e Giovanni, ritenuti le colonne, diedero a me e a Barnaba la loro destra in segno di comunione, perché noi andassimo verso i pagani ed essi verso i circoncisi. </a:t>
            </a:r>
            <a:r>
              <a:rPr lang="it-IT" sz="2400" b="1" i="0" baseline="30000" dirty="0">
                <a:solidFill>
                  <a:srgbClr val="000000"/>
                </a:solidFill>
                <a:effectLst/>
              </a:rPr>
              <a:t>10 </a:t>
            </a:r>
            <a:r>
              <a:rPr lang="it-IT" sz="2400" b="0" i="0" dirty="0">
                <a:solidFill>
                  <a:srgbClr val="000000"/>
                </a:solidFill>
                <a:effectLst/>
              </a:rPr>
              <a:t>Soltanto ci pregarono di ricordarci dei poveri: ciò che mi sono proprio preoccupato di fare.»</a:t>
            </a:r>
            <a:br>
              <a:rPr lang="it-IT" sz="2400" b="0" i="0" dirty="0">
                <a:solidFill>
                  <a:srgbClr val="000000"/>
                </a:solidFill>
                <a:effectLst/>
              </a:rPr>
            </a:br>
            <a:br>
              <a:rPr lang="it-IT" sz="2400" b="0" i="0" dirty="0">
                <a:solidFill>
                  <a:srgbClr val="000000"/>
                </a:solidFill>
                <a:effectLst/>
              </a:rPr>
            </a:br>
            <a:r>
              <a:rPr lang="it-IT" sz="2400" b="0" i="0" dirty="0">
                <a:solidFill>
                  <a:srgbClr val="000000"/>
                </a:solidFill>
                <a:effectLst/>
              </a:rPr>
              <a:t>Atti ci dicono…</a:t>
            </a:r>
            <a:br>
              <a:rPr lang="it-IT" sz="2400" b="0" i="0" dirty="0">
                <a:solidFill>
                  <a:srgbClr val="000000"/>
                </a:solidFill>
                <a:effectLst/>
              </a:rPr>
            </a:br>
            <a:br>
              <a:rPr lang="it-IT" sz="1100" b="0" i="0" dirty="0">
                <a:solidFill>
                  <a:srgbClr val="000000"/>
                </a:solidFill>
                <a:effectLst/>
                <a:latin typeface="Lato" panose="020F0502020204030203" pitchFamily="34" charset="0"/>
              </a:rPr>
            </a:br>
            <a:endParaRPr lang="en-US" sz="3200" dirty="0"/>
          </a:p>
        </p:txBody>
      </p:sp>
      <p:sp>
        <p:nvSpPr>
          <p:cNvPr id="3" name="CasellaDiTesto 2">
            <a:extLst>
              <a:ext uri="{FF2B5EF4-FFF2-40B4-BE49-F238E27FC236}">
                <a16:creationId xmlns:a16="http://schemas.microsoft.com/office/drawing/2014/main" id="{BB076ED3-C8BD-D90F-B68A-C1456CD1F5C0}"/>
              </a:ext>
            </a:extLst>
          </p:cNvPr>
          <p:cNvSpPr txBox="1"/>
          <p:nvPr/>
        </p:nvSpPr>
        <p:spPr>
          <a:xfrm>
            <a:off x="382279" y="2121408"/>
            <a:ext cx="6743845" cy="4050792"/>
          </a:xfrm>
          <a:prstGeom prst="rect">
            <a:avLst/>
          </a:prstGeom>
        </p:spPr>
        <p:txBody>
          <a:bodyPr vert="horz" lIns="91440" tIns="45720" rIns="91440" bIns="45720" rtlCol="0">
            <a:normAutofit/>
          </a:bodyPr>
          <a:lstStyle/>
          <a:p>
            <a:pPr marL="102870" defTabSz="914400" fontAlgn="auto">
              <a:lnSpc>
                <a:spcPct val="90000"/>
              </a:lnSpc>
              <a:spcBef>
                <a:spcPts val="0"/>
              </a:spcBef>
              <a:spcAft>
                <a:spcPts val="600"/>
              </a:spcAft>
              <a:buClr>
                <a:schemeClr val="accent1">
                  <a:lumMod val="75000"/>
                </a:schemeClr>
              </a:buClr>
              <a:buSzPct val="85000"/>
              <a:defRPr/>
            </a:pPr>
            <a:endParaRPr lang="en-US" dirty="0"/>
          </a:p>
          <a:p>
            <a:pPr marL="285750" indent="-182880" defTabSz="914400" fontAlgn="auto">
              <a:lnSpc>
                <a:spcPct val="90000"/>
              </a:lnSpc>
              <a:spcBef>
                <a:spcPts val="0"/>
              </a:spcBef>
              <a:spcAft>
                <a:spcPts val="600"/>
              </a:spcAft>
              <a:buClr>
                <a:schemeClr val="accent1">
                  <a:lumMod val="75000"/>
                </a:schemeClr>
              </a:buClr>
              <a:buSzPct val="85000"/>
              <a:buFont typeface="Wingdings" pitchFamily="2" charset="2"/>
              <a:buChar char="§"/>
              <a:defRPr/>
            </a:pPr>
            <a:endParaRPr lang="en-US" dirty="0"/>
          </a:p>
        </p:txBody>
      </p:sp>
    </p:spTree>
    <p:extLst>
      <p:ext uri="{BB962C8B-B14F-4D97-AF65-F5344CB8AC3E}">
        <p14:creationId xmlns:p14="http://schemas.microsoft.com/office/powerpoint/2010/main" val="3325886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0CA2E-BCEB-D434-3D2E-B1C8537A34A2}"/>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A99E899C-9232-351B-8040-25069BA1BFBA}"/>
              </a:ext>
            </a:extLst>
          </p:cNvPr>
          <p:cNvSpPr>
            <a:spLocks noGrp="1"/>
          </p:cNvSpPr>
          <p:nvPr>
            <p:ph type="title"/>
          </p:nvPr>
        </p:nvSpPr>
        <p:spPr>
          <a:xfrm>
            <a:off x="382279" y="484632"/>
            <a:ext cx="8808373" cy="5972152"/>
          </a:xfrm>
        </p:spPr>
        <p:txBody>
          <a:bodyPr vert="horz" lIns="91440" tIns="45720" rIns="91440" bIns="45720" rtlCol="0" anchor="ctr">
            <a:normAutofit/>
          </a:bodyPr>
          <a:lstStyle/>
          <a:p>
            <a:pPr algn="l"/>
            <a:r>
              <a:rPr lang="it-IT" sz="2000" b="0" i="0" dirty="0">
                <a:solidFill>
                  <a:srgbClr val="000000"/>
                </a:solidFill>
                <a:effectLst/>
                <a:latin typeface="system-ui"/>
              </a:rPr>
              <a:t>At 21: Dopo questi giorni, fatti i preparativi, salimmo a Gerusalemme. 16Vennero con noi anche alcuni discepoli da </a:t>
            </a:r>
            <a:r>
              <a:rPr lang="it-IT" sz="2000" b="0" i="0" dirty="0" err="1">
                <a:solidFill>
                  <a:srgbClr val="000000"/>
                </a:solidFill>
                <a:effectLst/>
                <a:latin typeface="system-ui"/>
              </a:rPr>
              <a:t>Cesarèa</a:t>
            </a:r>
            <a:r>
              <a:rPr lang="it-IT" sz="2000" b="0" i="0" dirty="0">
                <a:solidFill>
                  <a:srgbClr val="000000"/>
                </a:solidFill>
                <a:effectLst/>
                <a:latin typeface="system-ui"/>
              </a:rPr>
              <a:t>, i quali ci condussero da un certo </a:t>
            </a:r>
            <a:r>
              <a:rPr lang="it-IT" sz="2000" b="0" i="0" dirty="0" err="1">
                <a:solidFill>
                  <a:srgbClr val="000000"/>
                </a:solidFill>
                <a:effectLst/>
                <a:latin typeface="system-ui"/>
              </a:rPr>
              <a:t>Mnasone</a:t>
            </a:r>
            <a:r>
              <a:rPr lang="it-IT" sz="2000" b="0" i="0" dirty="0">
                <a:solidFill>
                  <a:srgbClr val="000000"/>
                </a:solidFill>
                <a:effectLst/>
                <a:latin typeface="system-ui"/>
              </a:rPr>
              <a:t> di Cipro, discepolo della prima ora, dal quale ricevemmo ospitalità.</a:t>
            </a:r>
            <a:br>
              <a:rPr lang="it-IT" sz="2000" b="0" i="0" dirty="0">
                <a:solidFill>
                  <a:srgbClr val="000000"/>
                </a:solidFill>
                <a:effectLst/>
                <a:latin typeface="system-ui"/>
              </a:rPr>
            </a:br>
            <a:r>
              <a:rPr lang="it-IT" sz="2000" b="0" i="0" dirty="0">
                <a:solidFill>
                  <a:srgbClr val="000000"/>
                </a:solidFill>
                <a:effectLst/>
                <a:highlight>
                  <a:srgbClr val="FFFF00"/>
                </a:highlight>
                <a:latin typeface="system-ui"/>
              </a:rPr>
              <a:t>17Arrivati a Gerusalemme, i fratelli ci accolsero festosamente. 18Il giorno dopo Paolo fece visita a Giacomo insieme con noi; c'erano anche tutti gli </a:t>
            </a:r>
            <a:r>
              <a:rPr lang="it-IT" sz="2000" b="0" i="0" u="sng" dirty="0">
                <a:solidFill>
                  <a:srgbClr val="000000"/>
                </a:solidFill>
                <a:effectLst/>
                <a:highlight>
                  <a:srgbClr val="FFFF00"/>
                </a:highlight>
                <a:latin typeface="system-ui"/>
              </a:rPr>
              <a:t>anziani</a:t>
            </a:r>
            <a:r>
              <a:rPr lang="it-IT" sz="2000" b="0" i="0" dirty="0">
                <a:solidFill>
                  <a:srgbClr val="000000"/>
                </a:solidFill>
                <a:effectLst/>
                <a:latin typeface="system-ui"/>
              </a:rPr>
              <a:t>. Dopo aver rivolto loro il saluto, si mise a raccontare nei particolari quello che Dio aveva fatto tra i pagani per mezzo del suo ministero. 20Come ebbero ascoltato, davano gloria a Dio; poi dissero a Paolo: "Tu vedi, fratello, quante migliaia di Giudei sono venuti alla fede e sono tutti osservanti della Legge. 21Ora, hanno sentito dire di te che insegni a tutti i Giudei sparsi tra i pagani di abbandonare Mosè, dicendo di non circoncidere più i loro figli e di non seguire più le usanze tradizionali. 22Che facciamo? Senza dubbio verranno a sapere che sei arrivato. 23Fa' dunque quanto ti diciamo. Vi sono fra noi quattro uomini che hanno fatto un voto. 24Prendili con te, compi la purificazione insieme a loro e paga tu per loro perché si facciano radere il capo. Così tutti verranno a sapere che non c'è nulla di vero in quello che hanno sentito dire, ma che invece anche tu ti comporti bene, osservando la Legge. 25Quanto ai pagani che sono venuti alla fede, noi abbiamo deciso e abbiamo loro scritto che si tengano lontani dalle carni offerte agli idoli, dal sangue, da ogni animale soffocato e dalle unioni illegittime". </a:t>
            </a:r>
            <a:br>
              <a:rPr lang="it-IT" sz="1100" b="0" i="0" dirty="0">
                <a:solidFill>
                  <a:srgbClr val="000000"/>
                </a:solidFill>
                <a:effectLst/>
                <a:latin typeface="Lato" panose="020F0502020204030203" pitchFamily="34" charset="0"/>
              </a:rPr>
            </a:br>
            <a:br>
              <a:rPr lang="it-IT" sz="1100" b="0" i="0" dirty="0">
                <a:solidFill>
                  <a:srgbClr val="000000"/>
                </a:solidFill>
                <a:effectLst/>
                <a:latin typeface="Lato" panose="020F0502020204030203" pitchFamily="34" charset="0"/>
              </a:rPr>
            </a:br>
            <a:endParaRPr lang="en-US" sz="3200" dirty="0"/>
          </a:p>
        </p:txBody>
      </p:sp>
      <p:sp>
        <p:nvSpPr>
          <p:cNvPr id="3" name="CasellaDiTesto 2">
            <a:extLst>
              <a:ext uri="{FF2B5EF4-FFF2-40B4-BE49-F238E27FC236}">
                <a16:creationId xmlns:a16="http://schemas.microsoft.com/office/drawing/2014/main" id="{0FE11246-B7FE-EFB6-8892-9DBBBFD5F4B7}"/>
              </a:ext>
            </a:extLst>
          </p:cNvPr>
          <p:cNvSpPr txBox="1"/>
          <p:nvPr/>
        </p:nvSpPr>
        <p:spPr>
          <a:xfrm>
            <a:off x="382279" y="2121408"/>
            <a:ext cx="6743845" cy="4050792"/>
          </a:xfrm>
          <a:prstGeom prst="rect">
            <a:avLst/>
          </a:prstGeom>
        </p:spPr>
        <p:txBody>
          <a:bodyPr vert="horz" lIns="91440" tIns="45720" rIns="91440" bIns="45720" rtlCol="0">
            <a:normAutofit/>
          </a:bodyPr>
          <a:lstStyle/>
          <a:p>
            <a:pPr marL="102870" defTabSz="914400" fontAlgn="auto">
              <a:lnSpc>
                <a:spcPct val="90000"/>
              </a:lnSpc>
              <a:spcBef>
                <a:spcPts val="0"/>
              </a:spcBef>
              <a:spcAft>
                <a:spcPts val="600"/>
              </a:spcAft>
              <a:buClr>
                <a:schemeClr val="accent1">
                  <a:lumMod val="75000"/>
                </a:schemeClr>
              </a:buClr>
              <a:buSzPct val="85000"/>
              <a:defRPr/>
            </a:pPr>
            <a:endParaRPr lang="en-US" dirty="0"/>
          </a:p>
          <a:p>
            <a:pPr marL="285750" indent="-182880" defTabSz="914400" fontAlgn="auto">
              <a:lnSpc>
                <a:spcPct val="90000"/>
              </a:lnSpc>
              <a:spcBef>
                <a:spcPts val="0"/>
              </a:spcBef>
              <a:spcAft>
                <a:spcPts val="600"/>
              </a:spcAft>
              <a:buClr>
                <a:schemeClr val="accent1">
                  <a:lumMod val="75000"/>
                </a:schemeClr>
              </a:buClr>
              <a:buSzPct val="85000"/>
              <a:buFont typeface="Wingdings" pitchFamily="2" charset="2"/>
              <a:buChar char="§"/>
              <a:defRPr/>
            </a:pPr>
            <a:endParaRPr lang="en-US" dirty="0"/>
          </a:p>
        </p:txBody>
      </p:sp>
    </p:spTree>
    <p:extLst>
      <p:ext uri="{BB962C8B-B14F-4D97-AF65-F5344CB8AC3E}">
        <p14:creationId xmlns:p14="http://schemas.microsoft.com/office/powerpoint/2010/main" val="2270837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EB57246-BB26-BAFD-8E8B-05DEEA59466F}"/>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11" name="Rectangle 10">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13" name="Rectangle 12">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grpSp>
        <p:nvGrpSpPr>
          <p:cNvPr id="15" name="Group 14">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6" name="Oval 15">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it-IT"/>
            </a:p>
          </p:txBody>
        </p:sp>
        <p:sp>
          <p:nvSpPr>
            <p:cNvPr id="17" name="Oval 16">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it-IT"/>
            </a:p>
          </p:txBody>
        </p:sp>
      </p:grpSp>
      <p:sp useBgFill="1">
        <p:nvSpPr>
          <p:cNvPr id="19" name="Rectangle 18">
            <a:extLst>
              <a:ext uri="{FF2B5EF4-FFF2-40B4-BE49-F238E27FC236}">
                <a16:creationId xmlns:a16="http://schemas.microsoft.com/office/drawing/2014/main" id="{E8035907-EB9C-4E11-8A9B-D25B0AD8D7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21" name="Group 20">
            <a:extLst>
              <a:ext uri="{FF2B5EF4-FFF2-40B4-BE49-F238E27FC236}">
                <a16:creationId xmlns:a16="http://schemas.microsoft.com/office/drawing/2014/main" id="{B4CFDD4A-4FA1-4CD9-90D5-E253C2040B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14818" y="720071"/>
            <a:ext cx="5417868" cy="5417858"/>
            <a:chOff x="1311770" y="720071"/>
            <a:chExt cx="5417868" cy="5417858"/>
          </a:xfrm>
        </p:grpSpPr>
        <p:sp>
          <p:nvSpPr>
            <p:cNvPr id="22" name="Oval 21">
              <a:extLst>
                <a:ext uri="{FF2B5EF4-FFF2-40B4-BE49-F238E27FC236}">
                  <a16:creationId xmlns:a16="http://schemas.microsoft.com/office/drawing/2014/main" id="{4AB5B6FA-7B4F-437A-9C78-144C7DCD1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1770" y="720071"/>
              <a:ext cx="5417868" cy="5417858"/>
            </a:xfrm>
            <a:prstGeom prst="ellipse">
              <a:avLst/>
            </a:prstGeom>
            <a:blipFill dpi="0" rotWithShape="1">
              <a:blip r:embed="rId6">
                <a:duotone>
                  <a:schemeClr val="accent1">
                    <a:shade val="45000"/>
                    <a:satMod val="135000"/>
                  </a:schemeClr>
                  <a:prstClr val="white"/>
                </a:duotone>
                <a:extLst>
                  <a:ext uri="{BEBA8EAE-BF5A-486C-A8C5-ECC9F3942E4B}">
                    <a14:imgProps xmlns:a14="http://schemas.microsoft.com/office/drawing/2010/main">
                      <a14:imgLayer r:embed="rId7">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3" name="Oval 22">
              <a:extLst>
                <a:ext uri="{FF2B5EF4-FFF2-40B4-BE49-F238E27FC236}">
                  <a16:creationId xmlns:a16="http://schemas.microsoft.com/office/drawing/2014/main" id="{A4199C21-6AE0-4F6F-AA96-6FFF97BB9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8390" y="1006688"/>
              <a:ext cx="4844628" cy="4844620"/>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4" name="Titolo 1">
            <a:extLst>
              <a:ext uri="{FF2B5EF4-FFF2-40B4-BE49-F238E27FC236}">
                <a16:creationId xmlns:a16="http://schemas.microsoft.com/office/drawing/2014/main" id="{C86EF3D9-B5D3-5B51-8509-BA4D8DA58A29}"/>
              </a:ext>
            </a:extLst>
          </p:cNvPr>
          <p:cNvSpPr>
            <a:spLocks noGrp="1"/>
          </p:cNvSpPr>
          <p:nvPr>
            <p:ph type="title"/>
          </p:nvPr>
        </p:nvSpPr>
        <p:spPr>
          <a:xfrm>
            <a:off x="1717507" y="1316890"/>
            <a:ext cx="4606394" cy="4224216"/>
          </a:xfrm>
        </p:spPr>
        <p:txBody>
          <a:bodyPr vert="horz" lIns="91440" tIns="45720" rIns="91440" bIns="45720" rtlCol="0" anchor="ctr">
            <a:normAutofit/>
          </a:bodyPr>
          <a:lstStyle/>
          <a:p>
            <a:pPr algn="ctr" fontAlgn="auto">
              <a:lnSpc>
                <a:spcPct val="80000"/>
              </a:lnSpc>
              <a:spcAft>
                <a:spcPts val="0"/>
              </a:spcAft>
              <a:defRPr/>
            </a:pPr>
            <a:br>
              <a:rPr lang="en-US" sz="1500" cap="all" dirty="0">
                <a:solidFill>
                  <a:srgbClr val="FFFFFF"/>
                </a:solidFill>
              </a:rPr>
            </a:br>
            <a:br>
              <a:rPr lang="en-US" sz="1500" cap="all" dirty="0">
                <a:solidFill>
                  <a:srgbClr val="FFFFFF"/>
                </a:solidFill>
              </a:rPr>
            </a:br>
            <a:r>
              <a:rPr lang="en-US" sz="1500" cap="all" dirty="0">
                <a:solidFill>
                  <a:srgbClr val="FFFFFF"/>
                </a:solidFill>
              </a:rPr>
              <a:t>Come Giacomo </a:t>
            </a:r>
            <a:r>
              <a:rPr lang="en-US" sz="1500" cap="all" dirty="0" err="1">
                <a:solidFill>
                  <a:srgbClr val="FFFFFF"/>
                </a:solidFill>
              </a:rPr>
              <a:t>esercita</a:t>
            </a:r>
            <a:r>
              <a:rPr lang="en-US" sz="1500" cap="all" dirty="0">
                <a:solidFill>
                  <a:srgbClr val="FFFFFF"/>
                </a:solidFill>
              </a:rPr>
              <a:t> la </a:t>
            </a:r>
            <a:r>
              <a:rPr lang="en-US" sz="1500" cap="all" dirty="0" err="1">
                <a:solidFill>
                  <a:srgbClr val="FFFFFF"/>
                </a:solidFill>
              </a:rPr>
              <a:t>sua</a:t>
            </a:r>
            <a:r>
              <a:rPr lang="en-US" sz="1500" cap="all" dirty="0">
                <a:solidFill>
                  <a:srgbClr val="FFFFFF"/>
                </a:solidFill>
              </a:rPr>
              <a:t> leadership?</a:t>
            </a:r>
            <a:br>
              <a:rPr lang="en-US" sz="1500" cap="all" dirty="0">
                <a:solidFill>
                  <a:srgbClr val="FFFFFF"/>
                </a:solidFill>
              </a:rPr>
            </a:br>
            <a:br>
              <a:rPr lang="en-US" sz="1500" cap="all" dirty="0">
                <a:solidFill>
                  <a:srgbClr val="FFFFFF"/>
                </a:solidFill>
              </a:rPr>
            </a:br>
            <a:endParaRPr lang="en-US" sz="1500" cap="all" dirty="0">
              <a:solidFill>
                <a:srgbClr val="FFFFFF"/>
              </a:solidFill>
            </a:endParaRPr>
          </a:p>
        </p:txBody>
      </p:sp>
      <p:sp>
        <p:nvSpPr>
          <p:cNvPr id="25" name="Rectangle 24">
            <a:extLst>
              <a:ext uri="{FF2B5EF4-FFF2-40B4-BE49-F238E27FC236}">
                <a16:creationId xmlns:a16="http://schemas.microsoft.com/office/drawing/2014/main" id="{D9C69FA7-0958-4ED9-A0DF-E87A0C137B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5208" y="3388657"/>
            <a:ext cx="36576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3" name="CasellaDiTesto 2">
            <a:extLst>
              <a:ext uri="{FF2B5EF4-FFF2-40B4-BE49-F238E27FC236}">
                <a16:creationId xmlns:a16="http://schemas.microsoft.com/office/drawing/2014/main" id="{D104A7C6-CA09-DAAB-A238-6F177101A6A2}"/>
              </a:ext>
            </a:extLst>
          </p:cNvPr>
          <p:cNvSpPr txBox="1"/>
          <p:nvPr/>
        </p:nvSpPr>
        <p:spPr>
          <a:xfrm>
            <a:off x="382279" y="2121408"/>
            <a:ext cx="6743845" cy="4050792"/>
          </a:xfrm>
          <a:prstGeom prst="rect">
            <a:avLst/>
          </a:prstGeom>
        </p:spPr>
        <p:txBody>
          <a:bodyPr vert="horz" lIns="91440" tIns="45720" rIns="91440" bIns="45720" rtlCol="0">
            <a:normAutofit/>
          </a:bodyPr>
          <a:lstStyle/>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285750" indent="-182880" defTabSz="914400" fontAlgn="auto">
              <a:lnSpc>
                <a:spcPct val="90000"/>
              </a:lnSpc>
              <a:spcBef>
                <a:spcPts val="0"/>
              </a:spcBef>
              <a:spcAft>
                <a:spcPts val="600"/>
              </a:spcAft>
              <a:buClr>
                <a:schemeClr val="accent1">
                  <a:lumMod val="75000"/>
                </a:schemeClr>
              </a:buClr>
              <a:buSzPct val="85000"/>
              <a:buFont typeface="Wingdings" pitchFamily="2" charset="2"/>
              <a:buChar char="§"/>
              <a:defRPr/>
            </a:pPr>
            <a:endParaRPr lang="en-US" dirty="0"/>
          </a:p>
        </p:txBody>
      </p:sp>
      <p:sp>
        <p:nvSpPr>
          <p:cNvPr id="5" name="CasellaDiTesto 4">
            <a:extLst>
              <a:ext uri="{FF2B5EF4-FFF2-40B4-BE49-F238E27FC236}">
                <a16:creationId xmlns:a16="http://schemas.microsoft.com/office/drawing/2014/main" id="{6703B6A0-7AFE-82BD-6222-57A489FB62CB}"/>
              </a:ext>
            </a:extLst>
          </p:cNvPr>
          <p:cNvSpPr txBox="1"/>
          <p:nvPr/>
        </p:nvSpPr>
        <p:spPr>
          <a:xfrm>
            <a:off x="8033657" y="1772816"/>
            <a:ext cx="3504153" cy="923330"/>
          </a:xfrm>
          <a:prstGeom prst="rect">
            <a:avLst/>
          </a:prstGeom>
          <a:noFill/>
        </p:spPr>
        <p:txBody>
          <a:bodyPr wrap="square" rtlCol="0">
            <a:spAutoFit/>
          </a:bodyPr>
          <a:lstStyle/>
          <a:p>
            <a:r>
              <a:rPr lang="it-IT" dirty="0"/>
              <a:t>In due episodi Luca presenta Giacomo nell’atto di guidare la comunità: At 15 e At 21</a:t>
            </a:r>
          </a:p>
        </p:txBody>
      </p:sp>
    </p:spTree>
    <p:extLst>
      <p:ext uri="{BB962C8B-B14F-4D97-AF65-F5344CB8AC3E}">
        <p14:creationId xmlns:p14="http://schemas.microsoft.com/office/powerpoint/2010/main" val="2182291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96082-3588-5B36-47A4-88004F469822}"/>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33BDEEED-F10C-03FD-3321-C1FAC85FC972}"/>
              </a:ext>
            </a:extLst>
          </p:cNvPr>
          <p:cNvSpPr>
            <a:spLocks noGrp="1"/>
          </p:cNvSpPr>
          <p:nvPr>
            <p:ph type="title"/>
          </p:nvPr>
        </p:nvSpPr>
        <p:spPr>
          <a:xfrm>
            <a:off x="382280" y="1"/>
            <a:ext cx="6743844" cy="6512766"/>
          </a:xfrm>
        </p:spPr>
        <p:txBody>
          <a:bodyPr vert="horz" lIns="91440" tIns="45720" rIns="91440" bIns="45720" rtlCol="0" anchor="ctr">
            <a:noAutofit/>
          </a:bodyPr>
          <a:lstStyle/>
          <a:p>
            <a:pPr fontAlgn="auto">
              <a:spcAft>
                <a:spcPts val="0"/>
              </a:spcAft>
              <a:defRPr/>
            </a:pPr>
            <a:r>
              <a:rPr lang="en-US" sz="1200" dirty="0"/>
              <a:t>Giacomo </a:t>
            </a:r>
            <a:r>
              <a:rPr lang="en-US" sz="1200" dirty="0" err="1"/>
              <a:t>nell’esercizio</a:t>
            </a:r>
            <a:r>
              <a:rPr lang="en-US" sz="1200" dirty="0"/>
              <a:t> </a:t>
            </a:r>
            <a:r>
              <a:rPr lang="en-US" sz="1200" dirty="0" err="1"/>
              <a:t>della</a:t>
            </a:r>
            <a:r>
              <a:rPr lang="en-US" sz="1200" dirty="0"/>
              <a:t> </a:t>
            </a:r>
            <a:r>
              <a:rPr lang="en-US" sz="1200" dirty="0" err="1"/>
              <a:t>sua</a:t>
            </a:r>
            <a:r>
              <a:rPr lang="en-US" sz="1200" dirty="0"/>
              <a:t> </a:t>
            </a:r>
            <a:r>
              <a:rPr lang="en-US" sz="1200" dirty="0" err="1"/>
              <a:t>autorità</a:t>
            </a:r>
            <a:r>
              <a:rPr lang="en-US" sz="1200" dirty="0"/>
              <a:t>.. Atti 15:</a:t>
            </a:r>
            <a:br>
              <a:rPr lang="en-US" sz="1200" dirty="0"/>
            </a:br>
            <a:br>
              <a:rPr lang="en-US" sz="1200" dirty="0"/>
            </a:br>
            <a:r>
              <a:rPr lang="it-IT" sz="1800" b="0" dirty="0"/>
              <a:t>Sorta una grande discussione, Pietro si alzò e disse loro: "Fratelli, voi sapete che, già da molto tempo, Dio in mezzo a voi ha scelto che per bocca mia le nazioni ascoltino la parola del Vangelo e vengano alla fede. 8E Dio, che conosce i cuori, ha dato testimonianza in loro favore, concedendo anche a loro lo Spirito Santo, come a noi; 9e non ha fatto alcuna discriminazione tra noi e loro, purificando i loro cuori con la fede. 10Ora dunque, perché tentate Dio, imponendo sul collo dei discepoli un giogo che né i nostri padri né noi siamo stati in grado di portare? 11Noi invece crediamo che per la grazia del Signore Gesù siamo salvati, così come loro".</a:t>
            </a:r>
            <a:br>
              <a:rPr lang="it-IT" sz="1800" b="0" dirty="0"/>
            </a:br>
            <a:r>
              <a:rPr lang="it-IT" sz="1800" b="0" dirty="0"/>
              <a:t>12Tutta l'assemblea tacque e stettero ad ascoltare </a:t>
            </a:r>
            <a:r>
              <a:rPr lang="it-IT" sz="1800" b="0" dirty="0" err="1"/>
              <a:t>Bàrnaba</a:t>
            </a:r>
            <a:r>
              <a:rPr lang="it-IT" sz="1800" b="0" dirty="0"/>
              <a:t> e Paolo che riferivano quali grandi segni e prodigi Dio aveva compiuto tra le nazioni per mezzo loro.</a:t>
            </a:r>
            <a:br>
              <a:rPr lang="it-IT" sz="1800" b="0" dirty="0"/>
            </a:br>
            <a:r>
              <a:rPr lang="it-IT" sz="1800" b="0" dirty="0"/>
              <a:t>13Quando essi ebbero finito di parlare, Giacomo prese la parola e disse: "Fratelli, ascoltatemi. 14Simone ha riferito come fin da principio Dio ha voluto scegliere dalle genti un popolo per il suo nome. 15Con questo si accordano le parole dei profeti, come sta scritto:</a:t>
            </a:r>
            <a:br>
              <a:rPr lang="it-IT" sz="1800" b="0" dirty="0"/>
            </a:br>
            <a:br>
              <a:rPr lang="it-IT" sz="2000" dirty="0"/>
            </a:br>
            <a:br>
              <a:rPr lang="en-US" sz="2000" dirty="0"/>
            </a:br>
            <a:endParaRPr lang="en-US" sz="2000" dirty="0"/>
          </a:p>
        </p:txBody>
      </p:sp>
      <p:sp>
        <p:nvSpPr>
          <p:cNvPr id="3" name="CasellaDiTesto 2">
            <a:extLst>
              <a:ext uri="{FF2B5EF4-FFF2-40B4-BE49-F238E27FC236}">
                <a16:creationId xmlns:a16="http://schemas.microsoft.com/office/drawing/2014/main" id="{30765AA5-CC7F-5EF6-6701-BE78F5FF5E5D}"/>
              </a:ext>
            </a:extLst>
          </p:cNvPr>
          <p:cNvSpPr txBox="1"/>
          <p:nvPr/>
        </p:nvSpPr>
        <p:spPr>
          <a:xfrm>
            <a:off x="382279" y="2121408"/>
            <a:ext cx="6743845" cy="4050792"/>
          </a:xfrm>
          <a:prstGeom prst="rect">
            <a:avLst/>
          </a:prstGeom>
        </p:spPr>
        <p:txBody>
          <a:bodyPr vert="horz" lIns="91440" tIns="45720" rIns="91440" bIns="45720" rtlCol="0">
            <a:normAutofit/>
          </a:bodyPr>
          <a:lstStyle/>
          <a:p>
            <a:pPr marL="102870" defTabSz="914400" fontAlgn="auto">
              <a:lnSpc>
                <a:spcPct val="90000"/>
              </a:lnSpc>
              <a:spcBef>
                <a:spcPts val="0"/>
              </a:spcBef>
              <a:spcAft>
                <a:spcPts val="600"/>
              </a:spcAft>
              <a:buClr>
                <a:schemeClr val="accent1">
                  <a:lumMod val="75000"/>
                </a:schemeClr>
              </a:buClr>
              <a:buSzPct val="85000"/>
              <a:defRPr/>
            </a:pPr>
            <a:endParaRPr lang="en-US" dirty="0"/>
          </a:p>
          <a:p>
            <a:pPr marL="285750" indent="-182880" defTabSz="914400" fontAlgn="auto">
              <a:lnSpc>
                <a:spcPct val="90000"/>
              </a:lnSpc>
              <a:spcBef>
                <a:spcPts val="0"/>
              </a:spcBef>
              <a:spcAft>
                <a:spcPts val="600"/>
              </a:spcAft>
              <a:buClr>
                <a:schemeClr val="accent1">
                  <a:lumMod val="75000"/>
                </a:schemeClr>
              </a:buClr>
              <a:buSzPct val="85000"/>
              <a:buFont typeface="Wingdings" pitchFamily="2" charset="2"/>
              <a:buChar char="§"/>
              <a:defRPr/>
            </a:pPr>
            <a:endParaRPr lang="en-US" dirty="0"/>
          </a:p>
        </p:txBody>
      </p:sp>
      <p:pic>
        <p:nvPicPr>
          <p:cNvPr id="2" name="Immagine 1">
            <a:extLst>
              <a:ext uri="{FF2B5EF4-FFF2-40B4-BE49-F238E27FC236}">
                <a16:creationId xmlns:a16="http://schemas.microsoft.com/office/drawing/2014/main" id="{8DA2D2DB-8491-B9CA-5FAC-CE900A101FF9}"/>
              </a:ext>
            </a:extLst>
          </p:cNvPr>
          <p:cNvPicPr>
            <a:picLocks noChangeAspect="1"/>
          </p:cNvPicPr>
          <p:nvPr/>
        </p:nvPicPr>
        <p:blipFill rotWithShape="1">
          <a:blip r:embed="rId2"/>
          <a:srcRect l="472" r="2037"/>
          <a:stretch/>
        </p:blipFill>
        <p:spPr>
          <a:xfrm>
            <a:off x="7545274" y="10"/>
            <a:ext cx="4646726" cy="6857990"/>
          </a:xfrm>
          <a:prstGeom prst="rect">
            <a:avLst/>
          </a:prstGeom>
        </p:spPr>
      </p:pic>
    </p:spTree>
    <p:extLst>
      <p:ext uri="{BB962C8B-B14F-4D97-AF65-F5344CB8AC3E}">
        <p14:creationId xmlns:p14="http://schemas.microsoft.com/office/powerpoint/2010/main" val="3553856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E0220-D1C5-7CC6-70BC-3B47895E0D26}"/>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8658E84D-84C0-B187-CED5-30B4294E8F4F}"/>
              </a:ext>
            </a:extLst>
          </p:cNvPr>
          <p:cNvSpPr>
            <a:spLocks noGrp="1"/>
          </p:cNvSpPr>
          <p:nvPr>
            <p:ph type="title"/>
          </p:nvPr>
        </p:nvSpPr>
        <p:spPr>
          <a:xfrm>
            <a:off x="382280" y="1"/>
            <a:ext cx="6743844" cy="6512766"/>
          </a:xfrm>
        </p:spPr>
        <p:txBody>
          <a:bodyPr vert="horz" lIns="91440" tIns="45720" rIns="91440" bIns="45720" rtlCol="0" anchor="ctr">
            <a:noAutofit/>
          </a:bodyPr>
          <a:lstStyle/>
          <a:p>
            <a:pPr fontAlgn="auto">
              <a:spcAft>
                <a:spcPts val="0"/>
              </a:spcAft>
              <a:defRPr/>
            </a:pPr>
            <a:r>
              <a:rPr lang="en-US" sz="1200" dirty="0"/>
              <a:t>Giacomo </a:t>
            </a:r>
            <a:r>
              <a:rPr lang="en-US" sz="1200" dirty="0" err="1"/>
              <a:t>nell’esercizio</a:t>
            </a:r>
            <a:r>
              <a:rPr lang="en-US" sz="1200" dirty="0"/>
              <a:t> </a:t>
            </a:r>
            <a:r>
              <a:rPr lang="en-US" sz="1200" dirty="0" err="1"/>
              <a:t>della</a:t>
            </a:r>
            <a:r>
              <a:rPr lang="en-US" sz="1200" dirty="0"/>
              <a:t> </a:t>
            </a:r>
            <a:r>
              <a:rPr lang="en-US" sz="1200" dirty="0" err="1"/>
              <a:t>sua</a:t>
            </a:r>
            <a:r>
              <a:rPr lang="en-US" sz="1200" dirty="0"/>
              <a:t> </a:t>
            </a:r>
            <a:r>
              <a:rPr lang="en-US" sz="1200" dirty="0" err="1"/>
              <a:t>autorità</a:t>
            </a:r>
            <a:r>
              <a:rPr lang="en-US" sz="1200" dirty="0"/>
              <a:t>.. Atti 15:</a:t>
            </a:r>
            <a:br>
              <a:rPr lang="en-US" sz="1200" dirty="0"/>
            </a:br>
            <a:br>
              <a:rPr lang="en-US" sz="1200" dirty="0"/>
            </a:br>
            <a:br>
              <a:rPr lang="it-IT" sz="2000" b="0" dirty="0"/>
            </a:br>
            <a:r>
              <a:rPr lang="it-IT" sz="2000" b="0" dirty="0"/>
              <a:t>16 Dopo queste cose ritornerò</a:t>
            </a:r>
            <a:br>
              <a:rPr lang="it-IT" sz="2000" b="0" dirty="0"/>
            </a:br>
            <a:r>
              <a:rPr lang="it-IT" sz="2000" b="0" dirty="0"/>
              <a:t>e riedificherò la tenda di Davide, che era caduta;</a:t>
            </a:r>
            <a:br>
              <a:rPr lang="it-IT" sz="2000" b="0" dirty="0"/>
            </a:br>
            <a:r>
              <a:rPr lang="it-IT" sz="2000" b="0" dirty="0"/>
              <a:t>ne riedificherò le rovine e la rialzerò,</a:t>
            </a:r>
            <a:br>
              <a:rPr lang="it-IT" sz="2000" b="0" dirty="0"/>
            </a:br>
            <a:r>
              <a:rPr lang="it-IT" sz="2000" b="0" dirty="0"/>
              <a:t>17 perché cerchino il Signore anche gli altri uomini</a:t>
            </a:r>
            <a:br>
              <a:rPr lang="it-IT" sz="2000" b="0" dirty="0"/>
            </a:br>
            <a:r>
              <a:rPr lang="it-IT" sz="2000" b="0" dirty="0"/>
              <a:t>e tutte le genti sulle quali è stato invocato il mio nome,</a:t>
            </a:r>
            <a:br>
              <a:rPr lang="it-IT" sz="2000" b="0" dirty="0"/>
            </a:br>
            <a:r>
              <a:rPr lang="it-IT" sz="2000" b="0" dirty="0"/>
              <a:t>dice il Signore, che fa queste cose,</a:t>
            </a:r>
            <a:br>
              <a:rPr lang="it-IT" sz="2000" b="0" dirty="0"/>
            </a:br>
            <a:r>
              <a:rPr lang="it-IT" sz="2000" b="0" dirty="0"/>
              <a:t>18 note da sempre.</a:t>
            </a:r>
            <a:br>
              <a:rPr lang="it-IT" sz="2000" b="0" dirty="0"/>
            </a:br>
            <a:br>
              <a:rPr lang="it-IT" sz="2000" b="0" dirty="0"/>
            </a:br>
            <a:r>
              <a:rPr lang="it-IT" sz="2000" b="0" dirty="0"/>
              <a:t>19Per questo io ritengo che non si debbano importunare quelli che dalle nazioni si convertono a Dio, 20ma solo che si ordini loro di astenersi dalla contaminazione con gli idoli, dalle unioni illegittime, dagli animali soffocati e dal sangue. 21Fin dai tempi antichi, infatti, Mosè ha chi lo predica in ogni città, poiché viene letto ogni sabato nelle sinagoghe".</a:t>
            </a:r>
            <a:br>
              <a:rPr lang="en-US" sz="2000" dirty="0"/>
            </a:br>
            <a:br>
              <a:rPr lang="en-US" sz="2000" dirty="0"/>
            </a:br>
            <a:endParaRPr lang="en-US" sz="2000" dirty="0"/>
          </a:p>
        </p:txBody>
      </p:sp>
      <p:sp>
        <p:nvSpPr>
          <p:cNvPr id="3" name="CasellaDiTesto 2">
            <a:extLst>
              <a:ext uri="{FF2B5EF4-FFF2-40B4-BE49-F238E27FC236}">
                <a16:creationId xmlns:a16="http://schemas.microsoft.com/office/drawing/2014/main" id="{D9B88C57-DBAF-892E-63E7-6540472FA892}"/>
              </a:ext>
            </a:extLst>
          </p:cNvPr>
          <p:cNvSpPr txBox="1"/>
          <p:nvPr/>
        </p:nvSpPr>
        <p:spPr>
          <a:xfrm>
            <a:off x="382279" y="2121408"/>
            <a:ext cx="6743845" cy="4050792"/>
          </a:xfrm>
          <a:prstGeom prst="rect">
            <a:avLst/>
          </a:prstGeom>
        </p:spPr>
        <p:txBody>
          <a:bodyPr vert="horz" lIns="91440" tIns="45720" rIns="91440" bIns="45720" rtlCol="0">
            <a:normAutofit/>
          </a:bodyPr>
          <a:lstStyle/>
          <a:p>
            <a:pPr marL="102870" defTabSz="914400" fontAlgn="auto">
              <a:lnSpc>
                <a:spcPct val="90000"/>
              </a:lnSpc>
              <a:spcBef>
                <a:spcPts val="0"/>
              </a:spcBef>
              <a:spcAft>
                <a:spcPts val="600"/>
              </a:spcAft>
              <a:buClr>
                <a:schemeClr val="accent1">
                  <a:lumMod val="75000"/>
                </a:schemeClr>
              </a:buClr>
              <a:buSzPct val="85000"/>
              <a:defRPr/>
            </a:pPr>
            <a:endParaRPr lang="en-US" dirty="0"/>
          </a:p>
          <a:p>
            <a:pPr marL="285750" indent="-182880" defTabSz="914400" fontAlgn="auto">
              <a:lnSpc>
                <a:spcPct val="90000"/>
              </a:lnSpc>
              <a:spcBef>
                <a:spcPts val="0"/>
              </a:spcBef>
              <a:spcAft>
                <a:spcPts val="600"/>
              </a:spcAft>
              <a:buClr>
                <a:schemeClr val="accent1">
                  <a:lumMod val="75000"/>
                </a:schemeClr>
              </a:buClr>
              <a:buSzPct val="85000"/>
              <a:buFont typeface="Wingdings" pitchFamily="2" charset="2"/>
              <a:buChar char="§"/>
              <a:defRPr/>
            </a:pPr>
            <a:endParaRPr lang="en-US" dirty="0"/>
          </a:p>
        </p:txBody>
      </p:sp>
      <p:pic>
        <p:nvPicPr>
          <p:cNvPr id="2" name="Immagine 1">
            <a:extLst>
              <a:ext uri="{FF2B5EF4-FFF2-40B4-BE49-F238E27FC236}">
                <a16:creationId xmlns:a16="http://schemas.microsoft.com/office/drawing/2014/main" id="{6BEF9A65-9BF2-E6C1-03A2-FACC9051923E}"/>
              </a:ext>
            </a:extLst>
          </p:cNvPr>
          <p:cNvPicPr>
            <a:picLocks noChangeAspect="1"/>
          </p:cNvPicPr>
          <p:nvPr/>
        </p:nvPicPr>
        <p:blipFill rotWithShape="1">
          <a:blip r:embed="rId2"/>
          <a:srcRect l="472" r="2037"/>
          <a:stretch/>
        </p:blipFill>
        <p:spPr>
          <a:xfrm>
            <a:off x="7545274" y="10"/>
            <a:ext cx="4646726" cy="6857990"/>
          </a:xfrm>
          <a:prstGeom prst="rect">
            <a:avLst/>
          </a:prstGeom>
        </p:spPr>
      </p:pic>
    </p:spTree>
    <p:extLst>
      <p:ext uri="{BB962C8B-B14F-4D97-AF65-F5344CB8AC3E}">
        <p14:creationId xmlns:p14="http://schemas.microsoft.com/office/powerpoint/2010/main" val="38752542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171F4-254E-8943-0AB3-CC29A1F89031}"/>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8BDB242E-A110-CE13-A95F-AF911DDCE530}"/>
              </a:ext>
            </a:extLst>
          </p:cNvPr>
          <p:cNvSpPr>
            <a:spLocks noGrp="1"/>
          </p:cNvSpPr>
          <p:nvPr>
            <p:ph type="title"/>
          </p:nvPr>
        </p:nvSpPr>
        <p:spPr>
          <a:xfrm>
            <a:off x="382280" y="1"/>
            <a:ext cx="6743844" cy="6512766"/>
          </a:xfrm>
        </p:spPr>
        <p:txBody>
          <a:bodyPr vert="horz" lIns="91440" tIns="45720" rIns="91440" bIns="45720" rtlCol="0" anchor="ctr">
            <a:noAutofit/>
          </a:bodyPr>
          <a:lstStyle/>
          <a:p>
            <a:pPr fontAlgn="auto">
              <a:spcAft>
                <a:spcPts val="0"/>
              </a:spcAft>
              <a:defRPr/>
            </a:pPr>
            <a:r>
              <a:rPr lang="it-IT" sz="2400" b="0" dirty="0">
                <a:solidFill>
                  <a:srgbClr val="111111"/>
                </a:solidFill>
                <a:latin typeface="PT Serif" panose="020A0603040505020204" pitchFamily="18" charset="0"/>
              </a:rPr>
              <a:t>La lettera di accompagnamento di At 15,23ss: «</a:t>
            </a:r>
            <a:r>
              <a:rPr lang="it-IT" sz="2400" b="0" i="0" dirty="0">
                <a:solidFill>
                  <a:srgbClr val="111111"/>
                </a:solidFill>
                <a:effectLst/>
                <a:latin typeface="PT Serif" panose="020A0603040505020204" pitchFamily="18" charset="0"/>
              </a:rPr>
              <a:t>Agli apostoli e agli anziani, con tutta la Chiesa, parve bene allora di scegliere alcuni di loro e di inviarli ad </a:t>
            </a:r>
            <a:r>
              <a:rPr lang="it-IT" sz="2400" b="0" i="0" dirty="0" err="1">
                <a:solidFill>
                  <a:srgbClr val="111111"/>
                </a:solidFill>
                <a:effectLst/>
                <a:latin typeface="PT Serif" panose="020A0603040505020204" pitchFamily="18" charset="0"/>
              </a:rPr>
              <a:t>Antiòchia</a:t>
            </a:r>
            <a:r>
              <a:rPr lang="it-IT" sz="2400" b="0" i="0" dirty="0">
                <a:solidFill>
                  <a:srgbClr val="111111"/>
                </a:solidFill>
                <a:effectLst/>
                <a:latin typeface="PT Serif" panose="020A0603040505020204" pitchFamily="18" charset="0"/>
              </a:rPr>
              <a:t> insieme a Paolo e </a:t>
            </a:r>
            <a:r>
              <a:rPr lang="it-IT" sz="2400" b="0" i="0" dirty="0" err="1">
                <a:solidFill>
                  <a:srgbClr val="111111"/>
                </a:solidFill>
                <a:effectLst/>
                <a:latin typeface="PT Serif" panose="020A0603040505020204" pitchFamily="18" charset="0"/>
              </a:rPr>
              <a:t>Bàrnaba</a:t>
            </a:r>
            <a:r>
              <a:rPr lang="it-IT" sz="2400" b="0" i="0" dirty="0">
                <a:solidFill>
                  <a:srgbClr val="111111"/>
                </a:solidFill>
                <a:effectLst/>
                <a:latin typeface="PT Serif" panose="020A0603040505020204" pitchFamily="18" charset="0"/>
              </a:rPr>
              <a:t>: Giuda, chiamato </a:t>
            </a:r>
            <a:r>
              <a:rPr lang="it-IT" sz="2400" b="0" i="0" dirty="0" err="1">
                <a:solidFill>
                  <a:srgbClr val="111111"/>
                </a:solidFill>
                <a:effectLst/>
                <a:latin typeface="PT Serif" panose="020A0603040505020204" pitchFamily="18" charset="0"/>
              </a:rPr>
              <a:t>Barsabba</a:t>
            </a:r>
            <a:r>
              <a:rPr lang="it-IT" sz="2400" b="0" i="0" dirty="0">
                <a:solidFill>
                  <a:srgbClr val="111111"/>
                </a:solidFill>
                <a:effectLst/>
                <a:latin typeface="PT Serif" panose="020A0603040505020204" pitchFamily="18" charset="0"/>
              </a:rPr>
              <a:t>, e Sila, uomini di grande autorità tra i fratelli. </a:t>
            </a:r>
            <a:r>
              <a:rPr lang="it-IT" sz="2400" b="0" i="0" baseline="30000" dirty="0">
                <a:solidFill>
                  <a:srgbClr val="A6122D"/>
                </a:solidFill>
                <a:effectLst/>
                <a:latin typeface="SpaceGroteskRegular"/>
              </a:rPr>
              <a:t>23</a:t>
            </a:r>
            <a:r>
              <a:rPr lang="it-IT" sz="2400" b="0" i="0" dirty="0">
                <a:solidFill>
                  <a:srgbClr val="111111"/>
                </a:solidFill>
                <a:effectLst/>
                <a:latin typeface="PT Serif" panose="020A0603040505020204" pitchFamily="18" charset="0"/>
              </a:rPr>
              <a:t>E inviarono tramite loro questo scritto: …»</a:t>
            </a:r>
            <a:br>
              <a:rPr lang="en-US" sz="2400" dirty="0"/>
            </a:br>
            <a:endParaRPr lang="en-US" sz="2400" dirty="0"/>
          </a:p>
        </p:txBody>
      </p:sp>
      <p:sp>
        <p:nvSpPr>
          <p:cNvPr id="3" name="CasellaDiTesto 2">
            <a:extLst>
              <a:ext uri="{FF2B5EF4-FFF2-40B4-BE49-F238E27FC236}">
                <a16:creationId xmlns:a16="http://schemas.microsoft.com/office/drawing/2014/main" id="{B898E3D6-A7DE-E90B-87F5-CB2A32060AB4}"/>
              </a:ext>
            </a:extLst>
          </p:cNvPr>
          <p:cNvSpPr txBox="1"/>
          <p:nvPr/>
        </p:nvSpPr>
        <p:spPr>
          <a:xfrm>
            <a:off x="382279" y="2121408"/>
            <a:ext cx="6743845" cy="4050792"/>
          </a:xfrm>
          <a:prstGeom prst="rect">
            <a:avLst/>
          </a:prstGeom>
        </p:spPr>
        <p:txBody>
          <a:bodyPr vert="horz" lIns="91440" tIns="45720" rIns="91440" bIns="45720" rtlCol="0">
            <a:normAutofit/>
          </a:bodyPr>
          <a:lstStyle/>
          <a:p>
            <a:pPr marL="102870" defTabSz="914400" fontAlgn="auto">
              <a:lnSpc>
                <a:spcPct val="90000"/>
              </a:lnSpc>
              <a:spcBef>
                <a:spcPts val="0"/>
              </a:spcBef>
              <a:spcAft>
                <a:spcPts val="600"/>
              </a:spcAft>
              <a:buClr>
                <a:schemeClr val="accent1">
                  <a:lumMod val="75000"/>
                </a:schemeClr>
              </a:buClr>
              <a:buSzPct val="85000"/>
              <a:defRPr/>
            </a:pPr>
            <a:endParaRPr lang="en-US" dirty="0"/>
          </a:p>
          <a:p>
            <a:pPr marL="285750" indent="-182880" defTabSz="914400" fontAlgn="auto">
              <a:lnSpc>
                <a:spcPct val="90000"/>
              </a:lnSpc>
              <a:spcBef>
                <a:spcPts val="0"/>
              </a:spcBef>
              <a:spcAft>
                <a:spcPts val="600"/>
              </a:spcAft>
              <a:buClr>
                <a:schemeClr val="accent1">
                  <a:lumMod val="75000"/>
                </a:schemeClr>
              </a:buClr>
              <a:buSzPct val="85000"/>
              <a:buFont typeface="Wingdings" pitchFamily="2" charset="2"/>
              <a:buChar char="§"/>
              <a:defRPr/>
            </a:pPr>
            <a:endParaRPr lang="en-US" dirty="0"/>
          </a:p>
        </p:txBody>
      </p:sp>
      <p:pic>
        <p:nvPicPr>
          <p:cNvPr id="2" name="Immagine 1">
            <a:extLst>
              <a:ext uri="{FF2B5EF4-FFF2-40B4-BE49-F238E27FC236}">
                <a16:creationId xmlns:a16="http://schemas.microsoft.com/office/drawing/2014/main" id="{6D83024D-8EB5-2A01-7EFD-FB15614901F8}"/>
              </a:ext>
            </a:extLst>
          </p:cNvPr>
          <p:cNvPicPr>
            <a:picLocks noChangeAspect="1"/>
          </p:cNvPicPr>
          <p:nvPr/>
        </p:nvPicPr>
        <p:blipFill rotWithShape="1">
          <a:blip r:embed="rId2"/>
          <a:srcRect l="472" r="2037"/>
          <a:stretch/>
        </p:blipFill>
        <p:spPr>
          <a:xfrm>
            <a:off x="7545274" y="10"/>
            <a:ext cx="4646726" cy="6857990"/>
          </a:xfrm>
          <a:prstGeom prst="rect">
            <a:avLst/>
          </a:prstGeom>
        </p:spPr>
      </p:pic>
    </p:spTree>
    <p:extLst>
      <p:ext uri="{BB962C8B-B14F-4D97-AF65-F5344CB8AC3E}">
        <p14:creationId xmlns:p14="http://schemas.microsoft.com/office/powerpoint/2010/main" val="4218085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484632"/>
            <a:ext cx="10058400" cy="974054"/>
          </a:xfrm>
          <a:solidFill>
            <a:srgbClr val="FFC000"/>
          </a:solidFill>
        </p:spPr>
        <p:txBody>
          <a:bodyPr>
            <a:normAutofit/>
          </a:bodyPr>
          <a:lstStyle/>
          <a:p>
            <a:r>
              <a:rPr lang="it-IT" dirty="0"/>
              <a:t>Indicazioni bibliografiche</a:t>
            </a:r>
          </a:p>
        </p:txBody>
      </p:sp>
      <p:sp>
        <p:nvSpPr>
          <p:cNvPr id="3" name="CasellaDiTesto 2"/>
          <p:cNvSpPr txBox="1"/>
          <p:nvPr/>
        </p:nvSpPr>
        <p:spPr>
          <a:xfrm>
            <a:off x="1141182" y="1734747"/>
            <a:ext cx="10805374" cy="2119363"/>
          </a:xfrm>
          <a:prstGeom prst="rect">
            <a:avLst/>
          </a:prstGeom>
          <a:noFill/>
        </p:spPr>
        <p:txBody>
          <a:bodyPr wrap="square" rtlCol="0">
            <a:spAutoFit/>
          </a:bodyPr>
          <a:lstStyle/>
          <a:p>
            <a:r>
              <a:rPr lang="it-IT" i="1" dirty="0">
                <a:latin typeface="Times New Roman" panose="02020603050405020304" pitchFamily="18" charset="0"/>
                <a:ea typeface="Calibri" panose="020F0502020204030204" pitchFamily="34" charset="0"/>
              </a:rPr>
              <a:t>Ricerche Storico Bibliche 25/ 2013 </a:t>
            </a:r>
            <a:r>
              <a:rPr lang="it-IT" dirty="0">
                <a:latin typeface="Times New Roman" panose="02020603050405020304" pitchFamily="18" charset="0"/>
                <a:ea typeface="Calibri" panose="020F0502020204030204" pitchFamily="34" charset="0"/>
              </a:rPr>
              <a:t>(Carismi, Diaconie, e ministeri dal I al II secolo d.C.)</a:t>
            </a:r>
          </a:p>
          <a:p>
            <a:r>
              <a:rPr lang="it-IT" dirty="0">
                <a:latin typeface="Times New Roman" panose="02020603050405020304" pitchFamily="18" charset="0"/>
                <a:ea typeface="Calibri" panose="020F0502020204030204" pitchFamily="34" charset="0"/>
              </a:rPr>
              <a:t>E. </a:t>
            </a:r>
            <a:r>
              <a:rPr lang="it-IT" cap="small" dirty="0">
                <a:latin typeface="Times New Roman" panose="02020603050405020304" pitchFamily="18" charset="0"/>
                <a:ea typeface="Calibri" panose="020F0502020204030204" pitchFamily="34" charset="0"/>
              </a:rPr>
              <a:t>Norelli</a:t>
            </a:r>
            <a:r>
              <a:rPr lang="it-IT" dirty="0">
                <a:latin typeface="Times New Roman" panose="02020603050405020304" pitchFamily="18" charset="0"/>
                <a:ea typeface="Calibri" panose="020F0502020204030204" pitchFamily="34" charset="0"/>
              </a:rPr>
              <a:t>, </a:t>
            </a:r>
            <a:r>
              <a:rPr lang="it-IT" i="1" dirty="0">
                <a:latin typeface="Times New Roman" panose="02020603050405020304" pitchFamily="18" charset="0"/>
                <a:ea typeface="Calibri" panose="020F0502020204030204" pitchFamily="34" charset="0"/>
              </a:rPr>
              <a:t>La nascita del cristianesimo</a:t>
            </a:r>
            <a:r>
              <a:rPr lang="it-IT" dirty="0">
                <a:latin typeface="Times New Roman" panose="02020603050405020304" pitchFamily="18" charset="0"/>
                <a:ea typeface="Calibri" panose="020F0502020204030204" pitchFamily="34" charset="0"/>
              </a:rPr>
              <a:t>, Il Mulino, Bologna 2018</a:t>
            </a:r>
          </a:p>
          <a:p>
            <a:r>
              <a:rPr lang="it-IT"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R. </a:t>
            </a:r>
            <a:r>
              <a:rPr lang="it-IT" cap="small"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Penna</a:t>
            </a:r>
            <a:r>
              <a:rPr lang="it-IT"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 </a:t>
            </a:r>
            <a:r>
              <a:rPr lang="it-IT" i="1"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Le prime comunità cristiane</a:t>
            </a:r>
            <a:r>
              <a:rPr lang="it-IT"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 Carocci, Roma 2011</a:t>
            </a:r>
          </a:p>
          <a:p>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V. </a:t>
            </a:r>
            <a:r>
              <a:rPr lang="it-IT" sz="1800" cap="small" dirty="0">
                <a:effectLst/>
                <a:latin typeface="Times New Roman" panose="02020603050405020304" pitchFamily="18" charset="0"/>
                <a:ea typeface="Times New Roman" panose="02020603050405020304" pitchFamily="18" charset="0"/>
                <a:cs typeface="Times New Roman" panose="02020603050405020304" pitchFamily="18" charset="0"/>
              </a:rPr>
              <a:t>Fusco</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i="1" dirty="0">
                <a:effectLst/>
                <a:latin typeface="Times New Roman" panose="02020603050405020304" pitchFamily="18" charset="0"/>
                <a:ea typeface="Times New Roman" panose="02020603050405020304" pitchFamily="18" charset="0"/>
                <a:cs typeface="Times New Roman" panose="02020603050405020304" pitchFamily="18" charset="0"/>
              </a:rPr>
              <a:t>Le prime comunità cristiane</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EDB, Bologna 1995</a:t>
            </a:r>
            <a:r>
              <a:rPr lang="it-IT" dirty="0">
                <a:latin typeface="Times New Roman" panose="02020603050405020304" pitchFamily="18" charset="0"/>
                <a:ea typeface="Times New Roman" panose="02020603050405020304" pitchFamily="18" charset="0"/>
                <a:cs typeface="Times New Roman" panose="02020603050405020304" pitchFamily="18" charset="0"/>
              </a:rPr>
              <a:t>: capitolo dedicato agli Ellenisti e a Stefano</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p>
          <a:p>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C. </a:t>
            </a:r>
            <a:r>
              <a:rPr lang="it-IT" sz="1800" cap="small" dirty="0" err="1">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Gianotto</a:t>
            </a:r>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i="1"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Giacomo</a:t>
            </a:r>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i="1"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i="1"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fratello</a:t>
            </a:r>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i="1"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di</a:t>
            </a:r>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 Gesù, </a:t>
            </a:r>
            <a:r>
              <a:rPr lang="it-IT"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Il Mulino, Bologna 2013</a:t>
            </a:r>
            <a:endPar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it-IT" dirty="0">
              <a:solidFill>
                <a:srgbClr val="1C1C1C"/>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it-IT" dirty="0">
                <a:solidFill>
                  <a:srgbClr val="C00000"/>
                </a:solidFill>
                <a:highlight>
                  <a:srgbClr val="FFFF00"/>
                </a:highlight>
                <a:latin typeface="+mj-lt"/>
                <a:ea typeface="Calibri" panose="020F0502020204030204" pitchFamily="34" charset="0"/>
                <a:cs typeface="Times New Roman" panose="02020603050405020304" pitchFamily="18" charset="0"/>
              </a:rPr>
              <a:t>Materiale distribuito a lezione</a:t>
            </a:r>
            <a:endParaRPr lang="it-IT" dirty="0">
              <a:solidFill>
                <a:srgbClr val="C00000"/>
              </a:solidFill>
              <a:effectLst/>
              <a:highlight>
                <a:srgbClr val="FFFF00"/>
              </a:highligh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57861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egno">
  <a:themeElements>
    <a:clrScheme name="Wood Type">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Wood Type">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C6AE0645-98FF-411B-B0E9-59ABD78A0CCE}"/>
    </a:ext>
  </a:extLst>
</a:theme>
</file>

<file path=ppt/theme/theme2.xml><?xml version="1.0" encoding="utf-8"?>
<a:theme xmlns:a="http://schemas.openxmlformats.org/drawingml/2006/main" name="1_Legno">
  <a:themeElements>
    <a:clrScheme name="Blu cal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ood Type">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C6AE0645-98FF-411B-B0E9-59ABD78A0CCE}"/>
    </a:ext>
  </a:extLst>
</a:theme>
</file>

<file path=docProps/app.xml><?xml version="1.0" encoding="utf-8"?>
<Properties xmlns="http://schemas.openxmlformats.org/officeDocument/2006/extended-properties" xmlns:vt="http://schemas.openxmlformats.org/officeDocument/2006/docPropsVTypes">
  <Template>Legno</Template>
  <TotalTime>0</TotalTime>
  <Words>1695</Words>
  <Application>Microsoft Office PowerPoint</Application>
  <PresentationFormat>Widescreen</PresentationFormat>
  <Paragraphs>53</Paragraphs>
  <Slides>16</Slides>
  <Notes>0</Notes>
  <HiddenSlides>0</HiddenSlides>
  <MMClips>0</MMClips>
  <ScaleCrop>false</ScaleCrop>
  <HeadingPairs>
    <vt:vector size="6" baseType="variant">
      <vt:variant>
        <vt:lpstr>Caratteri utilizzati</vt:lpstr>
      </vt:variant>
      <vt:variant>
        <vt:i4>11</vt:i4>
      </vt:variant>
      <vt:variant>
        <vt:lpstr>Tema</vt:lpstr>
      </vt:variant>
      <vt:variant>
        <vt:i4>2</vt:i4>
      </vt:variant>
      <vt:variant>
        <vt:lpstr>Titoli diapositive</vt:lpstr>
      </vt:variant>
      <vt:variant>
        <vt:i4>16</vt:i4>
      </vt:variant>
    </vt:vector>
  </HeadingPairs>
  <TitlesOfParts>
    <vt:vector size="29" baseType="lpstr">
      <vt:lpstr>Calibri</vt:lpstr>
      <vt:lpstr>Georgia</vt:lpstr>
      <vt:lpstr>Lato</vt:lpstr>
      <vt:lpstr>Open sans</vt:lpstr>
      <vt:lpstr>PT Serif</vt:lpstr>
      <vt:lpstr>Rockwell Extra Bold</vt:lpstr>
      <vt:lpstr>SpaceGroteskRegular</vt:lpstr>
      <vt:lpstr>system-ui</vt:lpstr>
      <vt:lpstr>Times New Roman</vt:lpstr>
      <vt:lpstr>Trebuchet MS</vt:lpstr>
      <vt:lpstr>Wingdings</vt:lpstr>
      <vt:lpstr>Legno</vt:lpstr>
      <vt:lpstr>1_Legno</vt:lpstr>
      <vt:lpstr>Istanze di autorità e relazioni tra le comunità cristiane delle origini nell'area mediterranea  </vt:lpstr>
      <vt:lpstr>Giacomo il Giusto temi storiografici:   Chi è Giacomo il Giusto?  Come e quando Giacomo arriva alla guida della comunità di Gerusalemme?   Come esercita la sua leadership?  </vt:lpstr>
      <vt:lpstr>  Chi è Giacomo il Giusto? Fratello di Gesù? Cugino di Gesù? Oppure è Giacomo il Minore?    </vt:lpstr>
      <vt:lpstr> Giacomo vescovo di Gerusalemme nel racconto di Egesippo</vt:lpstr>
      <vt:lpstr>Ossuario di Giacomo</vt:lpstr>
      <vt:lpstr>La morte di Giacomo</vt:lpstr>
      <vt:lpstr>La morte di Giacomo</vt:lpstr>
      <vt:lpstr>Le tradizioni sulla morte di Giacomo</vt:lpstr>
      <vt:lpstr> Come e quando Giacomo ottiene la sua leadership?     </vt:lpstr>
      <vt:lpstr>Intorno al 35 Paolo si reca a Gerusalemme (Gal 1,18): In seguito, dopo tre anni andai a Gerusalemme per consultare Cefa, e rimasi presso di lui quindici giorni; 19 degli apostoli non vidi nessun altro, se non Giacomo, il fratello del Signore.   Descrivendo quello avvenuto circa 15 anni dopo dirà (Gal 2,7-14)… «Anzi, visto che a me era stato affidato il vangelo per i non circoncisi, come a Pietro quello per i circoncisi - 8 poiché colui che aveva agito in Pietro per farne un apostolo dei circoncisi aveva agito anche in me per i pagani - 9 e riconoscendo la grazia a me conferita, Giacomo, Cefa e Giovanni, ritenuti le colonne, diedero a me e a Barnaba la loro destra in segno di comunione, perché noi andassimo verso i pagani ed essi verso i circoncisi. 10 Soltanto ci pregarono di ricordarci dei poveri: ciò che mi sono proprio preoccupato di fare.»  Atti ci dicono…  </vt:lpstr>
      <vt:lpstr>At 21: Dopo questi giorni, fatti i preparativi, salimmo a Gerusalemme. 16Vennero con noi anche alcuni discepoli da Cesarèa, i quali ci condussero da un certo Mnasone di Cipro, discepolo della prima ora, dal quale ricevemmo ospitalità. 17Arrivati a Gerusalemme, i fratelli ci accolsero festosamente. 18Il giorno dopo Paolo fece visita a Giacomo insieme con noi; c'erano anche tutti gli anziani. Dopo aver rivolto loro il saluto, si mise a raccontare nei particolari quello che Dio aveva fatto tra i pagani per mezzo del suo ministero. 20Come ebbero ascoltato, davano gloria a Dio; poi dissero a Paolo: "Tu vedi, fratello, quante migliaia di Giudei sono venuti alla fede e sono tutti osservanti della Legge. 21Ora, hanno sentito dire di te che insegni a tutti i Giudei sparsi tra i pagani di abbandonare Mosè, dicendo di non circoncidere più i loro figli e di non seguire più le usanze tradizionali. 22Che facciamo? Senza dubbio verranno a sapere che sei arrivato. 23Fa' dunque quanto ti diciamo. Vi sono fra noi quattro uomini che hanno fatto un voto. 24Prendili con te, compi la purificazione insieme a loro e paga tu per loro perché si facciano radere il capo. Così tutti verranno a sapere che non c'è nulla di vero in quello che hanno sentito dire, ma che invece anche tu ti comporti bene, osservando la Legge. 25Quanto ai pagani che sono venuti alla fede, noi abbiamo deciso e abbiamo loro scritto che si tengano lontani dalle carni offerte agli idoli, dal sangue, da ogni animale soffocato e dalle unioni illegittime".   </vt:lpstr>
      <vt:lpstr>  Come Giacomo esercita la sua leadership?  </vt:lpstr>
      <vt:lpstr>Giacomo nell’esercizio della sua autorità.. Atti 15:  Sorta una grande discussione, Pietro si alzò e disse loro: "Fratelli, voi sapete che, già da molto tempo, Dio in mezzo a voi ha scelto che per bocca mia le nazioni ascoltino la parola del Vangelo e vengano alla fede. 8E Dio, che conosce i cuori, ha dato testimonianza in loro favore, concedendo anche a loro lo Spirito Santo, come a noi; 9e non ha fatto alcuna discriminazione tra noi e loro, purificando i loro cuori con la fede. 10Ora dunque, perché tentate Dio, imponendo sul collo dei discepoli un giogo che né i nostri padri né noi siamo stati in grado di portare? 11Noi invece crediamo che per la grazia del Signore Gesù siamo salvati, così come loro". 12Tutta l'assemblea tacque e stettero ad ascoltare Bàrnaba e Paolo che riferivano quali grandi segni e prodigi Dio aveva compiuto tra le nazioni per mezzo loro. 13Quando essi ebbero finito di parlare, Giacomo prese la parola e disse: "Fratelli, ascoltatemi. 14Simone ha riferito come fin da principio Dio ha voluto scegliere dalle genti un popolo per il suo nome. 15Con questo si accordano le parole dei profeti, come sta scritto:   </vt:lpstr>
      <vt:lpstr>Giacomo nell’esercizio della sua autorità.. Atti 15:   16 Dopo queste cose ritornerò e riedificherò la tenda di Davide, che era caduta; ne riedificherò le rovine e la rialzerò, 17 perché cerchino il Signore anche gli altri uomini e tutte le genti sulle quali è stato invocato il mio nome, dice il Signore, che fa queste cose, 18 note da sempre.  19Per questo io ritengo che non si debbano importunare quelli che dalle nazioni si convertono a Dio, 20ma solo che si ordini loro di astenersi dalla contaminazione con gli idoli, dalle unioni illegittime, dagli animali soffocati e dal sangue. 21Fin dai tempi antichi, infatti, Mosè ha chi lo predica in ogni città, poiché viene letto ogni sabato nelle sinagoghe".  </vt:lpstr>
      <vt:lpstr>La lettera di accompagnamento di At 15,23ss: «Agli apostoli e agli anziani, con tutta la Chiesa, parve bene allora di scegliere alcuni di loro e di inviarli ad Antiòchia insieme a Paolo e Bàrnaba: Giuda, chiamato Barsabba, e Sila, uomini di grande autorità tra i fratelli. 23E inviarono tramite loro questo scritto: …» </vt:lpstr>
      <vt:lpstr>Indicazioni bibliografiche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Gesù, ebreo di Galilea, nella società mediterranea del I sec.</dc:title>
  <dc:creator>dario garribba</dc:creator>
  <cp:lastModifiedBy>dario garribba</cp:lastModifiedBy>
  <cp:revision>59</cp:revision>
  <dcterms:created xsi:type="dcterms:W3CDTF">2017-09-22T20:39:27Z</dcterms:created>
  <dcterms:modified xsi:type="dcterms:W3CDTF">2024-11-19T09:47:52Z</dcterms:modified>
</cp:coreProperties>
</file>