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388" r:id="rId4"/>
    <p:sldId id="397" r:id="rId5"/>
    <p:sldId id="392" r:id="rId6"/>
    <p:sldId id="398" r:id="rId7"/>
    <p:sldId id="367" r:id="rId8"/>
    <p:sldId id="393" r:id="rId9"/>
    <p:sldId id="394" r:id="rId10"/>
    <p:sldId id="395" r:id="rId11"/>
    <p:sldId id="402" r:id="rId12"/>
    <p:sldId id="403" r:id="rId13"/>
    <p:sldId id="404" r:id="rId14"/>
    <p:sldId id="405" r:id="rId15"/>
    <p:sldId id="399" r:id="rId16"/>
    <p:sldId id="376" r:id="rId17"/>
    <p:sldId id="400" r:id="rId18"/>
    <p:sldId id="396" r:id="rId19"/>
    <p:sldId id="40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27A765-C85D-43C5-A41A-767F9A00FF4A}" v="151" dt="2024-12-09T11:43:34.568"/>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0B27A765-C85D-43C5-A41A-767F9A00FF4A}"/>
    <pc:docChg chg="undo custSel addSld delSld modSld sldOrd">
      <pc:chgData name="dario garribba" userId="13526be42269ae35" providerId="LiveId" clId="{0B27A765-C85D-43C5-A41A-767F9A00FF4A}" dt="2024-12-09T11:56:27.046" v="4160" actId="20577"/>
      <pc:docMkLst>
        <pc:docMk/>
      </pc:docMkLst>
      <pc:sldChg chg="modSp mod">
        <pc:chgData name="dario garribba" userId="13526be42269ae35" providerId="LiveId" clId="{0B27A765-C85D-43C5-A41A-767F9A00FF4A}" dt="2024-12-08T09:31:42.398" v="2" actId="20577"/>
        <pc:sldMkLst>
          <pc:docMk/>
          <pc:sldMk cId="1369534797" sldId="256"/>
        </pc:sldMkLst>
        <pc:spChg chg="mod">
          <ac:chgData name="dario garribba" userId="13526be42269ae35" providerId="LiveId" clId="{0B27A765-C85D-43C5-A41A-767F9A00FF4A}" dt="2024-12-08T09:31:42.398" v="2" actId="20577"/>
          <ac:spMkLst>
            <pc:docMk/>
            <pc:sldMk cId="1369534797" sldId="256"/>
            <ac:spMk id="4" creationId="{00000000-0000-0000-0000-000000000000}"/>
          </ac:spMkLst>
        </pc:spChg>
      </pc:sldChg>
      <pc:sldChg chg="del">
        <pc:chgData name="dario garribba" userId="13526be42269ae35" providerId="LiveId" clId="{0B27A765-C85D-43C5-A41A-767F9A00FF4A}" dt="2024-12-08T21:06:24.071" v="3374" actId="47"/>
        <pc:sldMkLst>
          <pc:docMk/>
          <pc:sldMk cId="2372416439" sldId="335"/>
        </pc:sldMkLst>
      </pc:sldChg>
      <pc:sldChg chg="del">
        <pc:chgData name="dario garribba" userId="13526be42269ae35" providerId="LiveId" clId="{0B27A765-C85D-43C5-A41A-767F9A00FF4A}" dt="2024-12-08T21:06:32.685" v="3375" actId="47"/>
        <pc:sldMkLst>
          <pc:docMk/>
          <pc:sldMk cId="3756777417" sldId="336"/>
        </pc:sldMkLst>
      </pc:sldChg>
      <pc:sldChg chg="del">
        <pc:chgData name="dario garribba" userId="13526be42269ae35" providerId="LiveId" clId="{0B27A765-C85D-43C5-A41A-767F9A00FF4A}" dt="2024-12-08T21:06:32.685" v="3375" actId="47"/>
        <pc:sldMkLst>
          <pc:docMk/>
          <pc:sldMk cId="2140590648" sldId="337"/>
        </pc:sldMkLst>
      </pc:sldChg>
      <pc:sldChg chg="del">
        <pc:chgData name="dario garribba" userId="13526be42269ae35" providerId="LiveId" clId="{0B27A765-C85D-43C5-A41A-767F9A00FF4A}" dt="2024-12-08T21:06:32.685" v="3375" actId="47"/>
        <pc:sldMkLst>
          <pc:docMk/>
          <pc:sldMk cId="3960265882" sldId="338"/>
        </pc:sldMkLst>
      </pc:sldChg>
      <pc:sldChg chg="delSp modSp del mod">
        <pc:chgData name="dario garribba" userId="13526be42269ae35" providerId="LiveId" clId="{0B27A765-C85D-43C5-A41A-767F9A00FF4A}" dt="2024-12-08T14:55:05.914" v="2047" actId="2696"/>
        <pc:sldMkLst>
          <pc:docMk/>
          <pc:sldMk cId="2956423578" sldId="366"/>
        </pc:sldMkLst>
        <pc:spChg chg="mod">
          <ac:chgData name="dario garribba" userId="13526be42269ae35" providerId="LiveId" clId="{0B27A765-C85D-43C5-A41A-767F9A00FF4A}" dt="2024-12-08T10:00:32.963" v="543" actId="20577"/>
          <ac:spMkLst>
            <pc:docMk/>
            <pc:sldMk cId="2956423578" sldId="366"/>
            <ac:spMk id="9" creationId="{00000000-0000-0000-0000-000000000000}"/>
          </ac:spMkLst>
        </pc:spChg>
        <pc:picChg chg="del">
          <ac:chgData name="dario garribba" userId="13526be42269ae35" providerId="LiveId" clId="{0B27A765-C85D-43C5-A41A-767F9A00FF4A}" dt="2024-12-08T09:59:51.561" v="433" actId="478"/>
          <ac:picMkLst>
            <pc:docMk/>
            <pc:sldMk cId="2956423578" sldId="366"/>
            <ac:picMk id="5" creationId="{C1F20E45-9445-F79F-28EF-D1D2BDF4B6BD}"/>
          </ac:picMkLst>
        </pc:picChg>
      </pc:sldChg>
      <pc:sldChg chg="modSp mod ord">
        <pc:chgData name="dario garribba" userId="13526be42269ae35" providerId="LiveId" clId="{0B27A765-C85D-43C5-A41A-767F9A00FF4A}" dt="2024-12-08T21:02:50.620" v="3063" actId="20577"/>
        <pc:sldMkLst>
          <pc:docMk/>
          <pc:sldMk cId="1580292501" sldId="367"/>
        </pc:sldMkLst>
        <pc:spChg chg="mod">
          <ac:chgData name="dario garribba" userId="13526be42269ae35" providerId="LiveId" clId="{0B27A765-C85D-43C5-A41A-767F9A00FF4A}" dt="2024-12-08T21:02:17.689" v="3024" actId="20577"/>
          <ac:spMkLst>
            <pc:docMk/>
            <pc:sldMk cId="1580292501" sldId="367"/>
            <ac:spMk id="2" creationId="{00000000-0000-0000-0000-000000000000}"/>
          </ac:spMkLst>
        </pc:spChg>
        <pc:spChg chg="mod">
          <ac:chgData name="dario garribba" userId="13526be42269ae35" providerId="LiveId" clId="{0B27A765-C85D-43C5-A41A-767F9A00FF4A}" dt="2024-12-08T20:38:18.725" v="2454" actId="20577"/>
          <ac:spMkLst>
            <pc:docMk/>
            <pc:sldMk cId="1580292501" sldId="367"/>
            <ac:spMk id="4" creationId="{00000000-0000-0000-0000-000000000000}"/>
          </ac:spMkLst>
        </pc:spChg>
        <pc:spChg chg="mod">
          <ac:chgData name="dario garribba" userId="13526be42269ae35" providerId="LiveId" clId="{0B27A765-C85D-43C5-A41A-767F9A00FF4A}" dt="2024-12-08T21:02:50.620" v="3063" actId="20577"/>
          <ac:spMkLst>
            <pc:docMk/>
            <pc:sldMk cId="1580292501" sldId="367"/>
            <ac:spMk id="9" creationId="{00000000-0000-0000-0000-000000000000}"/>
          </ac:spMkLst>
        </pc:spChg>
      </pc:sldChg>
      <pc:sldChg chg="modSp mod ord">
        <pc:chgData name="dario garribba" userId="13526be42269ae35" providerId="LiveId" clId="{0B27A765-C85D-43C5-A41A-767F9A00FF4A}" dt="2024-12-08T21:04:52.090" v="3200" actId="5793"/>
        <pc:sldMkLst>
          <pc:docMk/>
          <pc:sldMk cId="4009746986" sldId="376"/>
        </pc:sldMkLst>
        <pc:spChg chg="mod">
          <ac:chgData name="dario garribba" userId="13526be42269ae35" providerId="LiveId" clId="{0B27A765-C85D-43C5-A41A-767F9A00FF4A}" dt="2024-12-08T21:04:52.090" v="3200" actId="5793"/>
          <ac:spMkLst>
            <pc:docMk/>
            <pc:sldMk cId="4009746986" sldId="376"/>
            <ac:spMk id="4" creationId="{DAB7E7D4-1A24-2CFD-63AB-DD9C407C9166}"/>
          </ac:spMkLst>
        </pc:spChg>
      </pc:sldChg>
      <pc:sldChg chg="del">
        <pc:chgData name="dario garribba" userId="13526be42269ae35" providerId="LiveId" clId="{0B27A765-C85D-43C5-A41A-767F9A00FF4A}" dt="2024-12-08T21:06:24.071" v="3374" actId="47"/>
        <pc:sldMkLst>
          <pc:docMk/>
          <pc:sldMk cId="2164089148" sldId="378"/>
        </pc:sldMkLst>
      </pc:sldChg>
      <pc:sldChg chg="del">
        <pc:chgData name="dario garribba" userId="13526be42269ae35" providerId="LiveId" clId="{0B27A765-C85D-43C5-A41A-767F9A00FF4A}" dt="2024-12-08T21:06:24.071" v="3374" actId="47"/>
        <pc:sldMkLst>
          <pc:docMk/>
          <pc:sldMk cId="589969575" sldId="379"/>
        </pc:sldMkLst>
      </pc:sldChg>
      <pc:sldChg chg="del">
        <pc:chgData name="dario garribba" userId="13526be42269ae35" providerId="LiveId" clId="{0B27A765-C85D-43C5-A41A-767F9A00FF4A}" dt="2024-12-08T21:06:24.071" v="3374" actId="47"/>
        <pc:sldMkLst>
          <pc:docMk/>
          <pc:sldMk cId="2955881219" sldId="382"/>
        </pc:sldMkLst>
      </pc:sldChg>
      <pc:sldChg chg="del">
        <pc:chgData name="dario garribba" userId="13526be42269ae35" providerId="LiveId" clId="{0B27A765-C85D-43C5-A41A-767F9A00FF4A}" dt="2024-12-08T21:06:24.071" v="3374" actId="47"/>
        <pc:sldMkLst>
          <pc:docMk/>
          <pc:sldMk cId="1101152535" sldId="386"/>
        </pc:sldMkLst>
      </pc:sldChg>
      <pc:sldChg chg="del">
        <pc:chgData name="dario garribba" userId="13526be42269ae35" providerId="LiveId" clId="{0B27A765-C85D-43C5-A41A-767F9A00FF4A}" dt="2024-12-08T21:06:32.685" v="3375" actId="47"/>
        <pc:sldMkLst>
          <pc:docMk/>
          <pc:sldMk cId="1951212673" sldId="387"/>
        </pc:sldMkLst>
      </pc:sldChg>
      <pc:sldChg chg="addSp modSp mod ord setBg">
        <pc:chgData name="dario garribba" userId="13526be42269ae35" providerId="LiveId" clId="{0B27A765-C85D-43C5-A41A-767F9A00FF4A}" dt="2024-12-08T14:18:22.938" v="834" actId="20577"/>
        <pc:sldMkLst>
          <pc:docMk/>
          <pc:sldMk cId="2146817149" sldId="388"/>
        </pc:sldMkLst>
        <pc:spChg chg="mod">
          <ac:chgData name="dario garribba" userId="13526be42269ae35" providerId="LiveId" clId="{0B27A765-C85D-43C5-A41A-767F9A00FF4A}" dt="2024-12-08T14:18:22.938" v="834" actId="20577"/>
          <ac:spMkLst>
            <pc:docMk/>
            <pc:sldMk cId="2146817149" sldId="388"/>
            <ac:spMk id="4" creationId="{0F47D8CF-4D57-5BA8-C3FC-B55139FF3A17}"/>
          </ac:spMkLst>
        </pc:spChg>
        <pc:spChg chg="add">
          <ac:chgData name="dario garribba" userId="13526be42269ae35" providerId="LiveId" clId="{0B27A765-C85D-43C5-A41A-767F9A00FF4A}" dt="2024-12-08T14:05:26.428" v="657" actId="26606"/>
          <ac:spMkLst>
            <pc:docMk/>
            <pc:sldMk cId="2146817149" sldId="388"/>
            <ac:spMk id="9" creationId="{9A3D0CE2-91FF-49B3-A5D8-181E900D7501}"/>
          </ac:spMkLst>
        </pc:spChg>
        <pc:spChg chg="add">
          <ac:chgData name="dario garribba" userId="13526be42269ae35" providerId="LiveId" clId="{0B27A765-C85D-43C5-A41A-767F9A00FF4A}" dt="2024-12-08T14:05:26.428" v="657" actId="26606"/>
          <ac:spMkLst>
            <pc:docMk/>
            <pc:sldMk cId="2146817149" sldId="388"/>
            <ac:spMk id="11" creationId="{58AEBD96-C315-4F53-9D9E-0E20E993EBFA}"/>
          </ac:spMkLst>
        </pc:spChg>
        <pc:spChg chg="add">
          <ac:chgData name="dario garribba" userId="13526be42269ae35" providerId="LiveId" clId="{0B27A765-C85D-43C5-A41A-767F9A00FF4A}" dt="2024-12-08T14:05:26.428" v="657" actId="26606"/>
          <ac:spMkLst>
            <pc:docMk/>
            <pc:sldMk cId="2146817149" sldId="388"/>
            <ac:spMk id="13" creationId="{78916AAA-66F6-4DFA-88ED-7E27CF6B8DAD}"/>
          </ac:spMkLst>
        </pc:spChg>
        <pc:spChg chg="add">
          <ac:chgData name="dario garribba" userId="13526be42269ae35" providerId="LiveId" clId="{0B27A765-C85D-43C5-A41A-767F9A00FF4A}" dt="2024-12-08T14:05:26.428" v="657" actId="26606"/>
          <ac:spMkLst>
            <pc:docMk/>
            <pc:sldMk cId="2146817149" sldId="388"/>
            <ac:spMk id="19" creationId="{C3D25154-9EF7-4C33-9AAC-7B3BE089FE0A}"/>
          </ac:spMkLst>
        </pc:spChg>
        <pc:spChg chg="add">
          <ac:chgData name="dario garribba" userId="13526be42269ae35" providerId="LiveId" clId="{0B27A765-C85D-43C5-A41A-767F9A00FF4A}" dt="2024-12-08T14:05:26.428" v="657" actId="26606"/>
          <ac:spMkLst>
            <pc:docMk/>
            <pc:sldMk cId="2146817149" sldId="388"/>
            <ac:spMk id="21" creationId="{1604E8C0-C927-4C06-A96A-BF3323BA76D2}"/>
          </ac:spMkLst>
        </pc:spChg>
        <pc:grpChg chg="add">
          <ac:chgData name="dario garribba" userId="13526be42269ae35" providerId="LiveId" clId="{0B27A765-C85D-43C5-A41A-767F9A00FF4A}" dt="2024-12-08T14:05:26.428" v="657" actId="26606"/>
          <ac:grpSpMkLst>
            <pc:docMk/>
            <pc:sldMk cId="2146817149" sldId="388"/>
            <ac:grpSpMk id="15" creationId="{A137D43F-BAD6-47F1-AA65-AEEA38A2FF30}"/>
          </ac:grpSpMkLst>
        </pc:grpChg>
        <pc:grpChg chg="add">
          <ac:chgData name="dario garribba" userId="13526be42269ae35" providerId="LiveId" clId="{0B27A765-C85D-43C5-A41A-767F9A00FF4A}" dt="2024-12-08T14:05:26.428" v="657" actId="26606"/>
          <ac:grpSpMkLst>
            <pc:docMk/>
            <pc:sldMk cId="2146817149" sldId="388"/>
            <ac:grpSpMk id="23" creationId="{9DCECFD5-4C30-4892-9FF0-540E17955A55}"/>
          </ac:grpSpMkLst>
        </pc:grpChg>
      </pc:sldChg>
      <pc:sldChg chg="del">
        <pc:chgData name="dario garribba" userId="13526be42269ae35" providerId="LiveId" clId="{0B27A765-C85D-43C5-A41A-767F9A00FF4A}" dt="2024-12-08T21:06:32.685" v="3375" actId="47"/>
        <pc:sldMkLst>
          <pc:docMk/>
          <pc:sldMk cId="3747315932" sldId="389"/>
        </pc:sldMkLst>
      </pc:sldChg>
      <pc:sldChg chg="del">
        <pc:chgData name="dario garribba" userId="13526be42269ae35" providerId="LiveId" clId="{0B27A765-C85D-43C5-A41A-767F9A00FF4A}" dt="2024-12-08T21:06:32.685" v="3375" actId="47"/>
        <pc:sldMkLst>
          <pc:docMk/>
          <pc:sldMk cId="94137608" sldId="390"/>
        </pc:sldMkLst>
      </pc:sldChg>
      <pc:sldChg chg="del">
        <pc:chgData name="dario garribba" userId="13526be42269ae35" providerId="LiveId" clId="{0B27A765-C85D-43C5-A41A-767F9A00FF4A}" dt="2024-12-08T21:06:32.685" v="3375" actId="47"/>
        <pc:sldMkLst>
          <pc:docMk/>
          <pc:sldMk cId="3172895385" sldId="391"/>
        </pc:sldMkLst>
      </pc:sldChg>
      <pc:sldChg chg="addSp delSp modSp add mod ord setBg addAnim delAnim">
        <pc:chgData name="dario garribba" userId="13526be42269ae35" providerId="LiveId" clId="{0B27A765-C85D-43C5-A41A-767F9A00FF4A}" dt="2024-12-08T20:44:16.592" v="2684" actId="20577"/>
        <pc:sldMkLst>
          <pc:docMk/>
          <pc:sldMk cId="2313805946" sldId="392"/>
        </pc:sldMkLst>
        <pc:spChg chg="add mod">
          <ac:chgData name="dario garribba" userId="13526be42269ae35" providerId="LiveId" clId="{0B27A765-C85D-43C5-A41A-767F9A00FF4A}" dt="2024-12-08T09:37:15.894" v="134"/>
          <ac:spMkLst>
            <pc:docMk/>
            <pc:sldMk cId="2313805946" sldId="392"/>
            <ac:spMk id="2" creationId="{94CD0907-8E5E-590D-70DB-5091810D0E2E}"/>
          </ac:spMkLst>
        </pc:spChg>
        <pc:spChg chg="add del mod ord">
          <ac:chgData name="dario garribba" userId="13526be42269ae35" providerId="LiveId" clId="{0B27A765-C85D-43C5-A41A-767F9A00FF4A}" dt="2024-12-08T20:44:16.592" v="2684" actId="20577"/>
          <ac:spMkLst>
            <pc:docMk/>
            <pc:sldMk cId="2313805946" sldId="392"/>
            <ac:spMk id="4" creationId="{E0CD6968-F023-3267-B8DE-B3D58B29B450}"/>
          </ac:spMkLst>
        </pc:spChg>
        <pc:spChg chg="add del">
          <ac:chgData name="dario garribba" userId="13526be42269ae35" providerId="LiveId" clId="{0B27A765-C85D-43C5-A41A-767F9A00FF4A}" dt="2024-12-08T14:31:32.506" v="1571" actId="26606"/>
          <ac:spMkLst>
            <pc:docMk/>
            <pc:sldMk cId="2313805946" sldId="392"/>
            <ac:spMk id="9" creationId="{75E3D2E7-AD93-44A1-8BC6-0E1343A3E445}"/>
          </ac:spMkLst>
        </pc:spChg>
        <pc:spChg chg="add del">
          <ac:chgData name="dario garribba" userId="13526be42269ae35" providerId="LiveId" clId="{0B27A765-C85D-43C5-A41A-767F9A00FF4A}" dt="2024-12-08T14:31:32.506" v="1571" actId="26606"/>
          <ac:spMkLst>
            <pc:docMk/>
            <pc:sldMk cId="2313805946" sldId="392"/>
            <ac:spMk id="11" creationId="{9CC5271D-3244-41E2-B819-CBCB46B719A3}"/>
          </ac:spMkLst>
        </pc:spChg>
        <pc:spChg chg="add del">
          <ac:chgData name="dario garribba" userId="13526be42269ae35" providerId="LiveId" clId="{0B27A765-C85D-43C5-A41A-767F9A00FF4A}" dt="2024-12-08T14:31:32.506" v="1571" actId="26606"/>
          <ac:spMkLst>
            <pc:docMk/>
            <pc:sldMk cId="2313805946" sldId="392"/>
            <ac:spMk id="13" creationId="{5683B5F4-86FD-4BF8-88F1-837F5B70B334}"/>
          </ac:spMkLst>
        </pc:spChg>
        <pc:spChg chg="add del">
          <ac:chgData name="dario garribba" userId="13526be42269ae35" providerId="LiveId" clId="{0B27A765-C85D-43C5-A41A-767F9A00FF4A}" dt="2024-12-08T14:31:32.506" v="1571" actId="26606"/>
          <ac:spMkLst>
            <pc:docMk/>
            <pc:sldMk cId="2313805946" sldId="392"/>
            <ac:spMk id="19" creationId="{6D65F690-F3FC-49A2-9B75-D38162A99FD9}"/>
          </ac:spMkLst>
        </pc:spChg>
        <pc:spChg chg="add del">
          <ac:chgData name="dario garribba" userId="13526be42269ae35" providerId="LiveId" clId="{0B27A765-C85D-43C5-A41A-767F9A00FF4A}" dt="2024-12-08T14:31:32.506" v="1571" actId="26606"/>
          <ac:spMkLst>
            <pc:docMk/>
            <pc:sldMk cId="2313805946" sldId="392"/>
            <ac:spMk id="21" creationId="{CC2719DD-855D-4E9A-89E0-4416268A469C}"/>
          </ac:spMkLst>
        </pc:spChg>
        <pc:spChg chg="add del">
          <ac:chgData name="dario garribba" userId="13526be42269ae35" providerId="LiveId" clId="{0B27A765-C85D-43C5-A41A-767F9A00FF4A}" dt="2024-12-08T14:31:32.506" v="1571" actId="26606"/>
          <ac:spMkLst>
            <pc:docMk/>
            <pc:sldMk cId="2313805946" sldId="392"/>
            <ac:spMk id="23" creationId="{5658DE88-7016-4ACE-BAD5-37403990CAC0}"/>
          </ac:spMkLst>
        </pc:spChg>
        <pc:spChg chg="add del">
          <ac:chgData name="dario garribba" userId="13526be42269ae35" providerId="LiveId" clId="{0B27A765-C85D-43C5-A41A-767F9A00FF4A}" dt="2024-12-08T14:31:32.506" v="1571" actId="26606"/>
          <ac:spMkLst>
            <pc:docMk/>
            <pc:sldMk cId="2313805946" sldId="392"/>
            <ac:spMk id="25" creationId="{0D13B4BD-BADD-4C61-A6BC-87ECD19AEDD1}"/>
          </ac:spMkLst>
        </pc:spChg>
        <pc:spChg chg="add del">
          <ac:chgData name="dario garribba" userId="13526be42269ae35" providerId="LiveId" clId="{0B27A765-C85D-43C5-A41A-767F9A00FF4A}" dt="2024-12-08T14:31:32.506" v="1571" actId="26606"/>
          <ac:spMkLst>
            <pc:docMk/>
            <pc:sldMk cId="2313805946" sldId="392"/>
            <ac:spMk id="27" creationId="{4291C70D-261B-46D8-8A4C-FB9C97DFAFB0}"/>
          </ac:spMkLst>
        </pc:spChg>
        <pc:spChg chg="add">
          <ac:chgData name="dario garribba" userId="13526be42269ae35" providerId="LiveId" clId="{0B27A765-C85D-43C5-A41A-767F9A00FF4A}" dt="2024-12-08T14:31:32.695" v="1572" actId="26606"/>
          <ac:spMkLst>
            <pc:docMk/>
            <pc:sldMk cId="2313805946" sldId="392"/>
            <ac:spMk id="33" creationId="{5CCCD99C-7D8E-4797-981B-A22148DEBAD1}"/>
          </ac:spMkLst>
        </pc:spChg>
        <pc:spChg chg="add">
          <ac:chgData name="dario garribba" userId="13526be42269ae35" providerId="LiveId" clId="{0B27A765-C85D-43C5-A41A-767F9A00FF4A}" dt="2024-12-08T14:31:32.695" v="1572" actId="26606"/>
          <ac:spMkLst>
            <pc:docMk/>
            <pc:sldMk cId="2313805946" sldId="392"/>
            <ac:spMk id="34" creationId="{090C743A-8661-482F-9A41-8A7025172C5C}"/>
          </ac:spMkLst>
        </pc:spChg>
        <pc:spChg chg="add">
          <ac:chgData name="dario garribba" userId="13526be42269ae35" providerId="LiveId" clId="{0B27A765-C85D-43C5-A41A-767F9A00FF4A}" dt="2024-12-08T14:31:32.695" v="1572" actId="26606"/>
          <ac:spMkLst>
            <pc:docMk/>
            <pc:sldMk cId="2313805946" sldId="392"/>
            <ac:spMk id="35" creationId="{594477E0-CE85-4388-9987-2E6C9BFECBE2}"/>
          </ac:spMkLst>
        </pc:spChg>
        <pc:spChg chg="add">
          <ac:chgData name="dario garribba" userId="13526be42269ae35" providerId="LiveId" clId="{0B27A765-C85D-43C5-A41A-767F9A00FF4A}" dt="2024-12-08T14:31:32.695" v="1572" actId="26606"/>
          <ac:spMkLst>
            <pc:docMk/>
            <pc:sldMk cId="2313805946" sldId="392"/>
            <ac:spMk id="39" creationId="{F06EAF46-2058-42AE-9B15-4A796F215CB3}"/>
          </ac:spMkLst>
        </pc:spChg>
        <pc:spChg chg="add">
          <ac:chgData name="dario garribba" userId="13526be42269ae35" providerId="LiveId" clId="{0B27A765-C85D-43C5-A41A-767F9A00FF4A}" dt="2024-12-08T14:31:32.695" v="1572" actId="26606"/>
          <ac:spMkLst>
            <pc:docMk/>
            <pc:sldMk cId="2313805946" sldId="392"/>
            <ac:spMk id="40" creationId="{C6FF3930-8C31-4336-B80A-42642AFA8064}"/>
          </ac:spMkLst>
        </pc:spChg>
        <pc:spChg chg="add">
          <ac:chgData name="dario garribba" userId="13526be42269ae35" providerId="LiveId" clId="{0B27A765-C85D-43C5-A41A-767F9A00FF4A}" dt="2024-12-08T14:31:32.695" v="1572" actId="26606"/>
          <ac:spMkLst>
            <pc:docMk/>
            <pc:sldMk cId="2313805946" sldId="392"/>
            <ac:spMk id="41" creationId="{51449F38-16C4-44F9-88AF-8A6F8A47C3CA}"/>
          </ac:spMkLst>
        </pc:spChg>
        <pc:spChg chg="add">
          <ac:chgData name="dario garribba" userId="13526be42269ae35" providerId="LiveId" clId="{0B27A765-C85D-43C5-A41A-767F9A00FF4A}" dt="2024-12-08T14:31:32.695" v="1572" actId="26606"/>
          <ac:spMkLst>
            <pc:docMk/>
            <pc:sldMk cId="2313805946" sldId="392"/>
            <ac:spMk id="42" creationId="{6EF2B872-B9D7-4C0A-A63F-60629F15DBD6}"/>
          </ac:spMkLst>
        </pc:spChg>
        <pc:grpChg chg="add del">
          <ac:chgData name="dario garribba" userId="13526be42269ae35" providerId="LiveId" clId="{0B27A765-C85D-43C5-A41A-767F9A00FF4A}" dt="2024-12-08T14:31:32.506" v="1571" actId="26606"/>
          <ac:grpSpMkLst>
            <pc:docMk/>
            <pc:sldMk cId="2313805946" sldId="392"/>
            <ac:grpSpMk id="15" creationId="{468FD2E2-2BBC-4CE0-8728-F7F04CF3DA80}"/>
          </ac:grpSpMkLst>
        </pc:grpChg>
        <pc:grpChg chg="add del">
          <ac:chgData name="dario garribba" userId="13526be42269ae35" providerId="LiveId" clId="{0B27A765-C85D-43C5-A41A-767F9A00FF4A}" dt="2024-12-08T14:31:32.506" v="1571" actId="26606"/>
          <ac:grpSpMkLst>
            <pc:docMk/>
            <pc:sldMk cId="2313805946" sldId="392"/>
            <ac:grpSpMk id="29" creationId="{059C42CF-F95F-4432-8DC7-6BFD550935A7}"/>
          </ac:grpSpMkLst>
        </pc:grpChg>
        <pc:grpChg chg="add">
          <ac:chgData name="dario garribba" userId="13526be42269ae35" providerId="LiveId" clId="{0B27A765-C85D-43C5-A41A-767F9A00FF4A}" dt="2024-12-08T14:31:32.695" v="1572" actId="26606"/>
          <ac:grpSpMkLst>
            <pc:docMk/>
            <pc:sldMk cId="2313805946" sldId="392"/>
            <ac:grpSpMk id="36" creationId="{1D10CA79-B03E-42D2-AD45-46B9BA89E128}"/>
          </ac:grpSpMkLst>
        </pc:grpChg>
        <pc:grpChg chg="add">
          <ac:chgData name="dario garribba" userId="13526be42269ae35" providerId="LiveId" clId="{0B27A765-C85D-43C5-A41A-767F9A00FF4A}" dt="2024-12-08T14:31:32.695" v="1572" actId="26606"/>
          <ac:grpSpMkLst>
            <pc:docMk/>
            <pc:sldMk cId="2313805946" sldId="392"/>
            <ac:grpSpMk id="43" creationId="{A7420396-5761-4EC6-AF03-978EE2077019}"/>
          </ac:grpSpMkLst>
        </pc:grpChg>
        <pc:picChg chg="add mod">
          <ac:chgData name="dario garribba" userId="13526be42269ae35" providerId="LiveId" clId="{0B27A765-C85D-43C5-A41A-767F9A00FF4A}" dt="2024-12-08T14:31:32.695" v="1572" actId="26606"/>
          <ac:picMkLst>
            <pc:docMk/>
            <pc:sldMk cId="2313805946" sldId="392"/>
            <ac:picMk id="3" creationId="{93D98FE1-01CB-E470-5EF6-2E297E08E900}"/>
          </ac:picMkLst>
        </pc:picChg>
      </pc:sldChg>
      <pc:sldChg chg="addSp modSp add mod ord">
        <pc:chgData name="dario garribba" userId="13526be42269ae35" providerId="LiveId" clId="{0B27A765-C85D-43C5-A41A-767F9A00FF4A}" dt="2024-12-08T20:54:51.645" v="2686" actId="20577"/>
        <pc:sldMkLst>
          <pc:docMk/>
          <pc:sldMk cId="2631018728" sldId="393"/>
        </pc:sldMkLst>
        <pc:spChg chg="add">
          <ac:chgData name="dario garribba" userId="13526be42269ae35" providerId="LiveId" clId="{0B27A765-C85D-43C5-A41A-767F9A00FF4A}" dt="2024-12-08T09:48:15.449" v="175"/>
          <ac:spMkLst>
            <pc:docMk/>
            <pc:sldMk cId="2631018728" sldId="393"/>
            <ac:spMk id="2" creationId="{FFD171FB-074F-1F56-A78F-15A250AFCF1F}"/>
          </ac:spMkLst>
        </pc:spChg>
        <pc:spChg chg="mod">
          <ac:chgData name="dario garribba" userId="13526be42269ae35" providerId="LiveId" clId="{0B27A765-C85D-43C5-A41A-767F9A00FF4A}" dt="2024-12-08T20:54:51.645" v="2686" actId="20577"/>
          <ac:spMkLst>
            <pc:docMk/>
            <pc:sldMk cId="2631018728" sldId="393"/>
            <ac:spMk id="4" creationId="{942A3E71-174A-B6E6-AE1A-CDB631BD9AC9}"/>
          </ac:spMkLst>
        </pc:spChg>
      </pc:sldChg>
      <pc:sldChg chg="modSp add mod ord">
        <pc:chgData name="dario garribba" userId="13526be42269ae35" providerId="LiveId" clId="{0B27A765-C85D-43C5-A41A-767F9A00FF4A}" dt="2024-12-08T21:03:39.128" v="3067"/>
        <pc:sldMkLst>
          <pc:docMk/>
          <pc:sldMk cId="3374322976" sldId="394"/>
        </pc:sldMkLst>
        <pc:spChg chg="mod">
          <ac:chgData name="dario garribba" userId="13526be42269ae35" providerId="LiveId" clId="{0B27A765-C85D-43C5-A41A-767F9A00FF4A}" dt="2024-12-08T14:02:37.006" v="562" actId="20577"/>
          <ac:spMkLst>
            <pc:docMk/>
            <pc:sldMk cId="3374322976" sldId="394"/>
            <ac:spMk id="4" creationId="{DC0FB820-9614-773B-1E27-904039A1CA0E}"/>
          </ac:spMkLst>
        </pc:spChg>
      </pc:sldChg>
      <pc:sldChg chg="addSp modSp add mod ord">
        <pc:chgData name="dario garribba" userId="13526be42269ae35" providerId="LiveId" clId="{0B27A765-C85D-43C5-A41A-767F9A00FF4A}" dt="2024-12-08T21:00:15.075" v="2868"/>
        <pc:sldMkLst>
          <pc:docMk/>
          <pc:sldMk cId="1545226518" sldId="395"/>
        </pc:sldMkLst>
        <pc:spChg chg="add">
          <ac:chgData name="dario garribba" userId="13526be42269ae35" providerId="LiveId" clId="{0B27A765-C85D-43C5-A41A-767F9A00FF4A}" dt="2024-12-08T20:59:04.120" v="2843"/>
          <ac:spMkLst>
            <pc:docMk/>
            <pc:sldMk cId="1545226518" sldId="395"/>
            <ac:spMk id="2" creationId="{7F8A8203-78BA-4488-3784-488C4E9BA61D}"/>
          </ac:spMkLst>
        </pc:spChg>
        <pc:spChg chg="mod">
          <ac:chgData name="dario garribba" userId="13526be42269ae35" providerId="LiveId" clId="{0B27A765-C85D-43C5-A41A-767F9A00FF4A}" dt="2024-12-08T20:59:55.101" v="2866" actId="108"/>
          <ac:spMkLst>
            <pc:docMk/>
            <pc:sldMk cId="1545226518" sldId="395"/>
            <ac:spMk id="4" creationId="{9C19467C-B0CA-3900-71FF-E3818615231E}"/>
          </ac:spMkLst>
        </pc:spChg>
      </pc:sldChg>
      <pc:sldChg chg="modSp add mod">
        <pc:chgData name="dario garribba" userId="13526be42269ae35" providerId="LiveId" clId="{0B27A765-C85D-43C5-A41A-767F9A00FF4A}" dt="2024-12-08T14:56:34.897" v="2137" actId="13926"/>
        <pc:sldMkLst>
          <pc:docMk/>
          <pc:sldMk cId="2437335418" sldId="396"/>
        </pc:sldMkLst>
        <pc:spChg chg="mod">
          <ac:chgData name="dario garribba" userId="13526be42269ae35" providerId="LiveId" clId="{0B27A765-C85D-43C5-A41A-767F9A00FF4A}" dt="2024-12-08T14:56:34.897" v="2137" actId="13926"/>
          <ac:spMkLst>
            <pc:docMk/>
            <pc:sldMk cId="2437335418" sldId="396"/>
            <ac:spMk id="4" creationId="{9FAA1C82-A4A1-6245-13A6-252846772F73}"/>
          </ac:spMkLst>
        </pc:spChg>
      </pc:sldChg>
      <pc:sldChg chg="addSp modSp add mod">
        <pc:chgData name="dario garribba" userId="13526be42269ae35" providerId="LiveId" clId="{0B27A765-C85D-43C5-A41A-767F9A00FF4A}" dt="2024-12-09T11:46:36.379" v="4157" actId="20577"/>
        <pc:sldMkLst>
          <pc:docMk/>
          <pc:sldMk cId="4189464567" sldId="397"/>
        </pc:sldMkLst>
        <pc:spChg chg="mod">
          <ac:chgData name="dario garribba" userId="13526be42269ae35" providerId="LiveId" clId="{0B27A765-C85D-43C5-A41A-767F9A00FF4A}" dt="2024-12-09T11:46:36.379" v="4157" actId="20577"/>
          <ac:spMkLst>
            <pc:docMk/>
            <pc:sldMk cId="4189464567" sldId="397"/>
            <ac:spMk id="4" creationId="{BCC267F3-9CDF-C3FD-0732-06ED6C523F1C}"/>
          </ac:spMkLst>
        </pc:spChg>
        <pc:picChg chg="add mod">
          <ac:chgData name="dario garribba" userId="13526be42269ae35" providerId="LiveId" clId="{0B27A765-C85D-43C5-A41A-767F9A00FF4A}" dt="2024-12-09T11:46:33.489" v="4156" actId="14100"/>
          <ac:picMkLst>
            <pc:docMk/>
            <pc:sldMk cId="4189464567" sldId="397"/>
            <ac:picMk id="2" creationId="{2BA98201-E27F-9A6C-2488-1B949EF6F2C5}"/>
          </ac:picMkLst>
        </pc:picChg>
      </pc:sldChg>
      <pc:sldChg chg="addSp delSp modSp add mod">
        <pc:chgData name="dario garribba" userId="13526be42269ae35" providerId="LiveId" clId="{0B27A765-C85D-43C5-A41A-767F9A00FF4A}" dt="2024-12-08T20:39:39.292" v="2532" actId="20577"/>
        <pc:sldMkLst>
          <pc:docMk/>
          <pc:sldMk cId="566608323" sldId="398"/>
        </pc:sldMkLst>
        <pc:spChg chg="mod">
          <ac:chgData name="dario garribba" userId="13526be42269ae35" providerId="LiveId" clId="{0B27A765-C85D-43C5-A41A-767F9A00FF4A}" dt="2024-12-08T20:39:39.292" v="2532" actId="20577"/>
          <ac:spMkLst>
            <pc:docMk/>
            <pc:sldMk cId="566608323" sldId="398"/>
            <ac:spMk id="4" creationId="{72A4062E-BA51-1A3F-FC5D-7F0F25A59533}"/>
          </ac:spMkLst>
        </pc:spChg>
        <pc:spChg chg="add mod">
          <ac:chgData name="dario garribba" userId="13526be42269ae35" providerId="LiveId" clId="{0B27A765-C85D-43C5-A41A-767F9A00FF4A}" dt="2024-12-08T15:02:55.563" v="2326" actId="20577"/>
          <ac:spMkLst>
            <pc:docMk/>
            <pc:sldMk cId="566608323" sldId="398"/>
            <ac:spMk id="5" creationId="{F910E11C-3169-1B74-725E-279F13988195}"/>
          </ac:spMkLst>
        </pc:spChg>
        <pc:picChg chg="del">
          <ac:chgData name="dario garribba" userId="13526be42269ae35" providerId="LiveId" clId="{0B27A765-C85D-43C5-A41A-767F9A00FF4A}" dt="2024-12-08T15:02:08.291" v="2299" actId="478"/>
          <ac:picMkLst>
            <pc:docMk/>
            <pc:sldMk cId="566608323" sldId="398"/>
            <ac:picMk id="3" creationId="{BDACDE11-00C6-F57D-31F7-86BF6D920B01}"/>
          </ac:picMkLst>
        </pc:picChg>
      </pc:sldChg>
      <pc:sldChg chg="modSp add mod ord">
        <pc:chgData name="dario garribba" userId="13526be42269ae35" providerId="LiveId" clId="{0B27A765-C85D-43C5-A41A-767F9A00FF4A}" dt="2024-12-08T20:36:57.766" v="2331" actId="20577"/>
        <pc:sldMkLst>
          <pc:docMk/>
          <pc:sldMk cId="3808049383" sldId="399"/>
        </pc:sldMkLst>
        <pc:spChg chg="mod">
          <ac:chgData name="dario garribba" userId="13526be42269ae35" providerId="LiveId" clId="{0B27A765-C85D-43C5-A41A-767F9A00FF4A}" dt="2024-12-08T20:36:57.766" v="2331" actId="20577"/>
          <ac:spMkLst>
            <pc:docMk/>
            <pc:sldMk cId="3808049383" sldId="399"/>
            <ac:spMk id="4" creationId="{A52CDC9F-BEC0-05DE-2B70-6FAC86CE3C19}"/>
          </ac:spMkLst>
        </pc:spChg>
      </pc:sldChg>
      <pc:sldChg chg="modSp add mod">
        <pc:chgData name="dario garribba" userId="13526be42269ae35" providerId="LiveId" clId="{0B27A765-C85D-43C5-A41A-767F9A00FF4A}" dt="2024-12-09T11:56:09.278" v="4158" actId="20577"/>
        <pc:sldMkLst>
          <pc:docMk/>
          <pc:sldMk cId="2006090899" sldId="400"/>
        </pc:sldMkLst>
        <pc:spChg chg="mod">
          <ac:chgData name="dario garribba" userId="13526be42269ae35" providerId="LiveId" clId="{0B27A765-C85D-43C5-A41A-767F9A00FF4A}" dt="2024-12-09T11:56:09.278" v="4158" actId="20577"/>
          <ac:spMkLst>
            <pc:docMk/>
            <pc:sldMk cId="2006090899" sldId="400"/>
            <ac:spMk id="4" creationId="{FC4E1D41-8273-7743-CA19-107EF88352AB}"/>
          </ac:spMkLst>
        </pc:spChg>
      </pc:sldChg>
      <pc:sldChg chg="modSp add mod">
        <pc:chgData name="dario garribba" userId="13526be42269ae35" providerId="LiveId" clId="{0B27A765-C85D-43C5-A41A-767F9A00FF4A}" dt="2024-12-09T11:56:27.046" v="4160" actId="20577"/>
        <pc:sldMkLst>
          <pc:docMk/>
          <pc:sldMk cId="3415997500" sldId="401"/>
        </pc:sldMkLst>
        <pc:spChg chg="mod">
          <ac:chgData name="dario garribba" userId="13526be42269ae35" providerId="LiveId" clId="{0B27A765-C85D-43C5-A41A-767F9A00FF4A}" dt="2024-12-09T11:56:27.046" v="4160" actId="20577"/>
          <ac:spMkLst>
            <pc:docMk/>
            <pc:sldMk cId="3415997500" sldId="401"/>
            <ac:spMk id="4" creationId="{5567AD19-5C9E-EBC9-31D3-40C0BCBE2C35}"/>
          </ac:spMkLst>
        </pc:spChg>
      </pc:sldChg>
      <pc:sldChg chg="modSp add mod ord">
        <pc:chgData name="dario garribba" userId="13526be42269ae35" providerId="LiveId" clId="{0B27A765-C85D-43C5-A41A-767F9A00FF4A}" dt="2024-12-09T11:41:04.467" v="4100" actId="20577"/>
        <pc:sldMkLst>
          <pc:docMk/>
          <pc:sldMk cId="739628763" sldId="402"/>
        </pc:sldMkLst>
        <pc:spChg chg="mod">
          <ac:chgData name="dario garribba" userId="13526be42269ae35" providerId="LiveId" clId="{0B27A765-C85D-43C5-A41A-767F9A00FF4A}" dt="2024-12-09T11:36:43.051" v="3862" actId="20577"/>
          <ac:spMkLst>
            <pc:docMk/>
            <pc:sldMk cId="739628763" sldId="402"/>
            <ac:spMk id="2" creationId="{7CE464A3-5AF2-D8D7-337A-62FFE5178877}"/>
          </ac:spMkLst>
        </pc:spChg>
        <pc:spChg chg="mod">
          <ac:chgData name="dario garribba" userId="13526be42269ae35" providerId="LiveId" clId="{0B27A765-C85D-43C5-A41A-767F9A00FF4A}" dt="2024-12-09T11:41:04.467" v="4100" actId="20577"/>
          <ac:spMkLst>
            <pc:docMk/>
            <pc:sldMk cId="739628763" sldId="402"/>
            <ac:spMk id="9" creationId="{EDF1803E-F27D-22EC-F2D6-3592C42685C2}"/>
          </ac:spMkLst>
        </pc:spChg>
      </pc:sldChg>
      <pc:sldChg chg="modSp add mod">
        <pc:chgData name="dario garribba" userId="13526be42269ae35" providerId="LiveId" clId="{0B27A765-C85D-43C5-A41A-767F9A00FF4A}" dt="2024-12-09T11:42:56.425" v="4117" actId="20577"/>
        <pc:sldMkLst>
          <pc:docMk/>
          <pc:sldMk cId="2386956208" sldId="403"/>
        </pc:sldMkLst>
        <pc:spChg chg="mod">
          <ac:chgData name="dario garribba" userId="13526be42269ae35" providerId="LiveId" clId="{0B27A765-C85D-43C5-A41A-767F9A00FF4A}" dt="2024-12-09T11:42:56.425" v="4117" actId="20577"/>
          <ac:spMkLst>
            <pc:docMk/>
            <pc:sldMk cId="2386956208" sldId="403"/>
            <ac:spMk id="9" creationId="{C5D65FAB-649C-F985-52BF-696307EEA06C}"/>
          </ac:spMkLst>
        </pc:spChg>
      </pc:sldChg>
      <pc:sldChg chg="modSp add mod">
        <pc:chgData name="dario garribba" userId="13526be42269ae35" providerId="LiveId" clId="{0B27A765-C85D-43C5-A41A-767F9A00FF4A}" dt="2024-12-09T11:43:34.631" v="4122" actId="27636"/>
        <pc:sldMkLst>
          <pc:docMk/>
          <pc:sldMk cId="834691256" sldId="404"/>
        </pc:sldMkLst>
        <pc:spChg chg="mod">
          <ac:chgData name="dario garribba" userId="13526be42269ae35" providerId="LiveId" clId="{0B27A765-C85D-43C5-A41A-767F9A00FF4A}" dt="2024-12-09T11:43:34.631" v="4122" actId="27636"/>
          <ac:spMkLst>
            <pc:docMk/>
            <pc:sldMk cId="834691256" sldId="404"/>
            <ac:spMk id="9" creationId="{A593D554-69CF-69C3-E4BB-649FA838969F}"/>
          </ac:spMkLst>
        </pc:spChg>
      </pc:sldChg>
      <pc:sldChg chg="modSp add mod">
        <pc:chgData name="dario garribba" userId="13526be42269ae35" providerId="LiveId" clId="{0B27A765-C85D-43C5-A41A-767F9A00FF4A}" dt="2024-12-09T11:44:27.183" v="4126"/>
        <pc:sldMkLst>
          <pc:docMk/>
          <pc:sldMk cId="2777996456" sldId="405"/>
        </pc:sldMkLst>
        <pc:spChg chg="mod">
          <ac:chgData name="dario garribba" userId="13526be42269ae35" providerId="LiveId" clId="{0B27A765-C85D-43C5-A41A-767F9A00FF4A}" dt="2024-12-09T11:44:27.183" v="4126"/>
          <ac:spMkLst>
            <pc:docMk/>
            <pc:sldMk cId="2777996456" sldId="405"/>
            <ac:spMk id="9" creationId="{B6DC06D9-AB3B-9CA1-6493-F9560CEAB4DC}"/>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12/9/2024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12/9/2024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12/9/2024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10588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1889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12/9/2024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21061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107060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04350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221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852583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12/9/2024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92948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12/9/2024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38515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25612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5368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12/9/2024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12/9/2024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3062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3200" i="0" u="sng" dirty="0">
                <a:solidFill>
                  <a:schemeClr val="tx1"/>
                </a:solidFill>
                <a:effectLst/>
                <a:latin typeface="Open sans" panose="020B0606030504020204" pitchFamily="34" charset="0"/>
              </a:rPr>
              <a:t>Istanze di autorità e relazioni tra le comunità cristiane delle origini nell'area mediterranea</a:t>
            </a:r>
            <a:br>
              <a:rPr lang="it-IT" sz="4800" b="1" dirty="0">
                <a:effectLst/>
                <a:latin typeface="Calibri" panose="020F0502020204030204" pitchFamily="34" charset="0"/>
                <a:ea typeface="Calibri" panose="020F0502020204030204" pitchFamily="34" charset="0"/>
                <a:cs typeface="Times New Roman" panose="02020603050405020304" pitchFamily="18" charset="0"/>
              </a:rPr>
            </a:br>
            <a:br>
              <a:rPr lang="it-IT" sz="4800" b="1" dirty="0">
                <a:effectLst/>
                <a:latin typeface="Calibri" panose="020F0502020204030204" pitchFamily="34" charset="0"/>
                <a:ea typeface="Calibri" panose="020F0502020204030204" pitchFamily="34" charset="0"/>
                <a:cs typeface="Times New Roman" panose="02020603050405020304" pitchFamily="18" charset="0"/>
              </a:rPr>
            </a:br>
            <a:endParaRPr lang="it-IT" sz="28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a:t>Dario Garribba</a:t>
            </a:r>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a:t>Lezione 10</a:t>
            </a:r>
          </a:p>
        </p:txBody>
      </p:sp>
    </p:spTree>
    <p:extLst>
      <p:ext uri="{BB962C8B-B14F-4D97-AF65-F5344CB8AC3E}">
        <p14:creationId xmlns:p14="http://schemas.microsoft.com/office/powerpoint/2010/main" val="136953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FF3271-664D-1038-9C84-923B3EC3399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1" name="Rectangle 10">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3" name="Rectangle 12">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15" name="Group 14">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it-IT"/>
            </a:p>
          </p:txBody>
        </p:sp>
        <p:sp>
          <p:nvSpPr>
            <p:cNvPr id="17" name="Oval 16">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it-IT"/>
            </a:p>
          </p:txBody>
        </p:sp>
      </p:grpSp>
      <p:sp useBgFill="1">
        <p:nvSpPr>
          <p:cNvPr id="19" name="Rectangle 18">
            <a:extLst>
              <a:ext uri="{FF2B5EF4-FFF2-40B4-BE49-F238E27FC236}">
                <a16:creationId xmlns:a16="http://schemas.microsoft.com/office/drawing/2014/main" id="{C3D25154-9EF7-4C33-9AAC-7B3BE089F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itolo 1">
            <a:extLst>
              <a:ext uri="{FF2B5EF4-FFF2-40B4-BE49-F238E27FC236}">
                <a16:creationId xmlns:a16="http://schemas.microsoft.com/office/drawing/2014/main" id="{0F47D8CF-4D57-5BA8-C3FC-B55139FF3A17}"/>
              </a:ext>
            </a:extLst>
          </p:cNvPr>
          <p:cNvSpPr>
            <a:spLocks noGrp="1"/>
          </p:cNvSpPr>
          <p:nvPr>
            <p:ph type="title"/>
          </p:nvPr>
        </p:nvSpPr>
        <p:spPr>
          <a:xfrm>
            <a:off x="1051560" y="643468"/>
            <a:ext cx="9966960" cy="3592432"/>
          </a:xfrm>
        </p:spPr>
        <p:txBody>
          <a:bodyPr vert="horz" lIns="91440" tIns="45720" rIns="91440" bIns="45720" rtlCol="0" anchor="ctr">
            <a:normAutofit/>
          </a:bodyPr>
          <a:lstStyle/>
          <a:p>
            <a:pPr fontAlgn="auto">
              <a:lnSpc>
                <a:spcPct val="80000"/>
              </a:lnSpc>
              <a:spcAft>
                <a:spcPts val="0"/>
              </a:spcAft>
              <a:defRPr/>
            </a:pPr>
            <a:r>
              <a:rPr lang="en-US" sz="3800" cap="all" dirty="0">
                <a:blipFill dpi="0" rotWithShape="1">
                  <a:blip r:embed="rId4"/>
                  <a:srcRect/>
                  <a:tile tx="6350" ty="-127000" sx="65000" sy="64000" flip="none" algn="tl"/>
                </a:blipFill>
              </a:rPr>
              <a:t>Cosa </a:t>
            </a:r>
            <a:r>
              <a:rPr lang="en-US" sz="3800" cap="all" dirty="0" err="1">
                <a:blipFill dpi="0" rotWithShape="1">
                  <a:blip r:embed="rId4"/>
                  <a:srcRect/>
                  <a:tile tx="6350" ty="-127000" sx="65000" sy="64000" flip="none" algn="tl"/>
                </a:blipFill>
              </a:rPr>
              <a:t>sono</a:t>
            </a:r>
            <a:r>
              <a:rPr lang="en-US" sz="3800" cap="all" dirty="0">
                <a:blipFill dpi="0" rotWithShape="1">
                  <a:blip r:embed="rId4"/>
                  <a:srcRect/>
                  <a:tile tx="6350" ty="-127000" sx="65000" sy="64000" flip="none" algn="tl"/>
                </a:blipFill>
              </a:rPr>
              <a:t> le </a:t>
            </a:r>
            <a:r>
              <a:rPr lang="en-US" sz="3800" cap="all" dirty="0" err="1">
                <a:blipFill dpi="0" rotWithShape="1">
                  <a:blip r:embed="rId4"/>
                  <a:srcRect/>
                  <a:tile tx="6350" ty="-127000" sx="65000" sy="64000" flip="none" algn="tl"/>
                </a:blipFill>
              </a:rPr>
              <a:t>Lettere</a:t>
            </a:r>
            <a:r>
              <a:rPr lang="en-US" sz="3800" cap="all" dirty="0">
                <a:blipFill dpi="0" rotWithShape="1">
                  <a:blip r:embed="rId4"/>
                  <a:srcRect/>
                  <a:tile tx="6350" ty="-127000" sx="65000" sy="64000" flip="none" algn="tl"/>
                </a:blipFill>
              </a:rPr>
              <a:t> di Paolo?</a:t>
            </a:r>
            <a:br>
              <a:rPr lang="en-US" sz="3800" cap="all" dirty="0">
                <a:blipFill dpi="0" rotWithShape="1">
                  <a:blip r:embed="rId4"/>
                  <a:srcRect/>
                  <a:tile tx="6350" ty="-127000" sx="65000" sy="64000" flip="none" algn="tl"/>
                </a:blipFill>
              </a:rPr>
            </a:br>
            <a:r>
              <a:rPr lang="en-US" sz="3800" cap="all" dirty="0">
                <a:blipFill dpi="0" rotWithShape="1">
                  <a:blip r:embed="rId4"/>
                  <a:srcRect/>
                  <a:tile tx="6350" ty="-127000" sx="65000" sy="64000" flip="none" algn="tl"/>
                </a:blipFill>
              </a:rPr>
              <a:t> </a:t>
            </a:r>
            <a:br>
              <a:rPr lang="en-US" sz="3800" cap="all" dirty="0">
                <a:blipFill dpi="0" rotWithShape="1">
                  <a:blip r:embed="rId4"/>
                  <a:srcRect/>
                  <a:tile tx="6350" ty="-127000" sx="65000" sy="64000" flip="none" algn="tl"/>
                </a:blipFill>
              </a:rPr>
            </a:br>
            <a:r>
              <a:rPr lang="en-US" sz="3800" cap="all" dirty="0" err="1">
                <a:blipFill dpi="0" rotWithShape="1">
                  <a:blip r:embed="rId4"/>
                  <a:srcRect/>
                  <a:tile tx="6350" ty="-127000" sx="65000" sy="64000" flip="none" algn="tl"/>
                </a:blipFill>
              </a:rPr>
              <a:t>Perchè</a:t>
            </a:r>
            <a:r>
              <a:rPr lang="en-US" sz="3800" cap="all" dirty="0">
                <a:blipFill dpi="0" rotWithShape="1">
                  <a:blip r:embed="rId4"/>
                  <a:srcRect/>
                  <a:tile tx="6350" ty="-127000" sx="65000" sy="64000" flip="none" algn="tl"/>
                </a:blipFill>
              </a:rPr>
              <a:t> </a:t>
            </a:r>
            <a:r>
              <a:rPr lang="en-US" sz="3800" cap="all" dirty="0" err="1">
                <a:blipFill dpi="0" rotWithShape="1">
                  <a:blip r:embed="rId4"/>
                  <a:srcRect/>
                  <a:tile tx="6350" ty="-127000" sx="65000" sy="64000" flip="none" algn="tl"/>
                </a:blipFill>
              </a:rPr>
              <a:t>sono</a:t>
            </a:r>
            <a:r>
              <a:rPr lang="en-US" sz="3800" cap="all" dirty="0">
                <a:blipFill dpi="0" rotWithShape="1">
                  <a:blip r:embed="rId4"/>
                  <a:srcRect/>
                  <a:tile tx="6350" ty="-127000" sx="65000" sy="64000" flip="none" algn="tl"/>
                </a:blipFill>
              </a:rPr>
              <a:t> state </a:t>
            </a:r>
            <a:r>
              <a:rPr lang="en-US" sz="3800" cap="all" dirty="0" err="1">
                <a:blipFill dpi="0" rotWithShape="1">
                  <a:blip r:embed="rId4"/>
                  <a:srcRect/>
                  <a:tile tx="6350" ty="-127000" sx="65000" sy="64000" flip="none" algn="tl"/>
                </a:blipFill>
              </a:rPr>
              <a:t>scritte</a:t>
            </a:r>
            <a:r>
              <a:rPr lang="en-US" sz="3800" cap="all" dirty="0">
                <a:blipFill dpi="0" rotWithShape="1">
                  <a:blip r:embed="rId4"/>
                  <a:srcRect/>
                  <a:tile tx="6350" ty="-127000" sx="65000" sy="64000" flip="none" algn="tl"/>
                </a:blipFill>
              </a:rPr>
              <a:t>?</a:t>
            </a:r>
            <a:br>
              <a:rPr lang="en-US" sz="3800" cap="all" dirty="0">
                <a:blipFill dpi="0" rotWithShape="1">
                  <a:blip r:embed="rId4"/>
                  <a:srcRect/>
                  <a:tile tx="6350" ty="-127000" sx="65000" sy="64000" flip="none" algn="tl"/>
                </a:blipFill>
              </a:rPr>
            </a:br>
            <a:br>
              <a:rPr lang="en-US" sz="3800" cap="all" dirty="0">
                <a:blipFill dpi="0" rotWithShape="1">
                  <a:blip r:embed="rId4"/>
                  <a:srcRect/>
                  <a:tile tx="6350" ty="-127000" sx="65000" sy="64000" flip="none" algn="tl"/>
                </a:blipFill>
              </a:rPr>
            </a:br>
            <a:r>
              <a:rPr lang="en-US" sz="3800" cap="all" dirty="0" err="1">
                <a:blipFill dpi="0" rotWithShape="1">
                  <a:blip r:embed="rId4"/>
                  <a:srcRect/>
                  <a:tile tx="6350" ty="-127000" sx="65000" sy="64000" flip="none" algn="tl"/>
                </a:blipFill>
              </a:rPr>
              <a:t>Perchè</a:t>
            </a:r>
            <a:r>
              <a:rPr lang="en-US" sz="3800" cap="all" dirty="0">
                <a:blipFill dpi="0" rotWithShape="1">
                  <a:blip r:embed="rId4"/>
                  <a:srcRect/>
                  <a:tile tx="6350" ty="-127000" sx="65000" sy="64000" flip="none" algn="tl"/>
                </a:blipFill>
              </a:rPr>
              <a:t> </a:t>
            </a:r>
            <a:r>
              <a:rPr lang="en-US" sz="3800" cap="all" dirty="0" err="1">
                <a:blipFill dpi="0" rotWithShape="1">
                  <a:blip r:embed="rId4"/>
                  <a:srcRect/>
                  <a:tile tx="6350" ty="-127000" sx="65000" sy="64000" flip="none" algn="tl"/>
                </a:blipFill>
              </a:rPr>
              <a:t>sono</a:t>
            </a:r>
            <a:r>
              <a:rPr lang="en-US" sz="3800" cap="all" dirty="0">
                <a:blipFill dpi="0" rotWithShape="1">
                  <a:blip r:embed="rId4"/>
                  <a:srcRect/>
                  <a:tile tx="6350" ty="-127000" sx="65000" sy="64000" flip="none" algn="tl"/>
                </a:blipFill>
              </a:rPr>
              <a:t> </a:t>
            </a:r>
            <a:r>
              <a:rPr lang="en-US" sz="3800" cap="all" dirty="0" err="1">
                <a:blipFill dpi="0" rotWithShape="1">
                  <a:blip r:embed="rId4"/>
                  <a:srcRect/>
                  <a:tile tx="6350" ty="-127000" sx="65000" sy="64000" flip="none" algn="tl"/>
                </a:blipFill>
              </a:rPr>
              <a:t>diventate</a:t>
            </a:r>
            <a:r>
              <a:rPr lang="en-US" sz="3800" cap="all" dirty="0">
                <a:blipFill dpi="0" rotWithShape="1">
                  <a:blip r:embed="rId4"/>
                  <a:srcRect/>
                  <a:tile tx="6350" ty="-127000" sx="65000" sy="64000" flip="none" algn="tl"/>
                </a:blipFill>
              </a:rPr>
              <a:t> un </a:t>
            </a:r>
            <a:r>
              <a:rPr lang="en-US" sz="3800" cap="all" dirty="0" err="1">
                <a:blipFill dpi="0" rotWithShape="1">
                  <a:blip r:embed="rId4"/>
                  <a:srcRect/>
                  <a:tile tx="6350" ty="-127000" sx="65000" sy="64000" flip="none" algn="tl"/>
                </a:blipFill>
              </a:rPr>
              <a:t>riferimento</a:t>
            </a:r>
            <a:r>
              <a:rPr lang="en-US" sz="3800" cap="all" dirty="0">
                <a:blipFill dpi="0" rotWithShape="1">
                  <a:blip r:embed="rId4"/>
                  <a:srcRect/>
                  <a:tile tx="6350" ty="-127000" sx="65000" sy="64000" flip="none" algn="tl"/>
                </a:blipFill>
              </a:rPr>
              <a:t> per I Cristiani? </a:t>
            </a:r>
            <a:endParaRPr lang="en-US" sz="3800" b="0" cap="all" dirty="0">
              <a:blipFill dpi="0" rotWithShape="1">
                <a:blip r:embed="rId4"/>
                <a:srcRect/>
                <a:tile tx="6350" ty="-127000" sx="65000" sy="64000" flip="none" algn="tl"/>
              </a:blipFill>
            </a:endParaRPr>
          </a:p>
        </p:txBody>
      </p:sp>
      <p:sp>
        <p:nvSpPr>
          <p:cNvPr id="21" name="Rectangle 20">
            <a:extLst>
              <a:ext uri="{FF2B5EF4-FFF2-40B4-BE49-F238E27FC236}">
                <a16:creationId xmlns:a16="http://schemas.microsoft.com/office/drawing/2014/main" id="{1604E8C0-C927-4C06-A96A-BF3323BA7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9DCECFD5-4C30-4892-9FF0-540E17955A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10245590" y="5111496"/>
            <a:chExt cx="1080904" cy="1080902"/>
          </a:xfrm>
        </p:grpSpPr>
        <p:sp>
          <p:nvSpPr>
            <p:cNvPr id="24" name="Oval 23">
              <a:extLst>
                <a:ext uri="{FF2B5EF4-FFF2-40B4-BE49-F238E27FC236}">
                  <a16:creationId xmlns:a16="http://schemas.microsoft.com/office/drawing/2014/main" id="{95C67F70-EAFE-425C-8422-591620A96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5590" y="5111496"/>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5" name="Oval 24">
              <a:extLst>
                <a:ext uri="{FF2B5EF4-FFF2-40B4-BE49-F238E27FC236}">
                  <a16:creationId xmlns:a16="http://schemas.microsoft.com/office/drawing/2014/main" id="{D47FA16B-C217-4D91-84EA-5B0846BDD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53681" y="5219586"/>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CasellaDiTesto 2">
            <a:extLst>
              <a:ext uri="{FF2B5EF4-FFF2-40B4-BE49-F238E27FC236}">
                <a16:creationId xmlns:a16="http://schemas.microsoft.com/office/drawing/2014/main" id="{6413A338-18DE-498F-0BAA-E917D347BFD7}"/>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Tree>
    <p:extLst>
      <p:ext uri="{BB962C8B-B14F-4D97-AF65-F5344CB8AC3E}">
        <p14:creationId xmlns:p14="http://schemas.microsoft.com/office/powerpoint/2010/main" val="214681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2141B-DF53-2D2E-7EB6-B1421A80646A}"/>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BCC267F3-9CDF-C3FD-0732-06ED6C523F1C}"/>
              </a:ext>
            </a:extLst>
          </p:cNvPr>
          <p:cNvSpPr>
            <a:spLocks noGrp="1"/>
          </p:cNvSpPr>
          <p:nvPr>
            <p:ph type="title"/>
          </p:nvPr>
        </p:nvSpPr>
        <p:spPr>
          <a:xfrm>
            <a:off x="382280" y="484631"/>
            <a:ext cx="11809720" cy="5906838"/>
          </a:xfrm>
        </p:spPr>
        <p:txBody>
          <a:bodyPr vert="horz" lIns="91440" tIns="45720" rIns="91440" bIns="45720" rtlCol="0" anchor="t">
            <a:normAutofit/>
          </a:bodyPr>
          <a:lstStyle/>
          <a:p>
            <a:pPr fontAlgn="auto">
              <a:spcAft>
                <a:spcPts val="0"/>
              </a:spcAft>
              <a:defRPr/>
            </a:pPr>
            <a:r>
              <a:rPr lang="en-US" sz="1600" cap="all" dirty="0">
                <a:blipFill dpi="0" rotWithShape="1">
                  <a:blip r:embed="rId2"/>
                  <a:srcRect/>
                  <a:tile tx="6350" ty="-127000" sx="65000" sy="64000" flip="none" algn="tl"/>
                </a:blipFill>
              </a:rPr>
              <a:t>Cosa </a:t>
            </a:r>
            <a:r>
              <a:rPr lang="en-US" sz="1600" cap="all" dirty="0" err="1">
                <a:blipFill dpi="0" rotWithShape="1">
                  <a:blip r:embed="rId2"/>
                  <a:srcRect/>
                  <a:tile tx="6350" ty="-127000" sx="65000" sy="64000" flip="none" algn="tl"/>
                </a:blipFill>
              </a:rPr>
              <a:t>sono</a:t>
            </a:r>
            <a:r>
              <a:rPr lang="en-US" sz="1600" cap="all" dirty="0">
                <a:blipFill dpi="0" rotWithShape="1">
                  <a:blip r:embed="rId2"/>
                  <a:srcRect/>
                  <a:tile tx="6350" ty="-127000" sx="65000" sy="64000" flip="none" algn="tl"/>
                </a:blipFill>
              </a:rPr>
              <a:t> le </a:t>
            </a:r>
            <a:r>
              <a:rPr lang="en-US" sz="1600" cap="all" dirty="0" err="1">
                <a:blipFill dpi="0" rotWithShape="1">
                  <a:blip r:embed="rId2"/>
                  <a:srcRect/>
                  <a:tile tx="6350" ty="-127000" sx="65000" sy="64000" flip="none" algn="tl"/>
                </a:blipFill>
              </a:rPr>
              <a:t>Lettere</a:t>
            </a:r>
            <a:r>
              <a:rPr lang="en-US" sz="1600" cap="all" dirty="0">
                <a:blipFill dpi="0" rotWithShape="1">
                  <a:blip r:embed="rId2"/>
                  <a:srcRect/>
                  <a:tile tx="6350" ty="-127000" sx="65000" sy="64000" flip="none" algn="tl"/>
                </a:blipFill>
              </a:rPr>
              <a:t> di Paolo? Prima di </a:t>
            </a:r>
            <a:r>
              <a:rPr lang="en-US" sz="1600" cap="all" dirty="0" err="1">
                <a:blipFill dpi="0" rotWithShape="1">
                  <a:blip r:embed="rId2"/>
                  <a:srcRect/>
                  <a:tile tx="6350" ty="-127000" sx="65000" sy="64000" flip="none" algn="tl"/>
                </a:blipFill>
              </a:rPr>
              <a:t>tutto</a:t>
            </a:r>
            <a:r>
              <a:rPr lang="en-US" sz="1600" cap="all" dirty="0">
                <a:blipFill dpi="0" rotWithShape="1">
                  <a:blip r:embed="rId2"/>
                  <a:srcRect/>
                  <a:tile tx="6350" ty="-127000" sx="65000" sy="64000" flip="none" algn="tl"/>
                </a:blipFill>
              </a:rPr>
              <a:t> </a:t>
            </a:r>
            <a:r>
              <a:rPr lang="en-US" sz="1600" cap="all" dirty="0" err="1">
                <a:blipFill dpi="0" rotWithShape="1">
                  <a:blip r:embed="rId2"/>
                  <a:srcRect/>
                  <a:tile tx="6350" ty="-127000" sx="65000" sy="64000" flip="none" algn="tl"/>
                </a:blipFill>
              </a:rPr>
              <a:t>lettere</a:t>
            </a:r>
            <a:br>
              <a:rPr lang="en-US" sz="1600" cap="all" dirty="0">
                <a:blipFill dpi="0" rotWithShape="1">
                  <a:blip r:embed="rId2"/>
                  <a:srcRect/>
                  <a:tile tx="6350" ty="-127000" sx="65000" sy="64000" flip="none" algn="tl"/>
                </a:blipFill>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Qualche notizia sull’uso delle lettere nel mondo romano del I secolo</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L’epistola: la lettera che è scritta per essere inviata</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La lettera come forma di presenza</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La lettera come strumento di comunicazione</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La lettera come strumento di raccomandazione </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La lettera come strumento di amministrazione</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La lettera come strumento normativo</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Come viaggia una lettera? Come si verifica che una lettera è autentica? </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«Per l’amministrazione dell’impero romano lo scambio epistolare fu uno strumento indispensabile: le lettere che l’imperatore scriveva e riceveva costituivano la più importante forma di collegamento tra il princeps e i sudditi, tra il centro e la periferia1 . La corrispondenza imperiale, infatti, non rappresentava solo una modalità di comunicazione, ma anche un mezzo di governo del territorio e, ad un certo momento, pure una fonte di produzione del diritto»</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Nel corso del I secolo si afferma l’idea di una Epistolografia come forma letteraria: da Cicerone a Seneca</a:t>
            </a:r>
            <a:endParaRPr lang="en-US" sz="2400" b="0"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2" name="Immagine 1">
            <a:extLst>
              <a:ext uri="{FF2B5EF4-FFF2-40B4-BE49-F238E27FC236}">
                <a16:creationId xmlns:a16="http://schemas.microsoft.com/office/drawing/2014/main" id="{2BA98201-E27F-9A6C-2488-1B949EF6F2C5}"/>
              </a:ext>
            </a:extLst>
          </p:cNvPr>
          <p:cNvPicPr>
            <a:picLocks noChangeAspect="1"/>
          </p:cNvPicPr>
          <p:nvPr/>
        </p:nvPicPr>
        <p:blipFill>
          <a:blip r:embed="rId3"/>
          <a:stretch>
            <a:fillRect/>
          </a:stretch>
        </p:blipFill>
        <p:spPr>
          <a:xfrm>
            <a:off x="8145624" y="129655"/>
            <a:ext cx="3664096" cy="2184337"/>
          </a:xfrm>
          <a:prstGeom prst="rect">
            <a:avLst/>
          </a:prstGeom>
        </p:spPr>
      </p:pic>
    </p:spTree>
    <p:extLst>
      <p:ext uri="{BB962C8B-B14F-4D97-AF65-F5344CB8AC3E}">
        <p14:creationId xmlns:p14="http://schemas.microsoft.com/office/powerpoint/2010/main" val="4189464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840419-4FA5-9D1C-E4E5-1649F69F7E83}"/>
            </a:ext>
          </a:extLst>
        </p:cNvPr>
        <p:cNvGrpSpPr/>
        <p:nvPr/>
      </p:nvGrpSpPr>
      <p:grpSpPr>
        <a:xfrm>
          <a:off x="0" y="0"/>
          <a:ext cx="0" cy="0"/>
          <a:chOff x="0" y="0"/>
          <a:chExt cx="0" cy="0"/>
        </a:xfrm>
      </p:grpSpPr>
      <p:sp>
        <p:nvSpPr>
          <p:cNvPr id="33" name="Rectangle 8">
            <a:extLst>
              <a:ext uri="{FF2B5EF4-FFF2-40B4-BE49-F238E27FC236}">
                <a16:creationId xmlns:a16="http://schemas.microsoft.com/office/drawing/2014/main" id="{5CCCD99C-7D8E-4797-981B-A22148D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0">
            <a:extLst>
              <a:ext uri="{FF2B5EF4-FFF2-40B4-BE49-F238E27FC236}">
                <a16:creationId xmlns:a16="http://schemas.microsoft.com/office/drawing/2014/main" id="{090C743A-8661-482F-9A41-8A7025172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2">
            <a:extLst>
              <a:ext uri="{FF2B5EF4-FFF2-40B4-BE49-F238E27FC236}">
                <a16:creationId xmlns:a16="http://schemas.microsoft.com/office/drawing/2014/main" id="{594477E0-CE85-4388-9987-2E6C9BFEC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4">
            <a:extLst>
              <a:ext uri="{FF2B5EF4-FFF2-40B4-BE49-F238E27FC236}">
                <a16:creationId xmlns:a16="http://schemas.microsoft.com/office/drawing/2014/main" id="{1D10CA79-B03E-42D2-AD45-46B9BA89E1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7" name="Oval 15">
              <a:extLst>
                <a:ext uri="{FF2B5EF4-FFF2-40B4-BE49-F238E27FC236}">
                  <a16:creationId xmlns:a16="http://schemas.microsoft.com/office/drawing/2014/main" id="{985D6C09-FCD4-49C5-90D8-D91E40182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8" name="Oval 16">
              <a:extLst>
                <a:ext uri="{FF2B5EF4-FFF2-40B4-BE49-F238E27FC236}">
                  <a16:creationId xmlns:a16="http://schemas.microsoft.com/office/drawing/2014/main" id="{CA2921E5-E3D2-4B5A-A07C-316D34C352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9" name="Rectangle 18">
            <a:extLst>
              <a:ext uri="{FF2B5EF4-FFF2-40B4-BE49-F238E27FC236}">
                <a16:creationId xmlns:a16="http://schemas.microsoft.com/office/drawing/2014/main" id="{F06EAF46-2058-42AE-9B15-4A796F215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Rectangle 20">
            <a:extLst>
              <a:ext uri="{FF2B5EF4-FFF2-40B4-BE49-F238E27FC236}">
                <a16:creationId xmlns:a16="http://schemas.microsoft.com/office/drawing/2014/main" id="{C6FF3930-8C31-4336-B80A-42642AFA8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2">
            <a:extLst>
              <a:ext uri="{FF2B5EF4-FFF2-40B4-BE49-F238E27FC236}">
                <a16:creationId xmlns:a16="http://schemas.microsoft.com/office/drawing/2014/main" id="{51449F38-16C4-44F9-88AF-8A6F8A47C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E0CD6968-F023-3267-B8DE-B3D58B29B450}"/>
              </a:ext>
            </a:extLst>
          </p:cNvPr>
          <p:cNvSpPr>
            <a:spLocks noGrp="1"/>
          </p:cNvSpPr>
          <p:nvPr>
            <p:ph type="title"/>
          </p:nvPr>
        </p:nvSpPr>
        <p:spPr>
          <a:xfrm>
            <a:off x="7987004" y="1116775"/>
            <a:ext cx="3031515" cy="4580300"/>
          </a:xfrm>
        </p:spPr>
        <p:txBody>
          <a:bodyPr vert="horz" lIns="91440" tIns="45720" rIns="91440" bIns="45720" rtlCol="0" anchor="ctr">
            <a:normAutofit/>
          </a:bodyPr>
          <a:lstStyle/>
          <a:p>
            <a:pPr marL="285750" indent="-285750" fontAlgn="auto">
              <a:lnSpc>
                <a:spcPct val="85000"/>
              </a:lnSpc>
              <a:spcAft>
                <a:spcPts val="0"/>
              </a:spcAft>
              <a:defRPr/>
            </a:pPr>
            <a:r>
              <a:rPr lang="en-US" sz="1500" dirty="0">
                <a:blipFill dpi="0" rotWithShape="1">
                  <a:blip r:embed="rId4"/>
                  <a:srcRect/>
                  <a:tile tx="6350" ty="-127000" sx="65000" sy="64000" flip="none" algn="tl"/>
                </a:blipFill>
              </a:rPr>
              <a:t>Paolo e le sue </a:t>
            </a:r>
            <a:r>
              <a:rPr lang="en-US" sz="1500" dirty="0" err="1">
                <a:blipFill dpi="0" rotWithShape="1">
                  <a:blip r:embed="rId4"/>
                  <a:srcRect/>
                  <a:tile tx="6350" ty="-127000" sx="65000" sy="64000" flip="none" algn="tl"/>
                </a:blipFill>
              </a:rPr>
              <a:t>lettere</a:t>
            </a: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r>
              <a:rPr lang="en-US" sz="1500" dirty="0">
                <a:blipFill dpi="0" rotWithShape="1">
                  <a:blip r:embed="rId4"/>
                  <a:srcRect/>
                  <a:tile tx="6350" ty="-127000" sx="65000" sy="64000" flip="none" algn="tl"/>
                </a:blipFill>
              </a:rPr>
              <a:t>E’ </a:t>
            </a:r>
            <a:r>
              <a:rPr lang="en-US" sz="1500" dirty="0" err="1">
                <a:blipFill dpi="0" rotWithShape="1">
                  <a:blip r:embed="rId4"/>
                  <a:srcRect/>
                  <a:tile tx="6350" ty="-127000" sx="65000" sy="64000" flip="none" algn="tl"/>
                </a:blipFill>
              </a:rPr>
              <a:t>possibile</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ricostruire</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una</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storia</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delle</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lettere</a:t>
            </a:r>
            <a:r>
              <a:rPr lang="en-US" sz="1500" dirty="0">
                <a:blipFill dpi="0" rotWithShape="1">
                  <a:blip r:embed="rId4"/>
                  <a:srcRect/>
                  <a:tile tx="6350" ty="-127000" sx="65000" sy="64000" flip="none" algn="tl"/>
                </a:blipFill>
              </a:rPr>
              <a:t> di Paolo? </a:t>
            </a:r>
            <a:r>
              <a:rPr lang="en-US" sz="1500" dirty="0" err="1">
                <a:blipFill dpi="0" rotWithShape="1">
                  <a:blip r:embed="rId4"/>
                  <a:srcRect/>
                  <a:tile tx="6350" ty="-127000" sx="65000" sy="64000" flip="none" algn="tl"/>
                </a:blipFill>
              </a:rPr>
              <a:t>Perchè</a:t>
            </a:r>
            <a:r>
              <a:rPr lang="en-US" sz="1500" dirty="0">
                <a:blipFill dpi="0" rotWithShape="1">
                  <a:blip r:embed="rId4"/>
                  <a:srcRect/>
                  <a:tile tx="6350" ty="-127000" sx="65000" sy="64000" flip="none" algn="tl"/>
                </a:blipFill>
              </a:rPr>
              <a:t> Atti non </a:t>
            </a:r>
            <a:r>
              <a:rPr lang="en-US" sz="1500" dirty="0" err="1">
                <a:blipFill dpi="0" rotWithShape="1">
                  <a:blip r:embed="rId4"/>
                  <a:srcRect/>
                  <a:tile tx="6350" ty="-127000" sx="65000" sy="64000" flip="none" algn="tl"/>
                </a:blipFill>
              </a:rPr>
              <a:t>parla</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mai</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delle</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Lettere</a:t>
            </a:r>
            <a:r>
              <a:rPr lang="en-US" sz="1500" dirty="0">
                <a:blipFill dpi="0" rotWithShape="1">
                  <a:blip r:embed="rId4"/>
                  <a:srcRect/>
                  <a:tile tx="6350" ty="-127000" sx="65000" sy="64000" flip="none" algn="tl"/>
                </a:blipFill>
              </a:rPr>
              <a:t>?</a:t>
            </a: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r>
              <a:rPr lang="en-US" sz="1500" dirty="0" err="1">
                <a:blipFill dpi="0" rotWithShape="1">
                  <a:blip r:embed="rId4"/>
                  <a:srcRect/>
                  <a:tile tx="6350" ty="-127000" sx="65000" sy="64000" flip="none" algn="tl"/>
                </a:blipFill>
              </a:rPr>
              <a:t>Oltre</a:t>
            </a:r>
            <a:r>
              <a:rPr lang="en-US" sz="1500" dirty="0">
                <a:blipFill dpi="0" rotWithShape="1">
                  <a:blip r:embed="rId4"/>
                  <a:srcRect/>
                  <a:tile tx="6350" ty="-127000" sx="65000" sy="64000" flip="none" algn="tl"/>
                </a:blipFill>
              </a:rPr>
              <a:t> Paolo, chi scrive </a:t>
            </a:r>
            <a:r>
              <a:rPr lang="en-US" sz="1500" dirty="0" err="1">
                <a:blipFill dpi="0" rotWithShape="1">
                  <a:blip r:embed="rId4"/>
                  <a:srcRect/>
                  <a:tile tx="6350" ty="-127000" sx="65000" sy="64000" flip="none" algn="tl"/>
                </a:blipFill>
              </a:rPr>
              <a:t>lettere</a:t>
            </a:r>
            <a:r>
              <a:rPr lang="en-US" sz="1500" dirty="0">
                <a:blipFill dpi="0" rotWithShape="1">
                  <a:blip r:embed="rId4"/>
                  <a:srcRect/>
                  <a:tile tx="6350" ty="-127000" sx="65000" sy="64000" flip="none" algn="tl"/>
                </a:blipFill>
              </a:rPr>
              <a:t>?</a:t>
            </a: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r>
              <a:rPr lang="en-US" sz="1500" dirty="0" err="1">
                <a:blipFill dpi="0" rotWithShape="1">
                  <a:blip r:embed="rId4"/>
                  <a:srcRect/>
                  <a:tile tx="6350" ty="-127000" sx="65000" sy="64000" flip="none" algn="tl"/>
                </a:blipFill>
              </a:rPr>
              <a:t>Quando</a:t>
            </a:r>
            <a:r>
              <a:rPr lang="en-US" sz="1500" dirty="0">
                <a:blipFill dpi="0" rotWithShape="1">
                  <a:blip r:embed="rId4"/>
                  <a:srcRect/>
                  <a:tile tx="6350" ty="-127000" sx="65000" sy="64000" flip="none" algn="tl"/>
                </a:blipFill>
              </a:rPr>
              <a:t> le </a:t>
            </a:r>
            <a:r>
              <a:rPr lang="en-US" sz="1500" dirty="0" err="1">
                <a:blipFill dpi="0" rotWithShape="1">
                  <a:blip r:embed="rId4"/>
                  <a:srcRect/>
                  <a:tile tx="6350" ty="-127000" sx="65000" sy="64000" flip="none" algn="tl"/>
                </a:blipFill>
              </a:rPr>
              <a:t>Lettere</a:t>
            </a:r>
            <a:r>
              <a:rPr lang="en-US" sz="1500" dirty="0">
                <a:blipFill dpi="0" rotWithShape="1">
                  <a:blip r:embed="rId4"/>
                  <a:srcRect/>
                  <a:tile tx="6350" ty="-127000" sx="65000" sy="64000" flip="none" algn="tl"/>
                </a:blipFill>
              </a:rPr>
              <a:t> di Paolo </a:t>
            </a:r>
            <a:r>
              <a:rPr lang="en-US" sz="1500" dirty="0" err="1">
                <a:blipFill dpi="0" rotWithShape="1">
                  <a:blip r:embed="rId4"/>
                  <a:srcRect/>
                  <a:tile tx="6350" ty="-127000" sx="65000" sy="64000" flip="none" algn="tl"/>
                </a:blipFill>
              </a:rPr>
              <a:t>sono</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riconosciute</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importanti</a:t>
            </a:r>
            <a:r>
              <a:rPr lang="en-US" sz="1500" dirty="0">
                <a:blipFill dpi="0" rotWithShape="1">
                  <a:blip r:embed="rId4"/>
                  <a:srcRect/>
                  <a:tile tx="6350" ty="-127000" sx="65000" sy="64000" flip="none" algn="tl"/>
                </a:blipFill>
              </a:rPr>
              <a:t>?</a:t>
            </a: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r>
              <a:rPr lang="en-US" sz="1500" dirty="0" err="1">
                <a:blipFill dpi="0" rotWithShape="1">
                  <a:blip r:embed="rId4"/>
                  <a:srcRect/>
                  <a:tile tx="6350" ty="-127000" sx="65000" sy="64000" flip="none" algn="tl"/>
                </a:blipFill>
              </a:rPr>
              <a:t>Quando</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assumono</a:t>
            </a:r>
            <a:r>
              <a:rPr lang="en-US" sz="1500" dirty="0">
                <a:blipFill dpi="0" rotWithShape="1">
                  <a:blip r:embed="rId4"/>
                  <a:srcRect/>
                  <a:tile tx="6350" ty="-127000" sx="65000" sy="64000" flip="none" algn="tl"/>
                </a:blipFill>
              </a:rPr>
              <a:t> carattere </a:t>
            </a:r>
            <a:r>
              <a:rPr lang="en-US" sz="1500" dirty="0" err="1">
                <a:blipFill dpi="0" rotWithShape="1">
                  <a:blip r:embed="rId4"/>
                  <a:srcRect/>
                  <a:tile tx="6350" ty="-127000" sx="65000" sy="64000" flip="none" algn="tl"/>
                </a:blipFill>
              </a:rPr>
              <a:t>normativo</a:t>
            </a:r>
            <a:r>
              <a:rPr lang="en-US" sz="1500" dirty="0">
                <a:blipFill dpi="0" rotWithShape="1">
                  <a:blip r:embed="rId4"/>
                  <a:srcRect/>
                  <a:tile tx="6350" ty="-127000" sx="65000" sy="64000" flip="none" algn="tl"/>
                </a:blipFill>
              </a:rPr>
              <a:t> e «</a:t>
            </a:r>
            <a:r>
              <a:rPr lang="en-US" sz="1500" dirty="0" err="1">
                <a:blipFill dpi="0" rotWithShape="1">
                  <a:blip r:embed="rId4"/>
                  <a:srcRect/>
                  <a:tile tx="6350" ty="-127000" sx="65000" sy="64000" flip="none" algn="tl"/>
                </a:blipFill>
              </a:rPr>
              <a:t>canonico</a:t>
            </a:r>
            <a:r>
              <a:rPr lang="en-US" sz="1500" dirty="0">
                <a:blipFill dpi="0" rotWithShape="1">
                  <a:blip r:embed="rId4"/>
                  <a:srcRect/>
                  <a:tile tx="6350" ty="-127000" sx="65000" sy="64000" flip="none" algn="tl"/>
                </a:blipFill>
              </a:rPr>
              <a:t>»?</a:t>
            </a:r>
            <a:br>
              <a:rPr lang="en-US" sz="1500" dirty="0">
                <a:blipFill dpi="0" rotWithShape="1">
                  <a:blip r:embed="rId4"/>
                  <a:srcRect/>
                  <a:tile tx="6350" ty="-127000" sx="65000" sy="64000" flip="none" algn="tl"/>
                </a:blipFill>
              </a:rPr>
            </a:br>
            <a:endParaRPr lang="en-US" sz="1500" dirty="0">
              <a:blipFill dpi="0" rotWithShape="1">
                <a:blip r:embed="rId4"/>
                <a:srcRect/>
                <a:tile tx="6350" ty="-127000" sx="65000" sy="64000" flip="none" algn="tl"/>
              </a:blipFill>
            </a:endParaRPr>
          </a:p>
        </p:txBody>
      </p:sp>
      <p:pic>
        <p:nvPicPr>
          <p:cNvPr id="3" name="Immagine 2">
            <a:extLst>
              <a:ext uri="{FF2B5EF4-FFF2-40B4-BE49-F238E27FC236}">
                <a16:creationId xmlns:a16="http://schemas.microsoft.com/office/drawing/2014/main" id="{93D98FE1-01CB-E470-5EF6-2E297E08E900}"/>
              </a:ext>
            </a:extLst>
          </p:cNvPr>
          <p:cNvPicPr>
            <a:picLocks noChangeAspect="1"/>
          </p:cNvPicPr>
          <p:nvPr/>
        </p:nvPicPr>
        <p:blipFill>
          <a:blip r:embed="rId6"/>
          <a:stretch>
            <a:fillRect/>
          </a:stretch>
        </p:blipFill>
        <p:spPr>
          <a:xfrm>
            <a:off x="1535330" y="1388911"/>
            <a:ext cx="5402751" cy="4011543"/>
          </a:xfrm>
          <a:prstGeom prst="rect">
            <a:avLst/>
          </a:prstGeom>
        </p:spPr>
      </p:pic>
      <p:sp>
        <p:nvSpPr>
          <p:cNvPr id="42" name="Rectangle 24">
            <a:extLst>
              <a:ext uri="{FF2B5EF4-FFF2-40B4-BE49-F238E27FC236}">
                <a16:creationId xmlns:a16="http://schemas.microsoft.com/office/drawing/2014/main" id="{6EF2B872-B9D7-4C0A-A63F-60629F15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26">
            <a:extLst>
              <a:ext uri="{FF2B5EF4-FFF2-40B4-BE49-F238E27FC236}">
                <a16:creationId xmlns:a16="http://schemas.microsoft.com/office/drawing/2014/main" id="{A7420396-5761-4EC6-AF03-978EE20770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F8C656C5-0C25-4122-9E88-1BFA8EAF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4" name="Oval 28">
              <a:extLst>
                <a:ext uri="{FF2B5EF4-FFF2-40B4-BE49-F238E27FC236}">
                  <a16:creationId xmlns:a16="http://schemas.microsoft.com/office/drawing/2014/main" id="{BD05DC5E-E85B-424C-8C26-757EC0F55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313805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F950F4-E235-BA68-2BD2-C33618CAA936}"/>
            </a:ext>
          </a:extLst>
        </p:cNvPr>
        <p:cNvGrpSpPr/>
        <p:nvPr/>
      </p:nvGrpSpPr>
      <p:grpSpPr>
        <a:xfrm>
          <a:off x="0" y="0"/>
          <a:ext cx="0" cy="0"/>
          <a:chOff x="0" y="0"/>
          <a:chExt cx="0" cy="0"/>
        </a:xfrm>
      </p:grpSpPr>
      <p:sp>
        <p:nvSpPr>
          <p:cNvPr id="33" name="Rectangle 8">
            <a:extLst>
              <a:ext uri="{FF2B5EF4-FFF2-40B4-BE49-F238E27FC236}">
                <a16:creationId xmlns:a16="http://schemas.microsoft.com/office/drawing/2014/main" id="{1A5C6C0D-BE5A-5D59-F4E4-6EFB90F41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0">
            <a:extLst>
              <a:ext uri="{FF2B5EF4-FFF2-40B4-BE49-F238E27FC236}">
                <a16:creationId xmlns:a16="http://schemas.microsoft.com/office/drawing/2014/main" id="{3AF5382F-F030-2FD1-68B7-0048131E7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2">
            <a:extLst>
              <a:ext uri="{FF2B5EF4-FFF2-40B4-BE49-F238E27FC236}">
                <a16:creationId xmlns:a16="http://schemas.microsoft.com/office/drawing/2014/main" id="{96D0FE5B-6EC0-7A5B-6DC5-9FE961F53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4">
            <a:extLst>
              <a:ext uri="{FF2B5EF4-FFF2-40B4-BE49-F238E27FC236}">
                <a16:creationId xmlns:a16="http://schemas.microsoft.com/office/drawing/2014/main" id="{ABD86E96-1B3E-2A02-00DB-BDD5DA00E4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7" name="Oval 15">
              <a:extLst>
                <a:ext uri="{FF2B5EF4-FFF2-40B4-BE49-F238E27FC236}">
                  <a16:creationId xmlns:a16="http://schemas.microsoft.com/office/drawing/2014/main" id="{C5728D06-3158-7A80-BBFB-35478ECD8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8" name="Oval 16">
              <a:extLst>
                <a:ext uri="{FF2B5EF4-FFF2-40B4-BE49-F238E27FC236}">
                  <a16:creationId xmlns:a16="http://schemas.microsoft.com/office/drawing/2014/main" id="{4334C71B-CF02-AEFE-72FB-5EF5C0E0A7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9" name="Rectangle 18">
            <a:extLst>
              <a:ext uri="{FF2B5EF4-FFF2-40B4-BE49-F238E27FC236}">
                <a16:creationId xmlns:a16="http://schemas.microsoft.com/office/drawing/2014/main" id="{E2D30388-6BF3-32E1-FB75-3A59861012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Rectangle 20">
            <a:extLst>
              <a:ext uri="{FF2B5EF4-FFF2-40B4-BE49-F238E27FC236}">
                <a16:creationId xmlns:a16="http://schemas.microsoft.com/office/drawing/2014/main" id="{63D86157-166E-A6BF-2DC8-8508297E2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2">
            <a:extLst>
              <a:ext uri="{FF2B5EF4-FFF2-40B4-BE49-F238E27FC236}">
                <a16:creationId xmlns:a16="http://schemas.microsoft.com/office/drawing/2014/main" id="{62E7BF2E-1AEA-1C4B-EF4F-F7489042B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72A4062E-BA51-1A3F-FC5D-7F0F25A59533}"/>
              </a:ext>
            </a:extLst>
          </p:cNvPr>
          <p:cNvSpPr>
            <a:spLocks noGrp="1"/>
          </p:cNvSpPr>
          <p:nvPr>
            <p:ph type="title"/>
          </p:nvPr>
        </p:nvSpPr>
        <p:spPr>
          <a:xfrm>
            <a:off x="7987004" y="1116775"/>
            <a:ext cx="3031515" cy="4580300"/>
          </a:xfrm>
        </p:spPr>
        <p:txBody>
          <a:bodyPr vert="horz" lIns="91440" tIns="45720" rIns="91440" bIns="45720" rtlCol="0" anchor="ctr">
            <a:normAutofit/>
          </a:bodyPr>
          <a:lstStyle/>
          <a:p>
            <a:pPr marL="285750" indent="-285750" fontAlgn="auto">
              <a:lnSpc>
                <a:spcPct val="85000"/>
              </a:lnSpc>
              <a:spcAft>
                <a:spcPts val="0"/>
              </a:spcAft>
              <a:defRPr/>
            </a:pP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r>
              <a:rPr lang="en-US" sz="1500" dirty="0" err="1">
                <a:blipFill dpi="0" rotWithShape="1">
                  <a:blip r:embed="rId4"/>
                  <a:srcRect/>
                  <a:tile tx="6350" ty="-127000" sx="65000" sy="64000" flip="none" algn="tl"/>
                </a:blipFill>
              </a:rPr>
              <a:t>Oltre</a:t>
            </a:r>
            <a:r>
              <a:rPr lang="en-US" sz="1500" dirty="0">
                <a:blipFill dpi="0" rotWithShape="1">
                  <a:blip r:embed="rId4"/>
                  <a:srcRect/>
                  <a:tile tx="6350" ty="-127000" sx="65000" sy="64000" flip="none" algn="tl"/>
                </a:blipFill>
              </a:rPr>
              <a:t> Paolo, chi scrive </a:t>
            </a:r>
            <a:r>
              <a:rPr lang="en-US" sz="1500" dirty="0" err="1">
                <a:blipFill dpi="0" rotWithShape="1">
                  <a:blip r:embed="rId4"/>
                  <a:srcRect/>
                  <a:tile tx="6350" ty="-127000" sx="65000" sy="64000" flip="none" algn="tl"/>
                </a:blipFill>
              </a:rPr>
              <a:t>lettere</a:t>
            </a:r>
            <a:r>
              <a:rPr lang="en-US" sz="1500" dirty="0">
                <a:blipFill dpi="0" rotWithShape="1">
                  <a:blip r:embed="rId4"/>
                  <a:srcRect/>
                  <a:tile tx="6350" ty="-127000" sx="65000" sy="64000" flip="none" algn="tl"/>
                </a:blipFill>
              </a:rPr>
              <a:t>?</a:t>
            </a: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r>
              <a:rPr lang="en-US" sz="1500" dirty="0">
                <a:blipFill dpi="0" rotWithShape="1">
                  <a:blip r:embed="rId4"/>
                  <a:srcRect/>
                  <a:tile tx="6350" ty="-127000" sx="65000" sy="64000" flip="none" algn="tl"/>
                </a:blipFill>
              </a:rPr>
              <a:t>Le </a:t>
            </a:r>
            <a:r>
              <a:rPr lang="en-US" sz="1500" dirty="0" err="1">
                <a:blipFill dpi="0" rotWithShape="1">
                  <a:blip r:embed="rId4"/>
                  <a:srcRect/>
                  <a:tile tx="6350" ty="-127000" sx="65000" sy="64000" flip="none" algn="tl"/>
                </a:blipFill>
              </a:rPr>
              <a:t>lettere</a:t>
            </a:r>
            <a:r>
              <a:rPr lang="en-US" sz="1500" dirty="0">
                <a:blipFill dpi="0" rotWithShape="1">
                  <a:blip r:embed="rId4"/>
                  <a:srcRect/>
                  <a:tile tx="6350" ty="-127000" sx="65000" sy="64000" flip="none" algn="tl"/>
                </a:blipFill>
              </a:rPr>
              <a:t> di </a:t>
            </a:r>
            <a:r>
              <a:rPr lang="en-US" sz="1500" dirty="0" err="1">
                <a:blipFill dpi="0" rotWithShape="1">
                  <a:blip r:embed="rId4"/>
                  <a:srcRect/>
                  <a:tile tx="6350" ty="-127000" sx="65000" sy="64000" flip="none" algn="tl"/>
                </a:blipFill>
              </a:rPr>
              <a:t>raccomandazione</a:t>
            </a: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endParaRPr lang="en-US" sz="1500" dirty="0">
              <a:blipFill dpi="0" rotWithShape="1">
                <a:blip r:embed="rId4"/>
                <a:srcRect/>
                <a:tile tx="6350" ty="-127000" sx="65000" sy="64000" flip="none" algn="tl"/>
              </a:blipFill>
            </a:endParaRPr>
          </a:p>
        </p:txBody>
      </p:sp>
      <p:sp>
        <p:nvSpPr>
          <p:cNvPr id="42" name="Rectangle 24">
            <a:extLst>
              <a:ext uri="{FF2B5EF4-FFF2-40B4-BE49-F238E27FC236}">
                <a16:creationId xmlns:a16="http://schemas.microsoft.com/office/drawing/2014/main" id="{56109B41-4AE9-9B79-EA00-2BE17FD5FC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26">
            <a:extLst>
              <a:ext uri="{FF2B5EF4-FFF2-40B4-BE49-F238E27FC236}">
                <a16:creationId xmlns:a16="http://schemas.microsoft.com/office/drawing/2014/main" id="{C15F538C-DE29-5734-925B-EE4CF52A7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4EABD09B-8F7B-0BC1-A5AE-C6BF55525E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4" name="Oval 28">
              <a:extLst>
                <a:ext uri="{FF2B5EF4-FFF2-40B4-BE49-F238E27FC236}">
                  <a16:creationId xmlns:a16="http://schemas.microsoft.com/office/drawing/2014/main" id="{BC5BD369-3602-31D1-531A-867F48110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CasellaDiTesto 4">
            <a:extLst>
              <a:ext uri="{FF2B5EF4-FFF2-40B4-BE49-F238E27FC236}">
                <a16:creationId xmlns:a16="http://schemas.microsoft.com/office/drawing/2014/main" id="{F910E11C-3169-1B74-725E-279F13988195}"/>
              </a:ext>
            </a:extLst>
          </p:cNvPr>
          <p:cNvSpPr txBox="1"/>
          <p:nvPr/>
        </p:nvSpPr>
        <p:spPr>
          <a:xfrm>
            <a:off x="1058345" y="1868689"/>
            <a:ext cx="6097554" cy="3416320"/>
          </a:xfrm>
          <a:prstGeom prst="rect">
            <a:avLst/>
          </a:prstGeom>
          <a:noFill/>
        </p:spPr>
        <p:txBody>
          <a:bodyPr wrap="square">
            <a:spAutoFit/>
          </a:bodyPr>
          <a:lstStyle/>
          <a:p>
            <a:r>
              <a:rPr lang="it-IT" dirty="0"/>
              <a:t>2 </a:t>
            </a:r>
            <a:r>
              <a:rPr lang="it-IT" dirty="0" err="1"/>
              <a:t>Cor</a:t>
            </a:r>
            <a:r>
              <a:rPr lang="it-IT" dirty="0"/>
              <a:t> 3,1-3 </a:t>
            </a:r>
          </a:p>
          <a:p>
            <a:endParaRPr lang="it-IT" dirty="0"/>
          </a:p>
          <a:p>
            <a:r>
              <a:rPr lang="it-IT" dirty="0"/>
              <a:t>Cominciamo di nuovo a raccomandare noi stessi? O abbiamo forse bisogno, come alcuni, di lettere di raccomandazione per voi o da parte vostra? 2La nostra lettera siete voi, lettera scritta nei nostri cuori, conosciuta e letta da tutti gli uomini. 3È noto infatti che voi siete una lettera di Cristo composta da noi, scritta non con inchiostro, ma con lo Spirito del Dio vivente, non su tavole di pietra, ma su tavole di cuori umani.</a:t>
            </a:r>
          </a:p>
          <a:p>
            <a:endParaRPr lang="it-IT" dirty="0"/>
          </a:p>
          <a:p>
            <a:r>
              <a:rPr lang="it-IT" dirty="0"/>
              <a:t>+ At 15</a:t>
            </a:r>
          </a:p>
        </p:txBody>
      </p:sp>
    </p:spTree>
    <p:extLst>
      <p:ext uri="{BB962C8B-B14F-4D97-AF65-F5344CB8AC3E}">
        <p14:creationId xmlns:p14="http://schemas.microsoft.com/office/powerpoint/2010/main" val="566608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Perché Paolo scrive</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pPr>
              <a:lnSpc>
                <a:spcPct val="150000"/>
              </a:lnSpc>
              <a:buFontTx/>
              <a:buChar char="-"/>
            </a:pPr>
            <a:r>
              <a:rPr lang="it-IT" sz="2400" dirty="0">
                <a:latin typeface="+mj-lt"/>
              </a:rPr>
              <a:t>Paolo scrive per necessità e urgenza di intervenire su questioni sorte in seno alle comunità a lui legate (eccetto </a:t>
            </a:r>
            <a:r>
              <a:rPr lang="it-IT" sz="2400" i="1" dirty="0">
                <a:latin typeface="+mj-lt"/>
              </a:rPr>
              <a:t>Romani)</a:t>
            </a:r>
          </a:p>
          <a:p>
            <a:pPr>
              <a:lnSpc>
                <a:spcPct val="150000"/>
              </a:lnSpc>
              <a:buFontTx/>
              <a:buChar char="-"/>
            </a:pPr>
            <a:r>
              <a:rPr lang="it-IT" sz="2400" dirty="0">
                <a:latin typeface="+mj-lt"/>
              </a:rPr>
              <a:t>Esse sono scritti di «occasione» per mantenere un contatto con la comunità </a:t>
            </a:r>
          </a:p>
          <a:p>
            <a:pPr marL="0" indent="0">
              <a:lnSpc>
                <a:spcPct val="150000"/>
              </a:lnSpc>
              <a:buNone/>
            </a:pPr>
            <a:r>
              <a:rPr lang="it-IT" sz="2400" dirty="0">
                <a:latin typeface="+mj-lt"/>
              </a:rPr>
              <a:t> - Rassicurare e rafforzare</a:t>
            </a:r>
          </a:p>
          <a:p>
            <a:pPr>
              <a:lnSpc>
                <a:spcPct val="150000"/>
              </a:lnSpc>
              <a:buFontTx/>
              <a:buChar char="-"/>
            </a:pPr>
            <a:r>
              <a:rPr lang="it-IT" sz="2400" dirty="0">
                <a:latin typeface="+mj-lt"/>
              </a:rPr>
              <a:t>Esse vogliono trasmettere identità </a:t>
            </a:r>
            <a:r>
              <a:rPr lang="it-IT" sz="2400" dirty="0" err="1">
                <a:latin typeface="+mj-lt"/>
              </a:rPr>
              <a:t>cf</a:t>
            </a:r>
            <a:r>
              <a:rPr lang="it-IT" sz="2400" dirty="0">
                <a:latin typeface="+mj-lt"/>
              </a:rPr>
              <a:t> inizio 1 Corinzi</a:t>
            </a:r>
          </a:p>
        </p:txBody>
      </p:sp>
      <p:sp>
        <p:nvSpPr>
          <p:cNvPr id="4" name="Segnaposto testo 3"/>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1580292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B71EC-BC76-88B6-1D07-B7846464AF5C}"/>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942A3E71-174A-B6E6-AE1A-CDB631BD9AC9}"/>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en-US" sz="2400" b="0" dirty="0">
                <a:latin typeface="ADLaM Display" panose="02010000000000000000" pitchFamily="2" charset="0"/>
                <a:ea typeface="ADLaM Display" panose="02010000000000000000" pitchFamily="2" charset="0"/>
                <a:cs typeface="ADLaM Display" panose="02010000000000000000" pitchFamily="2" charset="0"/>
              </a:rPr>
              <a:t>1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Tessalonicesi</a:t>
            </a:r>
            <a:r>
              <a:rPr lang="en-US" sz="2400" b="0" dirty="0">
                <a:latin typeface="ADLaM Display" panose="02010000000000000000" pitchFamily="2" charset="0"/>
                <a:ea typeface="ADLaM Display" panose="02010000000000000000" pitchFamily="2" charset="0"/>
                <a:cs typeface="ADLaM Display" panose="02010000000000000000" pitchFamily="2" charset="0"/>
              </a:rPr>
              <a:t> 5: uno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scritto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d’occasione</a:t>
            </a: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Non vogliamo, fratelli, lasciarvi nell'ignoranza a proposito di quelli che sono morti, perché non siate tristi come gli altri che non hanno speranza. 14Se infatti crediamo che Gesù è morto e risorto, così anche Dio, per mezzo di Gesù, radunerà con lui coloro che sono morti. 15Sulla parola del Signore infatti vi diciamo questo: noi, che viviamo e che saremo ancora in vita alla venuta del Signore, non avremo alcuna precedenza su quelli che sono morti. 16Perché il Signore stesso, a un ordine, alla voce dell'arcangelo e al suono della tromba di Dio, discenderà dal cielo. E prima risorgeranno i morti in Cristo; 17quindi noi, che viviamo e che saremo ancora in vita, verremo rapiti insieme con loro nelle nubi, per andare incontro al Signore in alto, e così per sempre saremo con il Signore. </a:t>
            </a:r>
            <a:endParaRPr lang="en-US" sz="2400" b="0"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631018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E731C-F6A7-4883-8EC8-87C0DAAEEF62}"/>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DC0FB820-9614-773B-1E27-904039A1CA0E}"/>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en-US" sz="2400" b="0" dirty="0">
                <a:latin typeface="ADLaM Display" panose="02010000000000000000" pitchFamily="2" charset="0"/>
                <a:ea typeface="ADLaM Display" panose="02010000000000000000" pitchFamily="2" charset="0"/>
                <a:cs typeface="ADLaM Display" panose="02010000000000000000" pitchFamily="2" charset="0"/>
              </a:rPr>
              <a:t>1 Tess 5,26-27</a:t>
            </a: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it-IT" sz="3200" b="0" i="0" dirty="0">
                <a:solidFill>
                  <a:srgbClr val="111111"/>
                </a:solidFill>
                <a:effectLst/>
                <a:latin typeface="PT Serif" panose="020A0603040505020204" pitchFamily="18" charset="0"/>
              </a:rPr>
              <a:t>Salutate tutti i fratelli con il bacio santo. </a:t>
            </a:r>
            <a:r>
              <a:rPr lang="it-IT" sz="3200" b="0" i="0" baseline="30000" dirty="0">
                <a:solidFill>
                  <a:srgbClr val="A6122D"/>
                </a:solidFill>
                <a:effectLst/>
                <a:latin typeface="SpaceGroteskRegular"/>
              </a:rPr>
              <a:t>27</a:t>
            </a:r>
            <a:r>
              <a:rPr lang="it-IT" sz="3200" b="0" i="0" dirty="0">
                <a:solidFill>
                  <a:srgbClr val="111111"/>
                </a:solidFill>
                <a:effectLst/>
                <a:latin typeface="PT Serif" panose="020A0603040505020204" pitchFamily="18" charset="0"/>
              </a:rPr>
              <a:t>Vi scongiuro, per il Signore, che questa lettera sia letta a tutti i fratelli.</a:t>
            </a:r>
            <a:endParaRPr lang="en-US" sz="3200" b="0"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374322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39B23-B468-D381-D76C-51329A4764C3}"/>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9C19467C-B0CA-3900-71FF-E3818615231E}"/>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400" b="0" dirty="0">
                <a:latin typeface="ADLaM Display" panose="02010000000000000000" pitchFamily="2" charset="0"/>
                <a:ea typeface="ADLaM Display" panose="02010000000000000000" pitchFamily="2" charset="0"/>
                <a:cs typeface="ADLaM Display" panose="02010000000000000000" pitchFamily="2" charset="0"/>
              </a:rPr>
              <a:t>Come fanno le Lettere di Paolo ad avere autorità?</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Prescritto a Galati: </a:t>
            </a:r>
            <a:r>
              <a:rPr lang="it-IT" sz="1800" b="0" i="0" dirty="0">
                <a:solidFill>
                  <a:srgbClr val="111111"/>
                </a:solidFill>
                <a:effectLst/>
                <a:latin typeface="PT Serif" panose="020A0603040505020204" pitchFamily="18" charset="0"/>
              </a:rPr>
              <a:t>Paolo, apostolo non da parte di uomini, né per mezzo di uomo, ma per mezzo di Gesù Cristo e di Dio Padre che lo ha risuscitato dai morti, </a:t>
            </a:r>
            <a:r>
              <a:rPr lang="it-IT" sz="1800" b="0" i="0" baseline="30000" dirty="0">
                <a:solidFill>
                  <a:srgbClr val="A6122D"/>
                </a:solidFill>
                <a:effectLst/>
                <a:latin typeface="SpaceGroteskRegular"/>
              </a:rPr>
              <a:t>2</a:t>
            </a:r>
            <a:r>
              <a:rPr lang="it-IT" sz="1800" b="0" i="0" dirty="0">
                <a:solidFill>
                  <a:srgbClr val="111111"/>
                </a:solidFill>
                <a:effectLst/>
                <a:latin typeface="PT Serif" panose="020A0603040505020204" pitchFamily="18" charset="0"/>
              </a:rPr>
              <a:t>e tutti i fratelli che sono con me, alle Chiese della Galazia</a:t>
            </a:r>
            <a:br>
              <a:rPr lang="it-IT" sz="1800" b="0" i="0" dirty="0">
                <a:solidFill>
                  <a:srgbClr val="111111"/>
                </a:solidFill>
                <a:effectLst/>
                <a:latin typeface="PT Serif" panose="020A0603040505020204" pitchFamily="18" charset="0"/>
              </a:rPr>
            </a:br>
            <a:br>
              <a:rPr lang="it-IT" sz="1800" b="0" i="0" dirty="0">
                <a:solidFill>
                  <a:srgbClr val="111111"/>
                </a:solidFill>
                <a:effectLst/>
                <a:latin typeface="PT Serif" panose="020A0603040505020204" pitchFamily="18" charset="0"/>
              </a:rPr>
            </a:br>
            <a:br>
              <a:rPr lang="it-IT" sz="1800" b="0" i="0" dirty="0">
                <a:solidFill>
                  <a:srgbClr val="111111"/>
                </a:solidFill>
                <a:effectLst/>
                <a:latin typeface="PT Serif" panose="020A0603040505020204" pitchFamily="18"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Latori delle Lettere</a:t>
            </a:r>
            <a:r>
              <a:rPr lang="it-IT" sz="1800" b="0" i="0" dirty="0">
                <a:solidFill>
                  <a:srgbClr val="111111"/>
                </a:solidFill>
                <a:effectLst/>
                <a:latin typeface="PT Serif" panose="020A0603040505020204" pitchFamily="18" charset="0"/>
              </a:rPr>
              <a:t>: 2 Cor. 8,16-24: Siano rese grazie a Dio, che infonde la medesima sollecitudine per voi nel cuore di Tito! 17Egli infatti ha accolto il mio invito e con grande sollecitudine è partito spontaneamente per venire da voi. 18Con lui abbiamo inviato pure il fratello che tutte le Chiese lodano a motivo del Vangelo. 19Egli è stato designato dalle Chiese come nostro compagno in quest'opera di carità, alla quale ci dedichiamo per la gloria del Signore, e per dimostrare anche l'impulso del nostro cuore. 20Con ciò intendiamo evitare che qualcuno possa biasimarci per questa abbondanza che viene da noi amministrata. 21Ci preoccupiamo infatti di comportarci bene non soltanto davanti al Signore, ma anche davanti agli uomini. 22Con loro abbiamo inviato anche il nostro fratello, di cui abbiamo più volte sperimentato la sollecitudine in molte circostanze; egli è ora più entusiasta che mai per la grande fiducia che ha in voi. 23Quanto a Tito, egli è mio compagno e collaboratore presso di voi; quanto ai nostri fratelli, essi sono delegati delle Chiese e gloria di Cristo. 24Date dunque a loro la prova del vostro amore e della legittimità del nostro vanto per voi davanti alle Chiese.</a:t>
            </a:r>
            <a:br>
              <a:rPr lang="it-IT" sz="1800" b="0" i="0" dirty="0">
                <a:solidFill>
                  <a:srgbClr val="111111"/>
                </a:solidFill>
                <a:effectLst/>
                <a:latin typeface="PT Serif" panose="020A0603040505020204" pitchFamily="18" charset="0"/>
              </a:rPr>
            </a:br>
            <a:endParaRPr lang="en-US" sz="1800" b="0"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545226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D500B-2046-369B-6095-F837302FDA0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CE464A3-5AF2-D8D7-337A-62FFE5178877}"/>
              </a:ext>
            </a:extLst>
          </p:cNvPr>
          <p:cNvSpPr>
            <a:spLocks noGrp="1"/>
          </p:cNvSpPr>
          <p:nvPr>
            <p:ph type="title"/>
          </p:nvPr>
        </p:nvSpPr>
        <p:spPr/>
        <p:txBody>
          <a:bodyPr>
            <a:normAutofit/>
          </a:bodyPr>
          <a:lstStyle/>
          <a:p>
            <a:r>
              <a:rPr lang="it-IT" sz="2400" dirty="0"/>
              <a:t>A chi Paolo scrive</a:t>
            </a:r>
          </a:p>
        </p:txBody>
      </p:sp>
      <p:sp>
        <p:nvSpPr>
          <p:cNvPr id="9" name="Segnaposto contenuto 8">
            <a:extLst>
              <a:ext uri="{FF2B5EF4-FFF2-40B4-BE49-F238E27FC236}">
                <a16:creationId xmlns:a16="http://schemas.microsoft.com/office/drawing/2014/main" id="{EDF1803E-F27D-22EC-F2D6-3592C42685C2}"/>
              </a:ext>
            </a:extLst>
          </p:cNvPr>
          <p:cNvSpPr>
            <a:spLocks noGrp="1"/>
          </p:cNvSpPr>
          <p:nvPr>
            <p:ph idx="1"/>
          </p:nvPr>
        </p:nvSpPr>
        <p:spPr>
          <a:xfrm>
            <a:off x="0" y="0"/>
            <a:ext cx="8319751" cy="6858000"/>
          </a:xfrm>
          <a:solidFill>
            <a:srgbClr val="FFC000"/>
          </a:solidFill>
        </p:spPr>
        <p:txBody>
          <a:bodyPr>
            <a:normAutofit/>
          </a:bodyPr>
          <a:lstStyle/>
          <a:p>
            <a:pPr>
              <a:lnSpc>
                <a:spcPct val="150000"/>
              </a:lnSpc>
              <a:buFontTx/>
              <a:buChar char="-"/>
            </a:pPr>
            <a:r>
              <a:rPr lang="it-IT" sz="2400" dirty="0">
                <a:latin typeface="+mj-lt"/>
              </a:rPr>
              <a:t>Paolo scrive a gruppi strutturati, mai a singoli</a:t>
            </a:r>
            <a:endParaRPr lang="it-IT" sz="2400" i="1" dirty="0">
              <a:latin typeface="+mj-lt"/>
            </a:endParaRPr>
          </a:p>
          <a:p>
            <a:pPr>
              <a:lnSpc>
                <a:spcPct val="150000"/>
              </a:lnSpc>
              <a:buFontTx/>
              <a:buChar char="-"/>
            </a:pPr>
            <a:r>
              <a:rPr lang="it-IT" sz="2400" dirty="0">
                <a:latin typeface="+mj-lt"/>
              </a:rPr>
              <a:t>Attraverso le lettere conferma la struttura (fornisce a noi notizie preziose per capire la strutturazione delle comunità)</a:t>
            </a:r>
          </a:p>
          <a:p>
            <a:pPr>
              <a:lnSpc>
                <a:spcPct val="150000"/>
              </a:lnSpc>
              <a:buFontTx/>
              <a:buChar char="-"/>
            </a:pPr>
            <a:endParaRPr lang="it-IT" sz="2400" dirty="0">
              <a:latin typeface="+mj-lt"/>
            </a:endParaRPr>
          </a:p>
          <a:p>
            <a:pPr>
              <a:lnSpc>
                <a:spcPct val="150000"/>
              </a:lnSpc>
              <a:buFontTx/>
              <a:buChar char="-"/>
            </a:pPr>
            <a:r>
              <a:rPr lang="it-IT" sz="2400" dirty="0">
                <a:latin typeface="+mj-lt"/>
              </a:rPr>
              <a:t>1 Tess 5,12: Vi preghiamo, fratelli, di avere riguardo per quelli che faticano tra voi, che vi fanno da guida nel Signore e vi ammoniscono; 13trattateli con molto rispetto e amore, a motivo del loro lavoro. Vivete in pace tra voi. 14</a:t>
            </a:r>
          </a:p>
        </p:txBody>
      </p:sp>
      <p:sp>
        <p:nvSpPr>
          <p:cNvPr id="4" name="Segnaposto testo 3">
            <a:extLst>
              <a:ext uri="{FF2B5EF4-FFF2-40B4-BE49-F238E27FC236}">
                <a16:creationId xmlns:a16="http://schemas.microsoft.com/office/drawing/2014/main" id="{CBFCC7B1-C409-1BD5-7924-41FA0E8F340A}"/>
              </a:ext>
            </a:extLst>
          </p:cNvPr>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739628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8B1C9-F6D6-59A0-BA69-3FC1B46F806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0F12039-E231-8DBF-502F-117B06F625FB}"/>
              </a:ext>
            </a:extLst>
          </p:cNvPr>
          <p:cNvSpPr>
            <a:spLocks noGrp="1"/>
          </p:cNvSpPr>
          <p:nvPr>
            <p:ph type="title"/>
          </p:nvPr>
        </p:nvSpPr>
        <p:spPr/>
        <p:txBody>
          <a:bodyPr>
            <a:normAutofit/>
          </a:bodyPr>
          <a:lstStyle/>
          <a:p>
            <a:r>
              <a:rPr lang="it-IT" sz="2400" dirty="0"/>
              <a:t>A chi Paolo scrive</a:t>
            </a:r>
          </a:p>
        </p:txBody>
      </p:sp>
      <p:sp>
        <p:nvSpPr>
          <p:cNvPr id="9" name="Segnaposto contenuto 8">
            <a:extLst>
              <a:ext uri="{FF2B5EF4-FFF2-40B4-BE49-F238E27FC236}">
                <a16:creationId xmlns:a16="http://schemas.microsoft.com/office/drawing/2014/main" id="{C5D65FAB-649C-F985-52BF-696307EEA06C}"/>
              </a:ext>
            </a:extLst>
          </p:cNvPr>
          <p:cNvSpPr>
            <a:spLocks noGrp="1"/>
          </p:cNvSpPr>
          <p:nvPr>
            <p:ph idx="1"/>
          </p:nvPr>
        </p:nvSpPr>
        <p:spPr>
          <a:xfrm>
            <a:off x="0" y="0"/>
            <a:ext cx="8319751" cy="6858000"/>
          </a:xfrm>
          <a:solidFill>
            <a:srgbClr val="FFC000"/>
          </a:solidFill>
        </p:spPr>
        <p:txBody>
          <a:bodyPr>
            <a:normAutofit/>
          </a:bodyPr>
          <a:lstStyle/>
          <a:p>
            <a:pPr>
              <a:lnSpc>
                <a:spcPct val="150000"/>
              </a:lnSpc>
              <a:buFontTx/>
              <a:buChar char="-"/>
            </a:pPr>
            <a:r>
              <a:rPr lang="it-IT" sz="2400" dirty="0">
                <a:latin typeface="+mj-lt"/>
              </a:rPr>
              <a:t>Paolo scrive a gruppi strutturati, mai a singoli</a:t>
            </a:r>
            <a:endParaRPr lang="it-IT" sz="2400" i="1" dirty="0">
              <a:latin typeface="+mj-lt"/>
            </a:endParaRPr>
          </a:p>
          <a:p>
            <a:pPr>
              <a:lnSpc>
                <a:spcPct val="150000"/>
              </a:lnSpc>
              <a:buFontTx/>
              <a:buChar char="-"/>
            </a:pPr>
            <a:r>
              <a:rPr lang="it-IT" sz="2400" dirty="0">
                <a:latin typeface="+mj-lt"/>
              </a:rPr>
              <a:t>Attraverso le lettere conferma la struttura (fornisce a noi notizie preziose per capire la strutturazione delle comunità)</a:t>
            </a:r>
          </a:p>
          <a:p>
            <a:pPr>
              <a:lnSpc>
                <a:spcPct val="150000"/>
              </a:lnSpc>
              <a:buFontTx/>
              <a:buChar char="-"/>
            </a:pPr>
            <a:endParaRPr lang="it-IT" sz="2400" dirty="0">
              <a:latin typeface="+mj-lt"/>
            </a:endParaRPr>
          </a:p>
          <a:p>
            <a:pPr>
              <a:lnSpc>
                <a:spcPct val="150000"/>
              </a:lnSpc>
              <a:buFontTx/>
              <a:buChar char="-"/>
            </a:pPr>
            <a:r>
              <a:rPr lang="it-IT" sz="2400" dirty="0">
                <a:latin typeface="+mj-lt"/>
              </a:rPr>
              <a:t>1 Cor. 12: 2,Voi sapete infatti che, quando eravate pagani, vi lasciavate trascinare senza alcun controllo verso gli idoli muti. 3,Perciò io vi dichiaro: nessuno che parli sotto l'azione dello Spirito di Dio può dire: "Gesù è </a:t>
            </a:r>
            <a:r>
              <a:rPr lang="it-IT" sz="2400" dirty="0" err="1">
                <a:latin typeface="+mj-lt"/>
              </a:rPr>
              <a:t>anàtema</a:t>
            </a:r>
            <a:r>
              <a:rPr lang="it-IT" sz="2400" dirty="0">
                <a:latin typeface="+mj-lt"/>
              </a:rPr>
              <a:t>!"; e nessuno può dire: "Gesù è Signore!", se non sotto l'azione dello Spirito Santo.</a:t>
            </a:r>
          </a:p>
        </p:txBody>
      </p:sp>
      <p:sp>
        <p:nvSpPr>
          <p:cNvPr id="4" name="Segnaposto testo 3">
            <a:extLst>
              <a:ext uri="{FF2B5EF4-FFF2-40B4-BE49-F238E27FC236}">
                <a16:creationId xmlns:a16="http://schemas.microsoft.com/office/drawing/2014/main" id="{A1AD84E4-BC82-2A17-39B1-4F4AE07C7274}"/>
              </a:ext>
            </a:extLst>
          </p:cNvPr>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2386956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8F0EE-79D3-0F7C-CE19-5AF210936E8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6CAA9DF-8D28-DEAF-5FCA-656D0EAFC92E}"/>
              </a:ext>
            </a:extLst>
          </p:cNvPr>
          <p:cNvSpPr>
            <a:spLocks noGrp="1"/>
          </p:cNvSpPr>
          <p:nvPr>
            <p:ph type="title"/>
          </p:nvPr>
        </p:nvSpPr>
        <p:spPr/>
        <p:txBody>
          <a:bodyPr>
            <a:normAutofit/>
          </a:bodyPr>
          <a:lstStyle/>
          <a:p>
            <a:r>
              <a:rPr lang="it-IT" sz="2400" dirty="0"/>
              <a:t>A chi Paolo scrive</a:t>
            </a:r>
          </a:p>
        </p:txBody>
      </p:sp>
      <p:sp>
        <p:nvSpPr>
          <p:cNvPr id="9" name="Segnaposto contenuto 8">
            <a:extLst>
              <a:ext uri="{FF2B5EF4-FFF2-40B4-BE49-F238E27FC236}">
                <a16:creationId xmlns:a16="http://schemas.microsoft.com/office/drawing/2014/main" id="{A593D554-69CF-69C3-E4BB-649FA838969F}"/>
              </a:ext>
            </a:extLst>
          </p:cNvPr>
          <p:cNvSpPr>
            <a:spLocks noGrp="1"/>
          </p:cNvSpPr>
          <p:nvPr>
            <p:ph idx="1"/>
          </p:nvPr>
        </p:nvSpPr>
        <p:spPr>
          <a:xfrm>
            <a:off x="0" y="0"/>
            <a:ext cx="8319751" cy="6858000"/>
          </a:xfrm>
          <a:solidFill>
            <a:srgbClr val="FFC000"/>
          </a:solidFill>
        </p:spPr>
        <p:txBody>
          <a:bodyPr>
            <a:normAutofit fontScale="92500"/>
          </a:bodyPr>
          <a:lstStyle/>
          <a:p>
            <a:pPr>
              <a:lnSpc>
                <a:spcPct val="150000"/>
              </a:lnSpc>
              <a:buFontTx/>
              <a:buChar char="-"/>
            </a:pPr>
            <a:r>
              <a:rPr lang="it-IT" sz="2400" dirty="0">
                <a:latin typeface="+mj-lt"/>
              </a:rPr>
              <a:t>Vi sono diversi carismi, ma uno solo è lo Spirito; 5vi sono diversi ministeri, ma uno solo è il Signore; 6vi sono diverse attività, ma uno solo è Dio, che opera tutto in tutti. 7A ciascuno è data una manifestazione particolare dello Spirito per il bene comune: 8a uno infatti, per mezzo dello Spirito, viene dato il linguaggio di sapienza; a un altro invece, dallo stesso Spirito, il linguaggio di conoscenza; 9a uno, nello stesso Spirito, la fede; a un altro, nell'unico Spirito, il dono delle guarigioni; 10a uno il potere dei miracoli; a un altro il dono della profezia; a un altro il dono di discernere gli spiriti; a un altro la varietà delle lingue; a un altro l'interpretazione delle lingue. 11Ma tutte queste cose le opera l'unico e medesimo Spirito, distribuendole a ciascuno come vuole.</a:t>
            </a:r>
          </a:p>
        </p:txBody>
      </p:sp>
      <p:sp>
        <p:nvSpPr>
          <p:cNvPr id="4" name="Segnaposto testo 3">
            <a:extLst>
              <a:ext uri="{FF2B5EF4-FFF2-40B4-BE49-F238E27FC236}">
                <a16:creationId xmlns:a16="http://schemas.microsoft.com/office/drawing/2014/main" id="{4BF1EDB9-B167-9286-3547-0CE7B97CCB64}"/>
              </a:ext>
            </a:extLst>
          </p:cNvPr>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834691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10533-808B-69FF-E83A-18652FA43E5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DE6A574-F7BD-A71C-9FD0-7C8D655443EB}"/>
              </a:ext>
            </a:extLst>
          </p:cNvPr>
          <p:cNvSpPr>
            <a:spLocks noGrp="1"/>
          </p:cNvSpPr>
          <p:nvPr>
            <p:ph type="title"/>
          </p:nvPr>
        </p:nvSpPr>
        <p:spPr/>
        <p:txBody>
          <a:bodyPr>
            <a:normAutofit/>
          </a:bodyPr>
          <a:lstStyle/>
          <a:p>
            <a:r>
              <a:rPr lang="it-IT" sz="2400" dirty="0"/>
              <a:t>A chi Paolo scrive</a:t>
            </a:r>
          </a:p>
        </p:txBody>
      </p:sp>
      <p:sp>
        <p:nvSpPr>
          <p:cNvPr id="9" name="Segnaposto contenuto 8">
            <a:extLst>
              <a:ext uri="{FF2B5EF4-FFF2-40B4-BE49-F238E27FC236}">
                <a16:creationId xmlns:a16="http://schemas.microsoft.com/office/drawing/2014/main" id="{B6DC06D9-AB3B-9CA1-6493-F9560CEAB4DC}"/>
              </a:ext>
            </a:extLst>
          </p:cNvPr>
          <p:cNvSpPr>
            <a:spLocks noGrp="1"/>
          </p:cNvSpPr>
          <p:nvPr>
            <p:ph idx="1"/>
          </p:nvPr>
        </p:nvSpPr>
        <p:spPr>
          <a:xfrm>
            <a:off x="0" y="0"/>
            <a:ext cx="8319751" cy="6858000"/>
          </a:xfrm>
          <a:solidFill>
            <a:srgbClr val="FFC000"/>
          </a:solidFill>
        </p:spPr>
        <p:txBody>
          <a:bodyPr>
            <a:normAutofit/>
          </a:bodyPr>
          <a:lstStyle/>
          <a:p>
            <a:pPr>
              <a:lnSpc>
                <a:spcPct val="150000"/>
              </a:lnSpc>
              <a:buFontTx/>
              <a:buChar char="-"/>
            </a:pPr>
            <a:r>
              <a:rPr lang="it-IT" sz="2400" dirty="0">
                <a:latin typeface="+mj-lt"/>
              </a:rPr>
              <a:t>28Alcuni perciò Dio li ha posti nella Chiesa in primo luogo come apostoli, in secondo luogo come profeti, in terzo luogo come maestri; poi ci sono i miracoli, quindi il dono delle guarigioni, di assistere, di governare, di parlare varie lingue. 29Sono forse tutti apostoli? Tutti profeti? Tutti maestri? Tutti fanno miracoli? 30Tutti possiedono il dono delle guarigioni? Tutti parlano lingue? Tutti le interpretano? 31Desiderate invece intensamente i carismi più grandi. E allora, vi mostro la via più sublime.</a:t>
            </a:r>
          </a:p>
        </p:txBody>
      </p:sp>
      <p:sp>
        <p:nvSpPr>
          <p:cNvPr id="4" name="Segnaposto testo 3">
            <a:extLst>
              <a:ext uri="{FF2B5EF4-FFF2-40B4-BE49-F238E27FC236}">
                <a16:creationId xmlns:a16="http://schemas.microsoft.com/office/drawing/2014/main" id="{5EB14AEA-AE76-A49B-4E2D-AAAC33BCFDA7}"/>
              </a:ext>
            </a:extLst>
          </p:cNvPr>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2777996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B6D9B4-3AAD-F3F6-CF3D-896F50F23DDF}"/>
            </a:ext>
          </a:extLst>
        </p:cNvPr>
        <p:cNvGrpSpPr/>
        <p:nvPr/>
      </p:nvGrpSpPr>
      <p:grpSpPr>
        <a:xfrm>
          <a:off x="0" y="0"/>
          <a:ext cx="0" cy="0"/>
          <a:chOff x="0" y="0"/>
          <a:chExt cx="0" cy="0"/>
        </a:xfrm>
      </p:grpSpPr>
      <p:sp>
        <p:nvSpPr>
          <p:cNvPr id="33" name="Rectangle 8">
            <a:extLst>
              <a:ext uri="{FF2B5EF4-FFF2-40B4-BE49-F238E27FC236}">
                <a16:creationId xmlns:a16="http://schemas.microsoft.com/office/drawing/2014/main" id="{C69DB769-6731-8122-DDAC-119D61FE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0">
            <a:extLst>
              <a:ext uri="{FF2B5EF4-FFF2-40B4-BE49-F238E27FC236}">
                <a16:creationId xmlns:a16="http://schemas.microsoft.com/office/drawing/2014/main" id="{910916E3-4214-9181-F08A-1523BDA0B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2">
            <a:extLst>
              <a:ext uri="{FF2B5EF4-FFF2-40B4-BE49-F238E27FC236}">
                <a16:creationId xmlns:a16="http://schemas.microsoft.com/office/drawing/2014/main" id="{547C5DA4-6612-FDD5-0331-7DE276B6F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4">
            <a:extLst>
              <a:ext uri="{FF2B5EF4-FFF2-40B4-BE49-F238E27FC236}">
                <a16:creationId xmlns:a16="http://schemas.microsoft.com/office/drawing/2014/main" id="{CBCD8C10-EAC4-D880-8280-00A9EBBABA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7" name="Oval 15">
              <a:extLst>
                <a:ext uri="{FF2B5EF4-FFF2-40B4-BE49-F238E27FC236}">
                  <a16:creationId xmlns:a16="http://schemas.microsoft.com/office/drawing/2014/main" id="{E2C261FE-1402-5481-F499-F7FFD19AF5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8" name="Oval 16">
              <a:extLst>
                <a:ext uri="{FF2B5EF4-FFF2-40B4-BE49-F238E27FC236}">
                  <a16:creationId xmlns:a16="http://schemas.microsoft.com/office/drawing/2014/main" id="{48851523-526A-5566-DBF3-4B3F55406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9" name="Rectangle 18">
            <a:extLst>
              <a:ext uri="{FF2B5EF4-FFF2-40B4-BE49-F238E27FC236}">
                <a16:creationId xmlns:a16="http://schemas.microsoft.com/office/drawing/2014/main" id="{55CD15D7-269A-BB31-0818-7017876987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Rectangle 20">
            <a:extLst>
              <a:ext uri="{FF2B5EF4-FFF2-40B4-BE49-F238E27FC236}">
                <a16:creationId xmlns:a16="http://schemas.microsoft.com/office/drawing/2014/main" id="{1C25CAE7-D621-8C36-93FF-5FE5D82157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2">
            <a:extLst>
              <a:ext uri="{FF2B5EF4-FFF2-40B4-BE49-F238E27FC236}">
                <a16:creationId xmlns:a16="http://schemas.microsoft.com/office/drawing/2014/main" id="{A6B89C8E-D47E-8FD4-078E-74B8AEB75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A52CDC9F-BEC0-05DE-2B70-6FAC86CE3C19}"/>
              </a:ext>
            </a:extLst>
          </p:cNvPr>
          <p:cNvSpPr>
            <a:spLocks noGrp="1"/>
          </p:cNvSpPr>
          <p:nvPr>
            <p:ph type="title"/>
          </p:nvPr>
        </p:nvSpPr>
        <p:spPr>
          <a:xfrm>
            <a:off x="7987004" y="1116775"/>
            <a:ext cx="3031515" cy="4580300"/>
          </a:xfrm>
        </p:spPr>
        <p:txBody>
          <a:bodyPr vert="horz" lIns="91440" tIns="45720" rIns="91440" bIns="45720" rtlCol="0" anchor="ctr">
            <a:normAutofit/>
          </a:bodyPr>
          <a:lstStyle/>
          <a:p>
            <a:pPr marL="285750" indent="-285750" fontAlgn="auto">
              <a:lnSpc>
                <a:spcPct val="85000"/>
              </a:lnSpc>
              <a:spcAft>
                <a:spcPts val="0"/>
              </a:spcAft>
              <a:defRPr/>
            </a:pP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r>
              <a:rPr lang="en-US" sz="1500" dirty="0" err="1">
                <a:blipFill dpi="0" rotWithShape="1">
                  <a:blip r:embed="rId4"/>
                  <a:srcRect/>
                  <a:tile tx="6350" ty="-127000" sx="65000" sy="64000" flip="none" algn="tl"/>
                </a:blipFill>
              </a:rPr>
              <a:t>Quando</a:t>
            </a:r>
            <a:r>
              <a:rPr lang="en-US" sz="1500" dirty="0">
                <a:blipFill dpi="0" rotWithShape="1">
                  <a:blip r:embed="rId4"/>
                  <a:srcRect/>
                  <a:tile tx="6350" ty="-127000" sx="65000" sy="64000" flip="none" algn="tl"/>
                </a:blipFill>
              </a:rPr>
              <a:t> le </a:t>
            </a:r>
            <a:r>
              <a:rPr lang="en-US" sz="1500" dirty="0" err="1">
                <a:blipFill dpi="0" rotWithShape="1">
                  <a:blip r:embed="rId4"/>
                  <a:srcRect/>
                  <a:tile tx="6350" ty="-127000" sx="65000" sy="64000" flip="none" algn="tl"/>
                </a:blipFill>
              </a:rPr>
              <a:t>Lettere</a:t>
            </a:r>
            <a:r>
              <a:rPr lang="en-US" sz="1500" dirty="0">
                <a:blipFill dpi="0" rotWithShape="1">
                  <a:blip r:embed="rId4"/>
                  <a:srcRect/>
                  <a:tile tx="6350" ty="-127000" sx="65000" sy="64000" flip="none" algn="tl"/>
                </a:blipFill>
              </a:rPr>
              <a:t> di Paolo </a:t>
            </a:r>
            <a:r>
              <a:rPr lang="en-US" sz="1500" dirty="0" err="1">
                <a:blipFill dpi="0" rotWithShape="1">
                  <a:blip r:embed="rId4"/>
                  <a:srcRect/>
                  <a:tile tx="6350" ty="-127000" sx="65000" sy="64000" flip="none" algn="tl"/>
                </a:blipFill>
              </a:rPr>
              <a:t>sono</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riconosciute</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importanti</a:t>
            </a:r>
            <a:r>
              <a:rPr lang="en-US" sz="1500" dirty="0">
                <a:blipFill dpi="0" rotWithShape="1">
                  <a:blip r:embed="rId4"/>
                  <a:srcRect/>
                  <a:tile tx="6350" ty="-127000" sx="65000" sy="64000" flip="none" algn="tl"/>
                </a:blipFill>
              </a:rPr>
              <a:t>?</a:t>
            </a: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endParaRPr lang="en-US" sz="1500" dirty="0">
              <a:blipFill dpi="0" rotWithShape="1">
                <a:blip r:embed="rId4"/>
                <a:srcRect/>
                <a:tile tx="6350" ty="-127000" sx="65000" sy="64000" flip="none" algn="tl"/>
              </a:blipFill>
            </a:endParaRPr>
          </a:p>
        </p:txBody>
      </p:sp>
      <p:pic>
        <p:nvPicPr>
          <p:cNvPr id="3" name="Immagine 2">
            <a:extLst>
              <a:ext uri="{FF2B5EF4-FFF2-40B4-BE49-F238E27FC236}">
                <a16:creationId xmlns:a16="http://schemas.microsoft.com/office/drawing/2014/main" id="{3ADBAF04-9DE6-7588-D2B2-AA58969C206C}"/>
              </a:ext>
            </a:extLst>
          </p:cNvPr>
          <p:cNvPicPr>
            <a:picLocks noChangeAspect="1"/>
          </p:cNvPicPr>
          <p:nvPr/>
        </p:nvPicPr>
        <p:blipFill>
          <a:blip r:embed="rId6"/>
          <a:stretch>
            <a:fillRect/>
          </a:stretch>
        </p:blipFill>
        <p:spPr>
          <a:xfrm>
            <a:off x="1535330" y="1388911"/>
            <a:ext cx="5402751" cy="4011543"/>
          </a:xfrm>
          <a:prstGeom prst="rect">
            <a:avLst/>
          </a:prstGeom>
        </p:spPr>
      </p:pic>
      <p:sp>
        <p:nvSpPr>
          <p:cNvPr id="42" name="Rectangle 24">
            <a:extLst>
              <a:ext uri="{FF2B5EF4-FFF2-40B4-BE49-F238E27FC236}">
                <a16:creationId xmlns:a16="http://schemas.microsoft.com/office/drawing/2014/main" id="{C064216C-6FAA-DDDF-8292-94218C8A7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26">
            <a:extLst>
              <a:ext uri="{FF2B5EF4-FFF2-40B4-BE49-F238E27FC236}">
                <a16:creationId xmlns:a16="http://schemas.microsoft.com/office/drawing/2014/main" id="{23147200-B4F9-FB98-BA59-3CAC1922CA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D615E8F4-CEA0-DD58-1C3F-03D7B8820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4" name="Oval 28">
              <a:extLst>
                <a:ext uri="{FF2B5EF4-FFF2-40B4-BE49-F238E27FC236}">
                  <a16:creationId xmlns:a16="http://schemas.microsoft.com/office/drawing/2014/main" id="{6A5267D8-60F0-4905-35D9-7C672D312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808049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1670B-B9BA-DAC8-4C29-C2BE1A8D1452}"/>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DAB7E7D4-1A24-2CFD-63AB-DD9C407C9166}"/>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err="1">
                <a:latin typeface="ADLaM Display" panose="02010000000000000000" pitchFamily="2" charset="0"/>
                <a:ea typeface="ADLaM Display" panose="02010000000000000000" pitchFamily="2" charset="0"/>
                <a:cs typeface="ADLaM Display" panose="02010000000000000000" pitchFamily="2" charset="0"/>
              </a:rPr>
              <a:t>Dobbiamo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distinguere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tra</a:t>
            </a:r>
            <a:r>
              <a:rPr lang="en-US" sz="2400" b="0" dirty="0">
                <a:latin typeface="ADLaM Display" panose="02010000000000000000" pitchFamily="2" charset="0"/>
                <a:ea typeface="ADLaM Display" panose="02010000000000000000" pitchFamily="2" charset="0"/>
                <a:cs typeface="ADLaM Display" panose="02010000000000000000" pitchFamily="2" charset="0"/>
              </a:rPr>
              <a:t> 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funzione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delle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lettere</a:t>
            </a:r>
            <a:r>
              <a:rPr lang="en-US" sz="2400" b="0" dirty="0">
                <a:latin typeface="ADLaM Display" panose="02010000000000000000" pitchFamily="2" charset="0"/>
                <a:ea typeface="ADLaM Display" panose="02010000000000000000" pitchFamily="2" charset="0"/>
                <a:cs typeface="ADLaM Display" panose="02010000000000000000" pitchFamily="2" charset="0"/>
              </a:rPr>
              <a:t> prima e dopo 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morte</a:t>
            </a:r>
            <a:r>
              <a:rPr lang="en-US" sz="2400" b="0" dirty="0">
                <a:latin typeface="ADLaM Display" panose="02010000000000000000" pitchFamily="2" charset="0"/>
                <a:ea typeface="ADLaM Display" panose="02010000000000000000" pitchFamily="2" charset="0"/>
                <a:cs typeface="ADLaM Display" panose="02010000000000000000" pitchFamily="2" charset="0"/>
              </a:rPr>
              <a:t> di Paolo… il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caso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dell’psuedoepigrafia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p>
        </p:txBody>
      </p:sp>
    </p:spTree>
    <p:extLst>
      <p:ext uri="{BB962C8B-B14F-4D97-AF65-F5344CB8AC3E}">
        <p14:creationId xmlns:p14="http://schemas.microsoft.com/office/powerpoint/2010/main" val="4009746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A0D67-4D2D-898F-F59D-E3314A3F8D1A}"/>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FC4E1D41-8273-7743-CA19-107EF88352AB}"/>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a:latin typeface="ADLaM Display" panose="02010000000000000000" pitchFamily="2" charset="0"/>
                <a:ea typeface="ADLaM Display" panose="02010000000000000000" pitchFamily="2" charset="0"/>
                <a:cs typeface="ADLaM Display" panose="02010000000000000000" pitchFamily="2" charset="0"/>
              </a:rPr>
              <a:t>Da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lettere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rivolte</a:t>
            </a:r>
            <a:r>
              <a:rPr lang="en-US" sz="2400" b="0" dirty="0">
                <a:latin typeface="ADLaM Display" panose="02010000000000000000" pitchFamily="2" charset="0"/>
                <a:ea typeface="ADLaM Display" panose="02010000000000000000" pitchFamily="2" charset="0"/>
                <a:cs typeface="ADLaM Display" panose="02010000000000000000" pitchFamily="2" charset="0"/>
              </a:rPr>
              <a:t> a single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lettere</a:t>
            </a:r>
            <a:r>
              <a:rPr lang="en-US" sz="2400" b="0" dirty="0">
                <a:latin typeface="ADLaM Display" panose="02010000000000000000" pitchFamily="2" charset="0"/>
                <a:ea typeface="ADLaM Display" panose="02010000000000000000" pitchFamily="2" charset="0"/>
                <a:cs typeface="ADLaM Display" panose="02010000000000000000" pitchFamily="2" charset="0"/>
              </a:rPr>
              <a:t> di carattere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universale</a:t>
            </a: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Paolo,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ampiamente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contestato</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in vita,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fornisce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un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modello</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interpretazione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Gesù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che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svincolava</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dal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legame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etnico</a:t>
            </a:r>
            <a:b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br>
            <a:b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b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Le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paoline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si</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rivelano</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capaci</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mantenere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salda</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la propria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identità</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seguaci</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Gesù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nel</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tempo</a:t>
            </a:r>
          </a:p>
        </p:txBody>
      </p:sp>
    </p:spTree>
    <p:extLst>
      <p:ext uri="{BB962C8B-B14F-4D97-AF65-F5344CB8AC3E}">
        <p14:creationId xmlns:p14="http://schemas.microsoft.com/office/powerpoint/2010/main" val="2006090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3C3CD-2B73-7926-2037-B31CB650C2E6}"/>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9FAA1C82-A4A1-6245-13A6-252846772F73}"/>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Superamento</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della</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dimensione</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etnica</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nel</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piano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della</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salvezza</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1 </a:t>
            </a:r>
            <a:r>
              <a:rPr lang="it-IT" sz="1600" b="0" dirty="0" err="1">
                <a:latin typeface="ADLaM Display" panose="02010000000000000000" pitchFamily="2" charset="0"/>
                <a:ea typeface="ADLaM Display" panose="02010000000000000000" pitchFamily="2" charset="0"/>
                <a:cs typeface="ADLaM Display" panose="02010000000000000000" pitchFamily="2" charset="0"/>
              </a:rPr>
              <a:t>Cor</a:t>
            </a:r>
            <a:r>
              <a:rPr lang="it-IT" sz="1600" b="0" dirty="0">
                <a:latin typeface="ADLaM Display" panose="02010000000000000000" pitchFamily="2" charset="0"/>
                <a:ea typeface="ADLaM Display" panose="02010000000000000000" pitchFamily="2" charset="0"/>
                <a:cs typeface="ADLaM Display" panose="02010000000000000000" pitchFamily="2" charset="0"/>
              </a:rPr>
              <a:t> 18-25</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La parola della croce infatti è stoltezza per quelli che si perdono, ma per quelli che si salvano, ossia per noi, è potenza di Dio. Sta scritto infatti: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Distruggerò la sapienza dei sapienti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e annullerò l'intelligenza degli intelligenti.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Dov'è il sapiente? Dov'è il dotto? Dov'è il sottile ragionatore di questo mondo? Dio non ha forse dimostrato stolta la sapienza del mondo? Poiché infatti, nel disegno sapiente di Dio, il mondo, con tutta la sua sapienza, non ha conosciuto Dio, è piaciuto a Dio salvare i credenti con la stoltezza della predicazione. Mentre i Giudei chiedono segni e i Greci cercano sapienza, noi invece annunciamo Cristo crocifisso: scandalo per i Giudei e stoltezza per i pagani; ma per coloro che sono chiamati, sia Giudei che Greci, Cristo è potenza di Dio e sapienza di Dio. Infatti ciò che è stoltezza di Dio è più sapiente degli uomini, e ciò che è debolezza di Dio è più forte degli uomini.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Considerate infatti la vostra chiamata, fratelli: non ci sono fra voi molti sapienti dal punto di vista umano, né molti potenti, né molti nobili. Ma quello che è stolto per il mondo, Dio lo ha scelto per confondere i sapienti; quello che è debole per il mondo, Dio lo ha scelto per confondere i forti; quello che è ignobile e disprezzato per il mondo, quello che è nulla, Dio lo ha scelto per ridurre al nulla le cose che sono, perché nessuno possa vantarsi di fronte a Dio. Grazie a lui voi siete in Cristo Gesù, il quale per noi è diventato sapienza per opera di Dio, giustizia, santificazione e redenzione, perché, come sta scritto, chi si vanta, si </a:t>
            </a:r>
            <a:r>
              <a:rPr lang="it-IT" sz="1400" b="0" dirty="0">
                <a:latin typeface="ADLaM Display" panose="02010000000000000000" pitchFamily="2" charset="0"/>
                <a:ea typeface="ADLaM Display" panose="02010000000000000000" pitchFamily="2" charset="0"/>
                <a:cs typeface="ADLaM Display" panose="02010000000000000000" pitchFamily="2" charset="0"/>
              </a:rPr>
              <a:t>vanti nel Signore</a:t>
            </a:r>
            <a:r>
              <a:rPr lang="it-IT" sz="2400" b="0" dirty="0">
                <a:latin typeface="ADLaM Display" panose="02010000000000000000" pitchFamily="2" charset="0"/>
                <a:ea typeface="ADLaM Display" panose="02010000000000000000" pitchFamily="2" charset="0"/>
                <a:cs typeface="ADLaM Display" panose="02010000000000000000" pitchFamily="2" charset="0"/>
              </a:rPr>
              <a:t>.</a:t>
            </a:r>
            <a:endParaRPr lang="en-US" sz="2400" b="0"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437335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46C09-51B0-89A9-A7C4-9C708F953EB4}"/>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5567AD19-5C9E-EBC9-31D3-40C0BCBE2C35}"/>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en-US" sz="2400" b="0" dirty="0">
                <a:latin typeface="ADLaM Display" panose="02010000000000000000" pitchFamily="2" charset="0"/>
                <a:ea typeface="ADLaM Display" panose="02010000000000000000" pitchFamily="2" charset="0"/>
                <a:cs typeface="ADLaM Display" panose="02010000000000000000" pitchFamily="2" charset="0"/>
              </a:rPr>
              <a:t>Cosa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accade</a:t>
            </a:r>
            <a:r>
              <a:rPr lang="en-US" sz="2400" b="0" dirty="0">
                <a:latin typeface="ADLaM Display" panose="02010000000000000000" pitchFamily="2" charset="0"/>
                <a:ea typeface="ADLaM Display" panose="02010000000000000000" pitchFamily="2" charset="0"/>
                <a:cs typeface="ADLaM Display" panose="02010000000000000000" pitchFamily="2" charset="0"/>
              </a:rPr>
              <a:t> dopo 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morte</a:t>
            </a:r>
            <a:r>
              <a:rPr lang="en-US" sz="2400" b="0" dirty="0">
                <a:latin typeface="ADLaM Display" panose="02010000000000000000" pitchFamily="2" charset="0"/>
                <a:ea typeface="ADLaM Display" panose="02010000000000000000" pitchFamily="2" charset="0"/>
                <a:cs typeface="ADLaM Display" panose="02010000000000000000" pitchFamily="2" charset="0"/>
              </a:rPr>
              <a:t> di Paolo</a:t>
            </a: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a:latin typeface="ADLaM Display" panose="02010000000000000000" pitchFamily="2" charset="0"/>
                <a:ea typeface="ADLaM Display" panose="02010000000000000000" pitchFamily="2" charset="0"/>
                <a:cs typeface="ADLaM Display" panose="02010000000000000000" pitchFamily="2" charset="0"/>
              </a:rPr>
              <a:t>Le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lettere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vengono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raccolte</a:t>
            </a:r>
            <a:r>
              <a:rPr lang="en-US" sz="2400" b="0" dirty="0">
                <a:latin typeface="ADLaM Display" panose="02010000000000000000" pitchFamily="2" charset="0"/>
                <a:ea typeface="ADLaM Display" panose="02010000000000000000" pitchFamily="2" charset="0"/>
                <a:cs typeface="ADLaM Display" panose="02010000000000000000" pitchFamily="2" charset="0"/>
              </a:rPr>
              <a:t>, conservate e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fatte</a:t>
            </a:r>
            <a:r>
              <a:rPr lang="en-US" sz="2400" b="0" dirty="0">
                <a:latin typeface="ADLaM Display" panose="02010000000000000000" pitchFamily="2" charset="0"/>
                <a:ea typeface="ADLaM Display" panose="02010000000000000000" pitchFamily="2" charset="0"/>
                <a:cs typeface="ADLaM Display" panose="02010000000000000000" pitchFamily="2" charset="0"/>
              </a:rPr>
              <a:t> poi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circolare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anche</a:t>
            </a:r>
            <a:r>
              <a:rPr lang="en-US" sz="2400" b="0" dirty="0">
                <a:latin typeface="ADLaM Display" panose="02010000000000000000" pitchFamily="2" charset="0"/>
                <a:ea typeface="ADLaM Display" panose="02010000000000000000" pitchFamily="2" charset="0"/>
                <a:cs typeface="ADLaM Display" panose="02010000000000000000" pitchFamily="2" charset="0"/>
              </a:rPr>
              <a:t> in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altre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non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più</a:t>
            </a:r>
            <a:r>
              <a:rPr lang="en-US" sz="2400" b="0" dirty="0">
                <a:latin typeface="ADLaM Display" panose="02010000000000000000" pitchFamily="2" charset="0"/>
                <a:ea typeface="ADLaM Display" panose="02010000000000000000" pitchFamily="2" charset="0"/>
                <a:cs typeface="ADLaM Display" panose="02010000000000000000" pitchFamily="2" charset="0"/>
              </a:rPr>
              <a:t> solo per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rispondere</a:t>
            </a:r>
            <a:r>
              <a:rPr lang="en-US" sz="2400" b="0" dirty="0">
                <a:latin typeface="ADLaM Display" panose="02010000000000000000" pitchFamily="2" charset="0"/>
                <a:ea typeface="ADLaM Display" panose="02010000000000000000" pitchFamily="2" charset="0"/>
                <a:cs typeface="ADLaM Display" panose="02010000000000000000" pitchFamily="2" charset="0"/>
              </a:rPr>
              <a:t> 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esigenze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contingenti</a:t>
            </a:r>
            <a:r>
              <a:rPr lang="en-US" sz="2400" b="0" dirty="0">
                <a:latin typeface="ADLaM Display" panose="02010000000000000000" pitchFamily="2" charset="0"/>
                <a:ea typeface="ADLaM Display" panose="02010000000000000000" pitchFamily="2" charset="0"/>
                <a:cs typeface="ADLaM Display" panose="02010000000000000000" pitchFamily="2" charset="0"/>
              </a:rPr>
              <a:t>, ma per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offrire</a:t>
            </a:r>
            <a:r>
              <a:rPr lang="en-US" sz="2400" b="0" dirty="0">
                <a:latin typeface="ADLaM Display" panose="02010000000000000000" pitchFamily="2" charset="0"/>
                <a:ea typeface="ADLaM Display" panose="02010000000000000000" pitchFamily="2" charset="0"/>
                <a:cs typeface="ADLaM Display" panose="02010000000000000000" pitchFamily="2" charset="0"/>
              </a:rPr>
              <a:t> un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indirizzo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teologico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valido</a:t>
            </a:r>
            <a:r>
              <a:rPr lang="en-US" sz="2400" b="0" dirty="0">
                <a:latin typeface="ADLaM Display" panose="02010000000000000000" pitchFamily="2" charset="0"/>
                <a:ea typeface="ADLaM Display" panose="02010000000000000000" pitchFamily="2" charset="0"/>
                <a:cs typeface="ADLaM Display" panose="02010000000000000000" pitchFamily="2" charset="0"/>
              </a:rPr>
              <a:t> per tutti</a:t>
            </a:r>
          </a:p>
        </p:txBody>
      </p:sp>
    </p:spTree>
    <p:extLst>
      <p:ext uri="{BB962C8B-B14F-4D97-AF65-F5344CB8AC3E}">
        <p14:creationId xmlns:p14="http://schemas.microsoft.com/office/powerpoint/2010/main" val="34159975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Legno</Template>
  <TotalTime>0</TotalTime>
  <Words>1864</Words>
  <Application>Microsoft Office PowerPoint</Application>
  <PresentationFormat>Widescreen</PresentationFormat>
  <Paragraphs>41</Paragraphs>
  <Slides>18</Slides>
  <Notes>0</Notes>
  <HiddenSlides>0</HiddenSlides>
  <MMClips>0</MMClips>
  <ScaleCrop>false</ScaleCrop>
  <HeadingPairs>
    <vt:vector size="6" baseType="variant">
      <vt:variant>
        <vt:lpstr>Caratteri utilizzati</vt:lpstr>
      </vt:variant>
      <vt:variant>
        <vt:i4>9</vt:i4>
      </vt:variant>
      <vt:variant>
        <vt:lpstr>Tema</vt:lpstr>
      </vt:variant>
      <vt:variant>
        <vt:i4>2</vt:i4>
      </vt:variant>
      <vt:variant>
        <vt:lpstr>Titoli diapositive</vt:lpstr>
      </vt:variant>
      <vt:variant>
        <vt:i4>18</vt:i4>
      </vt:variant>
    </vt:vector>
  </HeadingPairs>
  <TitlesOfParts>
    <vt:vector size="29" baseType="lpstr">
      <vt:lpstr>ADLaM Display</vt:lpstr>
      <vt:lpstr>Calibri</vt:lpstr>
      <vt:lpstr>Georgia</vt:lpstr>
      <vt:lpstr>Open sans</vt:lpstr>
      <vt:lpstr>PT Serif</vt:lpstr>
      <vt:lpstr>Rockwell Extra Bold</vt:lpstr>
      <vt:lpstr>SpaceGroteskRegular</vt:lpstr>
      <vt:lpstr>Trebuchet MS</vt:lpstr>
      <vt:lpstr>Wingdings</vt:lpstr>
      <vt:lpstr>Legno</vt:lpstr>
      <vt:lpstr>1_Legno</vt:lpstr>
      <vt:lpstr>Istanze di autorità e relazioni tra le comunità cristiane delle origini nell'area mediterranea  </vt:lpstr>
      <vt:lpstr>Cosa sono le Lettere di Paolo?   Perchè sono state scritte?  Perchè sono diventate un riferimento per I Cristiani? </vt:lpstr>
      <vt:lpstr>Cosa sono le Lettere di Paolo? Prima di tutto lettere   Qualche notizia sull’uso delle lettere nel mondo romano del I secolo  L’epistola: la lettera che è scritta per essere inviata  La lettera come forma di presenza La lettera come strumento di comunicazione La lettera come strumento di raccomandazione  La lettera come strumento di amministrazione La lettera come strumento normativo Come viaggia una lettera? Come si verifica che una lettera è autentica?      «Per l’amministrazione dell’impero romano lo scambio epistolare fu uno strumento indispensabile: le lettere che l’imperatore scriveva e riceveva costituivano la più importante forma di collegamento tra il princeps e i sudditi, tra il centro e la periferia1 . La corrispondenza imperiale, infatti, non rappresentava solo una modalità di comunicazione, ma anche un mezzo di governo del territorio e, ad un certo momento, pure una fonte di produzione del diritto»    Nel corso del I secolo si afferma l’idea di una Epistolografia come forma letteraria: da Cicerone a Seneca</vt:lpstr>
      <vt:lpstr>Paolo e le sue lettere  E’ possibile ricostruire una storia delle lettere di Paolo? Perchè Atti non parla mai delle Lettere?  Oltre Paolo, chi scrive lettere?  Quando le Lettere di Paolo sono riconosciute importanti?  Quando assumono carattere normativo e «canonico»? </vt:lpstr>
      <vt:lpstr>  Oltre Paolo, chi scrive lettere?  Le lettere di raccomandazione  </vt:lpstr>
      <vt:lpstr>Perché Paolo scrive</vt:lpstr>
      <vt:lpstr>1 Tessalonicesi 5: uno scritto d’occasione Non vogliamo, fratelli, lasciarvi nell'ignoranza a proposito di quelli che sono morti, perché non siate tristi come gli altri che non hanno speranza. 14Se infatti crediamo che Gesù è morto e risorto, così anche Dio, per mezzo di Gesù, radunerà con lui coloro che sono morti. 15Sulla parola del Signore infatti vi diciamo questo: noi, che viviamo e che saremo ancora in vita alla venuta del Signore, non avremo alcuna precedenza su quelli che sono morti. 16Perché il Signore stesso, a un ordine, alla voce dell'arcangelo e al suono della tromba di Dio, discenderà dal cielo. E prima risorgeranno i morti in Cristo; 17quindi noi, che viviamo e che saremo ancora in vita, verremo rapiti insieme con loro nelle nubi, per andare incontro al Signore in alto, e così per sempre saremo con il Signore. </vt:lpstr>
      <vt:lpstr>1 Tess 5,26-27  Salutate tutti i fratelli con il bacio santo. 27Vi scongiuro, per il Signore, che questa lettera sia letta a tutti i fratelli.</vt:lpstr>
      <vt:lpstr>Come fanno le Lettere di Paolo ad avere autorità?  Prescritto a Galati: Paolo, apostolo non da parte di uomini, né per mezzo di uomo, ma per mezzo di Gesù Cristo e di Dio Padre che lo ha risuscitato dai morti, 2e tutti i fratelli che sono con me, alle Chiese della Galazia   Latori delle Lettere: 2 Cor. 8,16-24: Siano rese grazie a Dio, che infonde la medesima sollecitudine per voi nel cuore di Tito! 17Egli infatti ha accolto il mio invito e con grande sollecitudine è partito spontaneamente per venire da voi. 18Con lui abbiamo inviato pure il fratello che tutte le Chiese lodano a motivo del Vangelo. 19Egli è stato designato dalle Chiese come nostro compagno in quest'opera di carità, alla quale ci dedichiamo per la gloria del Signore, e per dimostrare anche l'impulso del nostro cuore. 20Con ciò intendiamo evitare che qualcuno possa biasimarci per questa abbondanza che viene da noi amministrata. 21Ci preoccupiamo infatti di comportarci bene non soltanto davanti al Signore, ma anche davanti agli uomini. 22Con loro abbiamo inviato anche il nostro fratello, di cui abbiamo più volte sperimentato la sollecitudine in molte circostanze; egli è ora più entusiasta che mai per la grande fiducia che ha in voi. 23Quanto a Tito, egli è mio compagno e collaboratore presso di voi; quanto ai nostri fratelli, essi sono delegati delle Chiese e gloria di Cristo. 24Date dunque a loro la prova del vostro amore e della legittimità del nostro vanto per voi davanti alle Chiese. </vt:lpstr>
      <vt:lpstr>A chi Paolo scrive</vt:lpstr>
      <vt:lpstr>A chi Paolo scrive</vt:lpstr>
      <vt:lpstr>A chi Paolo scrive</vt:lpstr>
      <vt:lpstr>A chi Paolo scrive</vt:lpstr>
      <vt:lpstr>  Quando le Lettere di Paolo sono riconosciute importanti?  </vt:lpstr>
      <vt:lpstr>   Dobbiamo distinguere tra la funzione delle lettere prima e dopo la morte di Paolo… il caso dell’psuedoepigrafia… </vt:lpstr>
      <vt:lpstr>   Da lettere rivolte a single comunità a lettere di carattere universale  Paolo, ampiamente contestato in vita, fornisce un modello di interpretazione di Gesù che svincolava dal legame etnico  Le comunità paoline si rivelano capaci di mantenere salda la propria identità di seguaci di Gesù nel tempo</vt:lpstr>
      <vt:lpstr>Superamento della dimensione etnica nel piano della salvezza 1 Cor 18-25  La parola della croce infatti è stoltezza per quelli che si perdono, ma per quelli che si salvano, ossia per noi, è potenza di Dio. Sta scritto infatti:  Distruggerò la sapienza dei sapienti e annullerò l'intelligenza degli intelligenti.  Dov'è il sapiente? Dov'è il dotto? Dov'è il sottile ragionatore di questo mondo? Dio non ha forse dimostrato stolta la sapienza del mondo? Poiché infatti, nel disegno sapiente di Dio, il mondo, con tutta la sua sapienza, non ha conosciuto Dio, è piaciuto a Dio salvare i credenti con la stoltezza della predicazione. Mentre i Giudei chiedono segni e i Greci cercano sapienza, noi invece annunciamo Cristo crocifisso: scandalo per i Giudei e stoltezza per i pagani; ma per coloro che sono chiamati, sia Giudei che Greci, Cristo è potenza di Dio e sapienza di Dio. Infatti ciò che è stoltezza di Dio è più sapiente degli uomini, e ciò che è debolezza di Dio è più forte degli uomini. Considerate infatti la vostra chiamata, fratelli: non ci sono fra voi molti sapienti dal punto di vista umano, né molti potenti, né molti nobili. Ma quello che è stolto per il mondo, Dio lo ha scelto per confondere i sapienti; quello che è debole per il mondo, Dio lo ha scelto per confondere i forti; quello che è ignobile e disprezzato per il mondo, quello che è nulla, Dio lo ha scelto per ridurre al nulla le cose che sono, perché nessuno possa vantarsi di fronte a Dio. Grazie a lui voi siete in Cristo Gesù, il quale per noi è diventato sapienza per opera di Dio, giustizia, santificazione e redenzione, perché, come sta scritto, chi si vanta, si vanti nel Signore.</vt:lpstr>
      <vt:lpstr>Cosa accade dopo la morte di Paolo  Le lettere vengono raccolte, conservate e fatte poi circolare anche in altre comunità non più solo per rispondere a esigenze contingenti, ma per offrire un indirizzo teologico valido per tutti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62</cp:revision>
  <dcterms:created xsi:type="dcterms:W3CDTF">2017-09-22T20:39:27Z</dcterms:created>
  <dcterms:modified xsi:type="dcterms:W3CDTF">2024-12-09T11:56:35Z</dcterms:modified>
</cp:coreProperties>
</file>