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9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F523-CFB5-4D1E-9803-2C919E4F87DE}" type="datetimeFigureOut">
              <a:rPr lang="it-IT" smtClean="0"/>
              <a:pPr/>
              <a:t>07/12/2019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DB40-8D93-41ED-A1D2-51D71E3D0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572164" cy="64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\Desktop\scuiola romana XVII s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3286148" cy="2931244"/>
          </a:xfrm>
          <a:prstGeom prst="rect">
            <a:avLst/>
          </a:prstGeom>
          <a:noFill/>
        </p:spPr>
      </p:pic>
      <p:pic>
        <p:nvPicPr>
          <p:cNvPr id="1027" name="Picture 3" descr="C:\Users\T\Desktop\andrea del sar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26" y="142852"/>
            <a:ext cx="4000528" cy="2000264"/>
          </a:xfrm>
          <a:prstGeom prst="rect">
            <a:avLst/>
          </a:prstGeom>
          <a:noFill/>
        </p:spPr>
      </p:pic>
      <p:pic>
        <p:nvPicPr>
          <p:cNvPr id="1028" name="Picture 4" descr="C:\Users\T\Desktop\29-annunciazione-pietro del donzel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5574"/>
            <a:ext cx="3132798" cy="3118056"/>
          </a:xfrm>
          <a:prstGeom prst="rect">
            <a:avLst/>
          </a:prstGeom>
          <a:noFill/>
        </p:spPr>
      </p:pic>
      <p:pic>
        <p:nvPicPr>
          <p:cNvPr id="1031" name="Picture 7" descr="C:\Users\T\Desktop\41-filippo-lippi-annunciazi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285992"/>
            <a:ext cx="4401456" cy="1985964"/>
          </a:xfrm>
          <a:prstGeom prst="rect">
            <a:avLst/>
          </a:prstGeom>
          <a:noFill/>
        </p:spPr>
      </p:pic>
      <p:pic>
        <p:nvPicPr>
          <p:cNvPr id="1032" name="Picture 8" descr="C:\Users\T\Desktop\Annunciazione-Simone-Marti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286124"/>
            <a:ext cx="2998521" cy="2000264"/>
          </a:xfrm>
          <a:prstGeom prst="rect">
            <a:avLst/>
          </a:prstGeom>
          <a:noFill/>
        </p:spPr>
      </p:pic>
      <p:pic>
        <p:nvPicPr>
          <p:cNvPr id="1033" name="Picture 9" descr="C:\Users\T\Desktop\verones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357694"/>
            <a:ext cx="2857500" cy="2324100"/>
          </a:xfrm>
          <a:prstGeom prst="rect">
            <a:avLst/>
          </a:prstGeom>
          <a:noFill/>
        </p:spPr>
      </p:pic>
      <p:sp>
        <p:nvSpPr>
          <p:cNvPr id="12" name="Ovale 11"/>
          <p:cNvSpPr/>
          <p:nvPr/>
        </p:nvSpPr>
        <p:spPr>
          <a:xfrm>
            <a:off x="2357422" y="1428736"/>
            <a:ext cx="1143008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572264" y="1071546"/>
            <a:ext cx="57150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1142976" y="4714884"/>
            <a:ext cx="785818" cy="78581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572132" y="3214686"/>
            <a:ext cx="1000132" cy="92869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714744" y="5786454"/>
            <a:ext cx="785818" cy="107154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7000892" y="4643446"/>
            <a:ext cx="785818" cy="10001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\Desktop\Vaso_di_fiori,_Annunciazione_di_Paolo_Veron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29170" cy="6493754"/>
          </a:xfrm>
          <a:prstGeom prst="rect">
            <a:avLst/>
          </a:prstGeom>
          <a:noFill/>
        </p:spPr>
      </p:pic>
      <p:pic>
        <p:nvPicPr>
          <p:cNvPr id="20483" name="Picture 3" descr="C:\Users\T\Desktop\Annunciazione-Tiziano-particolare-caraf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984" y="827253"/>
            <a:ext cx="4324172" cy="5459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T\Desktop\antonello_prima-restau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74" y="571480"/>
            <a:ext cx="4381120" cy="4357718"/>
          </a:xfrm>
          <a:prstGeom prst="rect">
            <a:avLst/>
          </a:prstGeom>
          <a:noFill/>
        </p:spPr>
      </p:pic>
      <p:pic>
        <p:nvPicPr>
          <p:cNvPr id="4099" name="Picture 3" descr="C:\Users\T\Desktop\veronese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37465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T\Desktop\annunciation2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855714" cy="4786346"/>
          </a:xfrm>
          <a:prstGeom prst="rect">
            <a:avLst/>
          </a:prstGeom>
          <a:noFill/>
        </p:spPr>
      </p:pic>
      <p:pic>
        <p:nvPicPr>
          <p:cNvPr id="5123" name="Picture 3" descr="C:\Users\T\Desktop\ANGELICO,_Fra_Annunciation,_1437-46_(22369909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309" y="3429000"/>
            <a:ext cx="493769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T\Desktop\Giovanni-Angelo-dAntonio-Annunciazione-e-Cristo-in-pietà-particol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535483" cy="3500462"/>
          </a:xfrm>
          <a:prstGeom prst="rect">
            <a:avLst/>
          </a:prstGeom>
          <a:noFill/>
        </p:spPr>
      </p:pic>
      <p:pic>
        <p:nvPicPr>
          <p:cNvPr id="6148" name="Picture 4" descr="C:\Users\T\Desktop\Orazio_Gentileschi_-_Annunciation_-_WGA085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25500"/>
            <a:ext cx="3571900" cy="523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T\Desktop\Fra_Filippo_Lippi_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5857916" cy="6407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429156" cy="640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</dc:creator>
  <cp:lastModifiedBy>T</cp:lastModifiedBy>
  <cp:revision>22</cp:revision>
  <dcterms:created xsi:type="dcterms:W3CDTF">2019-12-07T08:30:48Z</dcterms:created>
  <dcterms:modified xsi:type="dcterms:W3CDTF">2019-12-07T15:06:09Z</dcterms:modified>
</cp:coreProperties>
</file>