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6" r:id="rId1"/>
  </p:sldMasterIdLst>
  <p:sldIdLst>
    <p:sldId id="300" r:id="rId2"/>
    <p:sldId id="278" r:id="rId3"/>
    <p:sldId id="299" r:id="rId4"/>
    <p:sldId id="293" r:id="rId5"/>
    <p:sldId id="294" r:id="rId6"/>
    <p:sldId id="295" r:id="rId7"/>
    <p:sldId id="280" r:id="rId8"/>
    <p:sldId id="296" r:id="rId9"/>
    <p:sldId id="284" r:id="rId10"/>
    <p:sldId id="297" r:id="rId11"/>
    <p:sldId id="283" r:id="rId12"/>
    <p:sldId id="282" r:id="rId13"/>
    <p:sldId id="287" r:id="rId14"/>
    <p:sldId id="281" r:id="rId15"/>
    <p:sldId id="298" r:id="rId16"/>
    <p:sldId id="286" r:id="rId17"/>
    <p:sldId id="277" r:id="rId18"/>
    <p:sldId id="291" r:id="rId19"/>
    <p:sldId id="292" r:id="rId20"/>
    <p:sldId id="285" r:id="rId21"/>
    <p:sldId id="289" r:id="rId22"/>
    <p:sldId id="276" r:id="rId23"/>
    <p:sldId id="290" r:id="rId24"/>
    <p:sldId id="275" r:id="rId25"/>
    <p:sldId id="274" r:id="rId26"/>
    <p:sldId id="273" r:id="rId27"/>
    <p:sldId id="271" r:id="rId28"/>
    <p:sldId id="259" r:id="rId29"/>
    <p:sldId id="302" r:id="rId30"/>
    <p:sldId id="265" r:id="rId31"/>
    <p:sldId id="264" r:id="rId32"/>
    <p:sldId id="258" r:id="rId33"/>
    <p:sldId id="272" r:id="rId34"/>
    <p:sldId id="262" r:id="rId35"/>
    <p:sldId id="266" r:id="rId36"/>
    <p:sldId id="260" r:id="rId37"/>
    <p:sldId id="263" r:id="rId38"/>
    <p:sldId id="301" r:id="rId39"/>
    <p:sldId id="269" r:id="rId40"/>
    <p:sldId id="268" r:id="rId41"/>
    <p:sldId id="270" r:id="rId42"/>
    <p:sldId id="26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2197"/>
  </p:normalViewPr>
  <p:slideViewPr>
    <p:cSldViewPr snapToGrid="0" snapToObjects="1">
      <p:cViewPr varScale="1">
        <p:scale>
          <a:sx n="56" d="100"/>
          <a:sy n="56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7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0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223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6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4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7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0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4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4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45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5ACFA0-FD12-3840-BC1F-388C5D39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358786"/>
            <a:ext cx="10492740" cy="61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3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362E2B-DD12-614A-947B-8018CAA9D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456"/>
          <a:stretch/>
        </p:blipFill>
        <p:spPr>
          <a:xfrm>
            <a:off x="290241" y="1497809"/>
            <a:ext cx="7262692" cy="38630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F9A71C-428E-074E-91A5-DA6C39291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7" r="24976"/>
          <a:stretch/>
        </p:blipFill>
        <p:spPr>
          <a:xfrm>
            <a:off x="8094137" y="203202"/>
            <a:ext cx="3217334" cy="64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6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72E5A6-8E42-AC4E-92A9-586D45C75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3"/>
          <a:stretch/>
        </p:blipFill>
        <p:spPr>
          <a:xfrm>
            <a:off x="333756" y="3728512"/>
            <a:ext cx="11216530" cy="26844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D2B56C-109D-2A4F-AFD6-40A1D0C59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33" b="22334"/>
          <a:stretch/>
        </p:blipFill>
        <p:spPr>
          <a:xfrm>
            <a:off x="2362995" y="400565"/>
            <a:ext cx="7680960" cy="3040381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:a16="http://schemas.microsoft.com/office/drawing/2014/main" id="{D517F61C-8ECF-8D40-8CAB-230A6106F1CC}"/>
              </a:ext>
            </a:extLst>
          </p:cNvPr>
          <p:cNvSpPr/>
          <p:nvPr/>
        </p:nvSpPr>
        <p:spPr>
          <a:xfrm>
            <a:off x="4661452" y="4303644"/>
            <a:ext cx="477079" cy="1789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1B681ADA-5CBB-1E49-8C85-CD3794402DA6}"/>
              </a:ext>
            </a:extLst>
          </p:cNvPr>
          <p:cNvSpPr/>
          <p:nvPr/>
        </p:nvSpPr>
        <p:spPr>
          <a:xfrm>
            <a:off x="2454965" y="1920755"/>
            <a:ext cx="437322" cy="236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7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5E6894-3FDC-1A48-A9A7-730C883C1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34" t="38842" r="13912" b="41303"/>
          <a:stretch/>
        </p:blipFill>
        <p:spPr>
          <a:xfrm>
            <a:off x="566318" y="658368"/>
            <a:ext cx="4532620" cy="48895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D5D812-E76C-9E45-B1AA-084BC3246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1" t="17191" r="27847" b="17681"/>
          <a:stretch/>
        </p:blipFill>
        <p:spPr>
          <a:xfrm>
            <a:off x="6254496" y="658368"/>
            <a:ext cx="5230974" cy="55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4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23B80A-9FB6-1F44-830B-D1F887B0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86" t="20000" r="19306" b="12333"/>
          <a:stretch/>
        </p:blipFill>
        <p:spPr>
          <a:xfrm>
            <a:off x="7002116" y="246083"/>
            <a:ext cx="3215309" cy="59881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F9DB9D0-6CCF-9D4C-B7CB-DCCD60178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48" t="41594" r="-172" b="36232"/>
          <a:stretch/>
        </p:blipFill>
        <p:spPr>
          <a:xfrm>
            <a:off x="707135" y="366582"/>
            <a:ext cx="4864609" cy="58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4817DA-82B4-F04A-9DE3-A5C9C1FE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579120"/>
            <a:ext cx="4171112" cy="57631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DA004E4-6A71-1240-8A23-6BB206B94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t="13298" r="36281" b="10638"/>
          <a:stretch/>
        </p:blipFill>
        <p:spPr>
          <a:xfrm>
            <a:off x="5559551" y="703459"/>
            <a:ext cx="63301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3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4A8537E-8165-BA45-9EAE-D6B33F480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" t="17000" r="45763" b="10333"/>
          <a:stretch/>
        </p:blipFill>
        <p:spPr>
          <a:xfrm>
            <a:off x="6149340" y="594360"/>
            <a:ext cx="5646420" cy="49834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40CEBC-DA18-9949-871D-6D5950980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1" t="65200" r="51994" b="11333"/>
          <a:stretch/>
        </p:blipFill>
        <p:spPr>
          <a:xfrm>
            <a:off x="411479" y="594360"/>
            <a:ext cx="4931023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3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B06A82-5710-DD48-A149-67E548C1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644" y="2827528"/>
            <a:ext cx="3514378" cy="37439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4A9A55-762A-884A-8072-77A3A383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5" y="338328"/>
            <a:ext cx="3936573" cy="29169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99C75E-742F-B14A-83D2-9881F2B7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53" t="13407" r="18889" b="15000"/>
          <a:stretch/>
        </p:blipFill>
        <p:spPr>
          <a:xfrm>
            <a:off x="3417842" y="1842369"/>
            <a:ext cx="4947315" cy="34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659647-6114-BB4D-9BDC-2AFF5016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406400"/>
            <a:ext cx="100838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06ADEC-340F-1249-BB28-740C715F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10" y="287430"/>
            <a:ext cx="8083550" cy="59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9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518D2B-AF9F-294D-9902-F60D3F8C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59" y="0"/>
            <a:ext cx="909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362E2B-DD12-614A-947B-8018CAA9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1" y="229316"/>
            <a:ext cx="7805020" cy="27210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837B17-D242-D24E-A2FB-F4DF23EA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481" y="3813810"/>
            <a:ext cx="4386090" cy="27584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7D0459-2DE1-C543-9581-AFA5EB9F5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6680"/>
            <a:ext cx="7185659" cy="26555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D89366-37A0-EA42-9992-122C692D3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817" y="229315"/>
            <a:ext cx="3766474" cy="27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B89D80-124F-F541-8BE5-67A315C4D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6" t="10691" r="3117" b="6045"/>
          <a:stretch/>
        </p:blipFill>
        <p:spPr>
          <a:xfrm>
            <a:off x="320040" y="342900"/>
            <a:ext cx="6641046" cy="40690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88459E-29FA-3F4C-B504-FC28B65A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74" y="1897380"/>
            <a:ext cx="4553846" cy="46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6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CC8BC1-BFCA-5247-B033-7F81DA9E4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8" t="13746" r="15044" b="13707"/>
          <a:stretch/>
        </p:blipFill>
        <p:spPr>
          <a:xfrm>
            <a:off x="216746" y="290405"/>
            <a:ext cx="5604356" cy="34349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299B4F-3209-1849-9DF9-BBC3603C8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3" t="15175" r="7249" b="12021"/>
          <a:stretch/>
        </p:blipFill>
        <p:spPr>
          <a:xfrm>
            <a:off x="5994399" y="3251201"/>
            <a:ext cx="5997158" cy="3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5CD9C8-ACC0-DF49-B165-D1BDCB22F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1" y="388620"/>
            <a:ext cx="8407054" cy="60736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1BB678C-C521-A140-B92C-0A5ECCE53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1" y="411480"/>
            <a:ext cx="8407054" cy="607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5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5CD9C8-ACC0-DF49-B165-D1BDCB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39" t="48553"/>
          <a:stretch/>
        </p:blipFill>
        <p:spPr>
          <a:xfrm>
            <a:off x="2217419" y="425480"/>
            <a:ext cx="7355495" cy="59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4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31C16EA-B4A3-C549-A995-67165083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558548"/>
            <a:ext cx="4480560" cy="59759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74912F0-75BE-5B44-91E2-CCDBB08E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589962"/>
            <a:ext cx="443484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3A6747A-9C06-914B-9DE6-D53651A2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82880"/>
            <a:ext cx="9685020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5ACFA0-FD12-3840-BC1F-388C5D39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358786"/>
            <a:ext cx="10492740" cy="61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6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7A38D30-46F4-2549-BE10-01749738C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86" y="548640"/>
            <a:ext cx="7756454" cy="54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51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018413-E0C8-134F-BB9D-2E0DC8BA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9" y="1165859"/>
            <a:ext cx="11675671" cy="45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7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6F6433-527C-9F4C-8FA2-658CF6F4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25000" r="61388" b="18999"/>
          <a:stretch/>
        </p:blipFill>
        <p:spPr>
          <a:xfrm>
            <a:off x="2911171" y="382655"/>
            <a:ext cx="6391008" cy="59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2162502-8E8E-5147-81E8-D3F60DD08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" b="8406"/>
          <a:stretch/>
        </p:blipFill>
        <p:spPr>
          <a:xfrm>
            <a:off x="947420" y="320040"/>
            <a:ext cx="10160000" cy="61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8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C47D6C-592B-E64E-A59B-B92972934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2" t="7046" r="52503" b="31030"/>
          <a:stretch/>
        </p:blipFill>
        <p:spPr>
          <a:xfrm>
            <a:off x="4158358" y="516566"/>
            <a:ext cx="3754503" cy="51371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CFF091-7450-DF40-B576-B08E8B8FC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3" t="8659" r="8468" b="10336"/>
          <a:stretch/>
        </p:blipFill>
        <p:spPr>
          <a:xfrm>
            <a:off x="302260" y="516566"/>
            <a:ext cx="3556000" cy="5137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9DB179-873E-0447-8BE2-43AEE6AA0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65" t="12619" r="3429" b="21257"/>
          <a:stretch/>
        </p:blipFill>
        <p:spPr>
          <a:xfrm>
            <a:off x="8212959" y="516566"/>
            <a:ext cx="3740584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8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12A204B-AA7F-C84F-AB1A-9489255BC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7424" r="3646" b="8479"/>
          <a:stretch/>
        </p:blipFill>
        <p:spPr>
          <a:xfrm>
            <a:off x="101599" y="1168400"/>
            <a:ext cx="11977647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AFBDF8-DA56-824F-AA2E-505A410FC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t="5743" r="2342" b="24324"/>
          <a:stretch/>
        </p:blipFill>
        <p:spPr>
          <a:xfrm>
            <a:off x="661149" y="3666065"/>
            <a:ext cx="10853519" cy="305646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D409BB0-1A8C-C84C-844C-40EFE94D9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" t="7424" r="3646" b="8479"/>
          <a:stretch/>
        </p:blipFill>
        <p:spPr>
          <a:xfrm>
            <a:off x="1922308" y="287867"/>
            <a:ext cx="8610225" cy="30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58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29950F-0A9F-054F-A1CF-252EA21B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49" y="662940"/>
            <a:ext cx="4528566" cy="5600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2DB0B7-65DE-8343-9A66-BEBAD7E4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42" y="662940"/>
            <a:ext cx="5335802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E6162D-9311-5B4F-9382-CE45EF840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36"/>
          <a:stretch/>
        </p:blipFill>
        <p:spPr>
          <a:xfrm>
            <a:off x="172994" y="1098207"/>
            <a:ext cx="11773209" cy="34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536A37-0FB8-4B41-B31A-0B1D9F73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t="4433" r="70427" b="29892"/>
          <a:stretch/>
        </p:blipFill>
        <p:spPr>
          <a:xfrm>
            <a:off x="342900" y="786712"/>
            <a:ext cx="5087215" cy="48139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A9755F-4F5A-444B-86FE-68BB391A0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90" t="24667" r="7431" b="27334"/>
          <a:stretch/>
        </p:blipFill>
        <p:spPr>
          <a:xfrm>
            <a:off x="5866992" y="1250606"/>
            <a:ext cx="611164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6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904F63-BF5D-4549-A9DF-54B9CCFA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2" y="1278467"/>
            <a:ext cx="10986977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D4E077-3985-0641-A4D5-D08F956B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595" t="10463" r="34234" b="2802"/>
          <a:stretch/>
        </p:blipFill>
        <p:spPr>
          <a:xfrm rot="5400000">
            <a:off x="2736814" y="839488"/>
            <a:ext cx="6186453" cy="50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2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666FA22-6E42-294A-A0FA-92759B25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02" y="320660"/>
            <a:ext cx="3828096" cy="60328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AD0305-464E-634D-842D-9FC08221A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5" t="14000" r="32431" b="12333"/>
          <a:stretch/>
        </p:blipFill>
        <p:spPr>
          <a:xfrm>
            <a:off x="910116" y="320660"/>
            <a:ext cx="4049510" cy="58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0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0D21E5-22B6-5A43-9615-659F242B7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" y="1219200"/>
            <a:ext cx="11804526" cy="43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0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405CC1E-A501-A947-BD88-81FC9754A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0"/>
          <a:stretch/>
        </p:blipFill>
        <p:spPr>
          <a:xfrm>
            <a:off x="358140" y="350520"/>
            <a:ext cx="6286500" cy="40233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204D30-FDE7-A24E-9466-CB11618B6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60" y="4076700"/>
            <a:ext cx="6210300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1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D86B62-902A-184E-814D-379DF3B8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6" y="1124464"/>
            <a:ext cx="11765895" cy="39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35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AFACA6-5A81-0B45-9312-336177BD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61950"/>
            <a:ext cx="97536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7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CC45C0-40E1-8940-ABE0-834C42089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06" t="12984" r="7010" b="6990"/>
          <a:stretch/>
        </p:blipFill>
        <p:spPr>
          <a:xfrm>
            <a:off x="1630146" y="271849"/>
            <a:ext cx="9157303" cy="63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362E2B-DD12-614A-947B-8018CAA9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80" y="1143715"/>
            <a:ext cx="11669485" cy="40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84A148-F9AA-4346-A565-329B22F9F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430" y="228600"/>
            <a:ext cx="6452870" cy="61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8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8FCFCF-BB94-5046-B0BA-482B6CDB0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7" r="2222" b="16667"/>
          <a:stretch/>
        </p:blipFill>
        <p:spPr>
          <a:xfrm>
            <a:off x="609600" y="937260"/>
            <a:ext cx="1072896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DCED762-B588-BA46-AD5A-23A7E250D02B}"/>
              </a:ext>
            </a:extLst>
          </p:cNvPr>
          <p:cNvSpPr/>
          <p:nvPr/>
        </p:nvSpPr>
        <p:spPr>
          <a:xfrm>
            <a:off x="1607820" y="733246"/>
            <a:ext cx="90906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Helvetica" pitchFamily="2" charset="0"/>
              </a:rPr>
              <a:t>«[...] come si faceva notte, usciva dalla cella e discorreva per lo diserto, e cercava le celle degli altri eremiti che dormivano, e se trovasse che avessero bisogno d'acqua, </a:t>
            </a:r>
            <a:r>
              <a:rPr lang="it-IT" sz="2800" dirty="0" err="1">
                <a:latin typeface="Helvetica" pitchFamily="2" charset="0"/>
              </a:rPr>
              <a:t>prendea</a:t>
            </a:r>
            <a:r>
              <a:rPr lang="it-IT" sz="2800" dirty="0">
                <a:latin typeface="Helvetica" pitchFamily="2" charset="0"/>
              </a:rPr>
              <a:t> pianamente le loro idrie e andava per l'acqua e occultamente le riportava; e spesse volte era bisogno che andasse due miglia alla lunga, e alcuna volta cinque e più secondo che le celle erano distanti dalla fonte. La fortezza e l'audacia del quale lo demonio considerando, e vedendosi vincere, indignato contro di lui, una notte ch'egli attingeva acqua del pozzo </a:t>
            </a:r>
            <a:r>
              <a:rPr lang="it-IT" sz="2800" dirty="0" err="1">
                <a:latin typeface="Helvetica" pitchFamily="2" charset="0"/>
              </a:rPr>
              <a:t>percosselo</a:t>
            </a:r>
            <a:r>
              <a:rPr lang="it-IT" sz="2800" dirty="0">
                <a:latin typeface="Helvetica" pitchFamily="2" charset="0"/>
              </a:rPr>
              <a:t> di dietro in su le reni si fortemente di un bastone che </a:t>
            </a:r>
            <a:r>
              <a:rPr lang="it-IT" sz="2800" dirty="0" err="1">
                <a:latin typeface="Helvetica" pitchFamily="2" charset="0"/>
              </a:rPr>
              <a:t>Moise</a:t>
            </a:r>
            <a:r>
              <a:rPr lang="it-IT" sz="2800" dirty="0">
                <a:latin typeface="Helvetica" pitchFamily="2" charset="0"/>
              </a:rPr>
              <a:t> cadde in terra per morto»</a:t>
            </a:r>
            <a:endParaRPr lang="it-IT" sz="2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2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26B8C4-C0D8-6D4A-ACDB-D4CEDDB3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" y="297179"/>
            <a:ext cx="8879004" cy="62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959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120</Words>
  <Application>Microsoft Macintosh PowerPoint</Application>
  <PresentationFormat>Widescreen</PresentationFormat>
  <Paragraphs>1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46</cp:revision>
  <dcterms:created xsi:type="dcterms:W3CDTF">2023-10-12T14:22:11Z</dcterms:created>
  <dcterms:modified xsi:type="dcterms:W3CDTF">2024-01-16T11:43:08Z</dcterms:modified>
</cp:coreProperties>
</file>