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9" r:id="rId2"/>
    <p:sldId id="266" r:id="rId3"/>
    <p:sldId id="270" r:id="rId4"/>
    <p:sldId id="265" r:id="rId5"/>
    <p:sldId id="269" r:id="rId6"/>
    <p:sldId id="271" r:id="rId7"/>
    <p:sldId id="268" r:id="rId8"/>
    <p:sldId id="258" r:id="rId9"/>
    <p:sldId id="275" r:id="rId10"/>
    <p:sldId id="267" r:id="rId11"/>
    <p:sldId id="272" r:id="rId12"/>
    <p:sldId id="260" r:id="rId13"/>
    <p:sldId id="279" r:id="rId14"/>
    <p:sldId id="278" r:id="rId15"/>
    <p:sldId id="273" r:id="rId16"/>
    <p:sldId id="277" r:id="rId17"/>
    <p:sldId id="274" r:id="rId18"/>
    <p:sldId id="264" r:id="rId19"/>
    <p:sldId id="276" r:id="rId20"/>
    <p:sldId id="263" r:id="rId21"/>
    <p:sldId id="262" r:id="rId22"/>
    <p:sldId id="256" r:id="rId23"/>
    <p:sldId id="280" r:id="rId24"/>
    <p:sldId id="261" r:id="rId25"/>
    <p:sldId id="257" r:id="rId2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07"/>
    <p:restoredTop sz="92141"/>
  </p:normalViewPr>
  <p:slideViewPr>
    <p:cSldViewPr snapToGrid="0" snapToObjects="1">
      <p:cViewPr varScale="1">
        <p:scale>
          <a:sx n="38" d="100"/>
          <a:sy n="38" d="100"/>
        </p:scale>
        <p:origin x="192" y="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3DDF1E9E-C250-9244-B63E-07A07B35316D}" type="datetimeFigureOut">
              <a:rPr lang="it-IT" smtClean="0"/>
              <a:t>14/02/25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F44E267-DC1A-F34E-9B6B-A16EC571EBA0}" type="slidenum">
              <a:rPr lang="it-IT" smtClean="0"/>
              <a:t>‹N›</a:t>
            </a:fld>
            <a:endParaRPr lang="it-IT"/>
          </a:p>
        </p:txBody>
      </p:sp>
    </p:spTree>
    <p:extLst>
      <p:ext uri="{BB962C8B-B14F-4D97-AF65-F5344CB8AC3E}">
        <p14:creationId xmlns:p14="http://schemas.microsoft.com/office/powerpoint/2010/main" val="3312385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3DDF1E9E-C250-9244-B63E-07A07B35316D}" type="datetimeFigureOut">
              <a:rPr lang="it-IT" smtClean="0"/>
              <a:t>14/02/25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F44E267-DC1A-F34E-9B6B-A16EC571EBA0}" type="slidenum">
              <a:rPr lang="it-IT" smtClean="0"/>
              <a:t>‹N›</a:t>
            </a:fld>
            <a:endParaRPr lang="it-IT"/>
          </a:p>
        </p:txBody>
      </p:sp>
    </p:spTree>
    <p:extLst>
      <p:ext uri="{BB962C8B-B14F-4D97-AF65-F5344CB8AC3E}">
        <p14:creationId xmlns:p14="http://schemas.microsoft.com/office/powerpoint/2010/main" val="858781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3DDF1E9E-C250-9244-B63E-07A07B35316D}" type="datetimeFigureOut">
              <a:rPr lang="it-IT" smtClean="0"/>
              <a:t>14/02/25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F44E267-DC1A-F34E-9B6B-A16EC571EBA0}" type="slidenum">
              <a:rPr lang="it-IT" smtClean="0"/>
              <a:t>‹N›</a:t>
            </a:fld>
            <a:endParaRPr lang="it-IT"/>
          </a:p>
        </p:txBody>
      </p:sp>
    </p:spTree>
    <p:extLst>
      <p:ext uri="{BB962C8B-B14F-4D97-AF65-F5344CB8AC3E}">
        <p14:creationId xmlns:p14="http://schemas.microsoft.com/office/powerpoint/2010/main" val="3334808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
Secondo livello
Terzo livello
Quarto livello
Quinto livello</a:t>
            </a:r>
            <a:endParaRPr lang="en-US" dirty="0"/>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3DDF1E9E-C250-9244-B63E-07A07B35316D}" type="datetimeFigureOut">
              <a:rPr lang="it-IT" smtClean="0"/>
              <a:t>14/02/25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F44E267-DC1A-F34E-9B6B-A16EC571EBA0}" type="slidenum">
              <a:rPr lang="it-IT" smtClean="0"/>
              <a:t>‹N›</a:t>
            </a:fld>
            <a:endParaRPr lang="it-IT"/>
          </a:p>
        </p:txBody>
      </p:sp>
    </p:spTree>
    <p:extLst>
      <p:ext uri="{BB962C8B-B14F-4D97-AF65-F5344CB8AC3E}">
        <p14:creationId xmlns:p14="http://schemas.microsoft.com/office/powerpoint/2010/main" val="3628709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3DDF1E9E-C250-9244-B63E-07A07B35316D}" type="datetimeFigureOut">
              <a:rPr lang="it-IT" smtClean="0"/>
              <a:t>14/02/25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F44E267-DC1A-F34E-9B6B-A16EC571EBA0}" type="slidenum">
              <a:rPr lang="it-IT" smtClean="0"/>
              <a:t>‹N›</a:t>
            </a:fld>
            <a:endParaRPr lang="it-IT"/>
          </a:p>
        </p:txBody>
      </p:sp>
    </p:spTree>
    <p:extLst>
      <p:ext uri="{BB962C8B-B14F-4D97-AF65-F5344CB8AC3E}">
        <p14:creationId xmlns:p14="http://schemas.microsoft.com/office/powerpoint/2010/main" val="1387026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it-IT"/>
              <a:t>Modifica gli stili del testo dello schema
Secondo livello
Terzo livello
Quarto livello
Quinto livello</a:t>
            </a:r>
            <a:endParaRPr lang="en-US" dirty="0"/>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3DDF1E9E-C250-9244-B63E-07A07B35316D}" type="datetimeFigureOut">
              <a:rPr lang="it-IT" smtClean="0"/>
              <a:t>14/02/25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F44E267-DC1A-F34E-9B6B-A16EC571EBA0}" type="slidenum">
              <a:rPr lang="it-IT" smtClean="0"/>
              <a:t>‹N›</a:t>
            </a:fld>
            <a:endParaRPr lang="it-IT"/>
          </a:p>
        </p:txBody>
      </p:sp>
    </p:spTree>
    <p:extLst>
      <p:ext uri="{BB962C8B-B14F-4D97-AF65-F5344CB8AC3E}">
        <p14:creationId xmlns:p14="http://schemas.microsoft.com/office/powerpoint/2010/main" val="519971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it-IT"/>
              <a:t>Modifica gli stili del testo dello schema
Secondo livello
Terzo livello
Quarto livello
Quinto livello</a:t>
            </a:r>
            <a:endParaRPr lang="en-US" dirty="0"/>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3DDF1E9E-C250-9244-B63E-07A07B35316D}" type="datetimeFigureOut">
              <a:rPr lang="it-IT" smtClean="0"/>
              <a:t>14/02/25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F44E267-DC1A-F34E-9B6B-A16EC571EBA0}" type="slidenum">
              <a:rPr lang="it-IT" smtClean="0"/>
              <a:t>‹N›</a:t>
            </a:fld>
            <a:endParaRPr lang="it-IT"/>
          </a:p>
        </p:txBody>
      </p:sp>
    </p:spTree>
    <p:extLst>
      <p:ext uri="{BB962C8B-B14F-4D97-AF65-F5344CB8AC3E}">
        <p14:creationId xmlns:p14="http://schemas.microsoft.com/office/powerpoint/2010/main" val="2279954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3DDF1E9E-C250-9244-B63E-07A07B35316D}" type="datetimeFigureOut">
              <a:rPr lang="it-IT" smtClean="0"/>
              <a:t>14/02/25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F44E267-DC1A-F34E-9B6B-A16EC571EBA0}" type="slidenum">
              <a:rPr lang="it-IT" smtClean="0"/>
              <a:t>‹N›</a:t>
            </a:fld>
            <a:endParaRPr lang="it-IT"/>
          </a:p>
        </p:txBody>
      </p:sp>
    </p:spTree>
    <p:extLst>
      <p:ext uri="{BB962C8B-B14F-4D97-AF65-F5344CB8AC3E}">
        <p14:creationId xmlns:p14="http://schemas.microsoft.com/office/powerpoint/2010/main" val="3319409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3DDF1E9E-C250-9244-B63E-07A07B35316D}" type="datetimeFigureOut">
              <a:rPr lang="it-IT" smtClean="0"/>
              <a:t>14/02/25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F44E267-DC1A-F34E-9B6B-A16EC571EBA0}" type="slidenum">
              <a:rPr lang="it-IT" smtClean="0"/>
              <a:t>‹N›</a:t>
            </a:fld>
            <a:endParaRPr lang="it-IT"/>
          </a:p>
        </p:txBody>
      </p:sp>
    </p:spTree>
    <p:extLst>
      <p:ext uri="{BB962C8B-B14F-4D97-AF65-F5344CB8AC3E}">
        <p14:creationId xmlns:p14="http://schemas.microsoft.com/office/powerpoint/2010/main" val="3383015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ct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3DDF1E9E-C250-9244-B63E-07A07B35316D}" type="datetimeFigureOut">
              <a:rPr lang="it-IT" smtClean="0"/>
              <a:t>14/02/25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F44E267-DC1A-F34E-9B6B-A16EC571EBA0}" type="slidenum">
              <a:rPr lang="it-IT" smtClean="0"/>
              <a:t>‹N›</a:t>
            </a:fld>
            <a:endParaRPr lang="it-IT"/>
          </a:p>
        </p:txBody>
      </p:sp>
    </p:spTree>
    <p:extLst>
      <p:ext uri="{BB962C8B-B14F-4D97-AF65-F5344CB8AC3E}">
        <p14:creationId xmlns:p14="http://schemas.microsoft.com/office/powerpoint/2010/main" val="1852841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3DDF1E9E-C250-9244-B63E-07A07B35316D}" type="datetimeFigureOut">
              <a:rPr lang="it-IT" smtClean="0"/>
              <a:t>14/02/25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F44E267-DC1A-F34E-9B6B-A16EC571EBA0}" type="slidenum">
              <a:rPr lang="it-IT" smtClean="0"/>
              <a:t>‹N›</a:t>
            </a:fld>
            <a:endParaRPr lang="it-IT"/>
          </a:p>
        </p:txBody>
      </p:sp>
    </p:spTree>
    <p:extLst>
      <p:ext uri="{BB962C8B-B14F-4D97-AF65-F5344CB8AC3E}">
        <p14:creationId xmlns:p14="http://schemas.microsoft.com/office/powerpoint/2010/main" val="4050224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3DDF1E9E-C250-9244-B63E-07A07B35316D}" type="datetimeFigureOut">
              <a:rPr lang="it-IT" smtClean="0"/>
              <a:t>14/02/25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F44E267-DC1A-F34E-9B6B-A16EC571EBA0}" type="slidenum">
              <a:rPr lang="it-IT" smtClean="0"/>
              <a:t>‹N›</a:t>
            </a:fld>
            <a:endParaRPr lang="it-IT"/>
          </a:p>
        </p:txBody>
      </p:sp>
    </p:spTree>
    <p:extLst>
      <p:ext uri="{BB962C8B-B14F-4D97-AF65-F5344CB8AC3E}">
        <p14:creationId xmlns:p14="http://schemas.microsoft.com/office/powerpoint/2010/main" val="283331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3DDF1E9E-C250-9244-B63E-07A07B35316D}" type="datetimeFigureOut">
              <a:rPr lang="it-IT" smtClean="0"/>
              <a:t>14/02/25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8F44E267-DC1A-F34E-9B6B-A16EC571EBA0}" type="slidenum">
              <a:rPr lang="it-IT" smtClean="0"/>
              <a:t>‹N›</a:t>
            </a:fld>
            <a:endParaRPr lang="it-IT"/>
          </a:p>
        </p:txBody>
      </p:sp>
    </p:spTree>
    <p:extLst>
      <p:ext uri="{BB962C8B-B14F-4D97-AF65-F5344CB8AC3E}">
        <p14:creationId xmlns:p14="http://schemas.microsoft.com/office/powerpoint/2010/main" val="4250229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3DDF1E9E-C250-9244-B63E-07A07B35316D}" type="datetimeFigureOut">
              <a:rPr lang="it-IT" smtClean="0"/>
              <a:t>14/02/25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8F44E267-DC1A-F34E-9B6B-A16EC571EBA0}" type="slidenum">
              <a:rPr lang="it-IT" smtClean="0"/>
              <a:t>‹N›</a:t>
            </a:fld>
            <a:endParaRPr lang="it-IT"/>
          </a:p>
        </p:txBody>
      </p:sp>
    </p:spTree>
    <p:extLst>
      <p:ext uri="{BB962C8B-B14F-4D97-AF65-F5344CB8AC3E}">
        <p14:creationId xmlns:p14="http://schemas.microsoft.com/office/powerpoint/2010/main" val="2104323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DF1E9E-C250-9244-B63E-07A07B35316D}" type="datetimeFigureOut">
              <a:rPr lang="it-IT" smtClean="0"/>
              <a:t>14/02/25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8F44E267-DC1A-F34E-9B6B-A16EC571EBA0}" type="slidenum">
              <a:rPr lang="it-IT" smtClean="0"/>
              <a:t>‹N›</a:t>
            </a:fld>
            <a:endParaRPr lang="it-IT"/>
          </a:p>
        </p:txBody>
      </p:sp>
    </p:spTree>
    <p:extLst>
      <p:ext uri="{BB962C8B-B14F-4D97-AF65-F5344CB8AC3E}">
        <p14:creationId xmlns:p14="http://schemas.microsoft.com/office/powerpoint/2010/main" val="280938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3DDF1E9E-C250-9244-B63E-07A07B35316D}" type="datetimeFigureOut">
              <a:rPr lang="it-IT" smtClean="0"/>
              <a:t>14/02/25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F44E267-DC1A-F34E-9B6B-A16EC571EBA0}" type="slidenum">
              <a:rPr lang="it-IT" smtClean="0"/>
              <a:t>‹N›</a:t>
            </a:fld>
            <a:endParaRPr lang="it-IT"/>
          </a:p>
        </p:txBody>
      </p:sp>
    </p:spTree>
    <p:extLst>
      <p:ext uri="{BB962C8B-B14F-4D97-AF65-F5344CB8AC3E}">
        <p14:creationId xmlns:p14="http://schemas.microsoft.com/office/powerpoint/2010/main" val="127652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it-IT"/>
              <a:t>Fare clic per modificare lo stile del titolo dello schema</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a:xfrm>
            <a:off x="6399212" y="5883275"/>
            <a:ext cx="914400" cy="365125"/>
          </a:xfrm>
        </p:spPr>
        <p:txBody>
          <a:bodyPr/>
          <a:lstStyle/>
          <a:p>
            <a:fld id="{3DDF1E9E-C250-9244-B63E-07A07B35316D}" type="datetimeFigureOut">
              <a:rPr lang="it-IT" smtClean="0"/>
              <a:t>14/02/25</a:t>
            </a:fld>
            <a:endParaRPr lang="it-IT"/>
          </a:p>
        </p:txBody>
      </p:sp>
      <p:sp>
        <p:nvSpPr>
          <p:cNvPr id="6" name="Footer Placeholder 5"/>
          <p:cNvSpPr>
            <a:spLocks noGrp="1"/>
          </p:cNvSpPr>
          <p:nvPr>
            <p:ph type="ftr" sz="quarter" idx="11"/>
          </p:nvPr>
        </p:nvSpPr>
        <p:spPr>
          <a:xfrm>
            <a:off x="1141412" y="5883275"/>
            <a:ext cx="5105400" cy="365125"/>
          </a:xfrm>
        </p:spPr>
        <p:txBody>
          <a:bodyPr/>
          <a:lstStyle/>
          <a:p>
            <a:endParaRPr lang="it-IT"/>
          </a:p>
        </p:txBody>
      </p:sp>
      <p:sp>
        <p:nvSpPr>
          <p:cNvPr id="7" name="Slide Number Placeholder 6"/>
          <p:cNvSpPr>
            <a:spLocks noGrp="1"/>
          </p:cNvSpPr>
          <p:nvPr>
            <p:ph type="sldNum" sz="quarter" idx="12"/>
          </p:nvPr>
        </p:nvSpPr>
        <p:spPr>
          <a:xfrm>
            <a:off x="10742612" y="5883275"/>
            <a:ext cx="322567" cy="365125"/>
          </a:xfrm>
        </p:spPr>
        <p:txBody>
          <a:bodyPr/>
          <a:lstStyle/>
          <a:p>
            <a:fld id="{8F44E267-DC1A-F34E-9B6B-A16EC571EBA0}" type="slidenum">
              <a:rPr lang="it-IT" smtClean="0"/>
              <a:t>‹N›</a:t>
            </a:fld>
            <a:endParaRPr lang="it-IT"/>
          </a:p>
        </p:txBody>
      </p:sp>
    </p:spTree>
    <p:extLst>
      <p:ext uri="{BB962C8B-B14F-4D97-AF65-F5344CB8AC3E}">
        <p14:creationId xmlns:p14="http://schemas.microsoft.com/office/powerpoint/2010/main" val="3905299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3DDF1E9E-C250-9244-B63E-07A07B35316D}" type="datetimeFigureOut">
              <a:rPr lang="it-IT" smtClean="0"/>
              <a:t>14/02/25</a:t>
            </a:fld>
            <a:endParaRPr lang="it-IT"/>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it-IT"/>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F44E267-DC1A-F34E-9B6B-A16EC571EBA0}" type="slidenum">
              <a:rPr lang="it-IT" smtClean="0"/>
              <a:t>‹N›</a:t>
            </a:fld>
            <a:endParaRPr lang="it-IT"/>
          </a:p>
        </p:txBody>
      </p:sp>
    </p:spTree>
    <p:extLst>
      <p:ext uri="{BB962C8B-B14F-4D97-AF65-F5344CB8AC3E}">
        <p14:creationId xmlns:p14="http://schemas.microsoft.com/office/powerpoint/2010/main" val="316744221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EC84842-FB75-8742-96E5-15D5D3AC1F55}"/>
              </a:ext>
            </a:extLst>
          </p:cNvPr>
          <p:cNvPicPr>
            <a:picLocks noChangeAspect="1"/>
          </p:cNvPicPr>
          <p:nvPr/>
        </p:nvPicPr>
        <p:blipFill>
          <a:blip r:embed="rId2"/>
          <a:stretch>
            <a:fillRect/>
          </a:stretch>
        </p:blipFill>
        <p:spPr>
          <a:xfrm>
            <a:off x="7213600" y="898402"/>
            <a:ext cx="4098102" cy="4948458"/>
          </a:xfrm>
          <a:prstGeom prst="rect">
            <a:avLst/>
          </a:prstGeom>
        </p:spPr>
      </p:pic>
      <p:sp>
        <p:nvSpPr>
          <p:cNvPr id="3" name="Rettangolo 2">
            <a:extLst>
              <a:ext uri="{FF2B5EF4-FFF2-40B4-BE49-F238E27FC236}">
                <a16:creationId xmlns:a16="http://schemas.microsoft.com/office/drawing/2014/main" id="{CA40E3CB-2F89-7D42-B287-DACD94251E42}"/>
              </a:ext>
            </a:extLst>
          </p:cNvPr>
          <p:cNvSpPr/>
          <p:nvPr/>
        </p:nvSpPr>
        <p:spPr>
          <a:xfrm>
            <a:off x="685800" y="741142"/>
            <a:ext cx="5689600" cy="5847755"/>
          </a:xfrm>
          <a:prstGeom prst="rect">
            <a:avLst/>
          </a:prstGeom>
        </p:spPr>
        <p:txBody>
          <a:bodyPr wrap="square">
            <a:spAutoFit/>
          </a:bodyPr>
          <a:lstStyle/>
          <a:p>
            <a:r>
              <a:rPr lang="it-IT" sz="2200" dirty="0">
                <a:latin typeface="TimesNewRomanPS"/>
                <a:ea typeface="Times New Roman" panose="02020603050405020304" pitchFamily="18" charset="0"/>
              </a:rPr>
              <a:t>“</a:t>
            </a:r>
            <a:r>
              <a:rPr lang="it-IT" sz="2200" dirty="0">
                <a:solidFill>
                  <a:srgbClr val="FFFF00"/>
                </a:solidFill>
                <a:latin typeface="TimesNewRomanPS"/>
                <a:ea typeface="Times New Roman" panose="02020603050405020304" pitchFamily="18" charset="0"/>
              </a:rPr>
              <a:t>riceverete la forza dallo Spirito Santo </a:t>
            </a:r>
            <a:r>
              <a:rPr lang="it-IT" sz="2200" dirty="0">
                <a:latin typeface="TimesNewRomanPS"/>
                <a:ea typeface="Times New Roman" panose="02020603050405020304" pitchFamily="18" charset="0"/>
              </a:rPr>
              <a:t>che scenderà su di voi, e di me sarete testimoni a </a:t>
            </a:r>
            <a:r>
              <a:rPr lang="it-IT" sz="2200" dirty="0">
                <a:solidFill>
                  <a:srgbClr val="FF0000"/>
                </a:solidFill>
                <a:latin typeface="TimesNewRomanPS"/>
                <a:ea typeface="Times New Roman" panose="02020603050405020304" pitchFamily="18" charset="0"/>
              </a:rPr>
              <a:t>Gerusalemme, in tutta la Giudea e la Samaria e fino ai confini della terra</a:t>
            </a:r>
            <a:r>
              <a:rPr lang="it-IT" sz="2200" dirty="0">
                <a:latin typeface="TimesNewRomanPS"/>
                <a:ea typeface="Times New Roman" panose="02020603050405020304" pitchFamily="18" charset="0"/>
              </a:rPr>
              <a:t>". </a:t>
            </a:r>
          </a:p>
          <a:p>
            <a:r>
              <a:rPr lang="it-IT" sz="2200" u="sng" dirty="0">
                <a:latin typeface="TimesNewRomanPS"/>
                <a:ea typeface="Times New Roman" panose="02020603050405020304" pitchFamily="18" charset="0"/>
              </a:rPr>
              <a:t>Detto questo, mentre lo guardavano, fu elevato in alto e una nube lo sottrasse ai loro occhi. </a:t>
            </a:r>
          </a:p>
          <a:p>
            <a:r>
              <a:rPr lang="it-IT" sz="2200" dirty="0">
                <a:latin typeface="TimesNewRomanPS"/>
                <a:ea typeface="Times New Roman" panose="02020603050405020304" pitchFamily="18" charset="0"/>
              </a:rPr>
              <a:t>Essi stavano fissando il cielo mentre egli se ne andava, quand'ecco due uomini in bianche vesti si presentarono a loro e dissero: «Uomini di Galilea, perché state a guardare il cielo? Questo Gesù, che di mezzo a voi è stato assunto in cielo, verrà allo stesso modo in cui l'avete visto andare in cielo».</a:t>
            </a:r>
            <a:r>
              <a:rPr lang="it-IT" sz="2200" i="1" dirty="0"/>
              <a:t> </a:t>
            </a:r>
            <a:r>
              <a:rPr lang="it-IT" sz="2200" dirty="0">
                <a:latin typeface="Times New Roman" panose="02020603050405020304" pitchFamily="18" charset="0"/>
                <a:cs typeface="Times New Roman" panose="02020603050405020304" pitchFamily="18" charset="0"/>
              </a:rPr>
              <a:t>Allora ritornarono a Gerusalemme dal monte detto degli Ulivi, che è vicino a Gerusalemme quanto il cammino permesso in un sabato. </a:t>
            </a:r>
            <a:r>
              <a:rPr lang="it-IT" sz="2200" dirty="0">
                <a:solidFill>
                  <a:srgbClr val="FFFF00"/>
                </a:solidFill>
                <a:latin typeface="Times New Roman" panose="02020603050405020304" pitchFamily="18" charset="0"/>
                <a:cs typeface="Times New Roman" panose="02020603050405020304" pitchFamily="18" charset="0"/>
              </a:rPr>
              <a:t>Entrati in città salirono al piano superiore dove abitavano</a:t>
            </a:r>
            <a:r>
              <a:rPr lang="it-IT" sz="2200" dirty="0">
                <a:latin typeface="Times New Roman" panose="02020603050405020304" pitchFamily="18" charset="0"/>
                <a:cs typeface="Times New Roman" panose="02020603050405020304" pitchFamily="18" charset="0"/>
              </a:rPr>
              <a:t>».</a:t>
            </a:r>
            <a:r>
              <a:rPr lang="it-IT" sz="2200" dirty="0">
                <a:latin typeface="Times New Roman" panose="02020603050405020304" pitchFamily="18" charset="0"/>
                <a:ea typeface="Times New Roman" panose="02020603050405020304" pitchFamily="18" charset="0"/>
                <a:cs typeface="Times New Roman" panose="02020603050405020304" pitchFamily="18" charset="0"/>
              </a:rPr>
              <a:t> (At 1,8-11)</a:t>
            </a:r>
            <a:endParaRPr lang="it-IT" sz="2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7750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93F4BE6-C46D-234D-82F1-04636392B967}"/>
              </a:ext>
            </a:extLst>
          </p:cNvPr>
          <p:cNvPicPr>
            <a:picLocks noChangeAspect="1"/>
          </p:cNvPicPr>
          <p:nvPr/>
        </p:nvPicPr>
        <p:blipFill>
          <a:blip r:embed="rId2"/>
          <a:stretch>
            <a:fillRect/>
          </a:stretch>
        </p:blipFill>
        <p:spPr>
          <a:xfrm>
            <a:off x="1240326" y="645329"/>
            <a:ext cx="9605474" cy="5539571"/>
          </a:xfrm>
          <a:prstGeom prst="rect">
            <a:avLst/>
          </a:prstGeom>
        </p:spPr>
      </p:pic>
    </p:spTree>
    <p:extLst>
      <p:ext uri="{BB962C8B-B14F-4D97-AF65-F5344CB8AC3E}">
        <p14:creationId xmlns:p14="http://schemas.microsoft.com/office/powerpoint/2010/main" val="659631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0F1485C-09AA-F046-A914-1E31EA55FBA5}"/>
              </a:ext>
            </a:extLst>
          </p:cNvPr>
          <p:cNvPicPr>
            <a:picLocks noChangeAspect="1"/>
          </p:cNvPicPr>
          <p:nvPr/>
        </p:nvPicPr>
        <p:blipFill>
          <a:blip r:embed="rId2"/>
          <a:stretch>
            <a:fillRect/>
          </a:stretch>
        </p:blipFill>
        <p:spPr>
          <a:xfrm>
            <a:off x="6930173" y="677334"/>
            <a:ext cx="4625432" cy="4910667"/>
          </a:xfrm>
          <a:prstGeom prst="rect">
            <a:avLst/>
          </a:prstGeom>
        </p:spPr>
      </p:pic>
      <p:pic>
        <p:nvPicPr>
          <p:cNvPr id="6" name="Immagine 5">
            <a:extLst>
              <a:ext uri="{FF2B5EF4-FFF2-40B4-BE49-F238E27FC236}">
                <a16:creationId xmlns:a16="http://schemas.microsoft.com/office/drawing/2014/main" id="{A54F432D-1DA7-6441-B31A-E0F1F97694C7}"/>
              </a:ext>
            </a:extLst>
          </p:cNvPr>
          <p:cNvPicPr>
            <a:picLocks noChangeAspect="1"/>
          </p:cNvPicPr>
          <p:nvPr/>
        </p:nvPicPr>
        <p:blipFill>
          <a:blip r:embed="rId3"/>
          <a:stretch>
            <a:fillRect/>
          </a:stretch>
        </p:blipFill>
        <p:spPr>
          <a:xfrm>
            <a:off x="1125941" y="677334"/>
            <a:ext cx="4838095" cy="4910667"/>
          </a:xfrm>
          <a:prstGeom prst="rect">
            <a:avLst/>
          </a:prstGeom>
        </p:spPr>
      </p:pic>
    </p:spTree>
    <p:extLst>
      <p:ext uri="{BB962C8B-B14F-4D97-AF65-F5344CB8AC3E}">
        <p14:creationId xmlns:p14="http://schemas.microsoft.com/office/powerpoint/2010/main" val="3029096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page2image3043866768">
            <a:extLst>
              <a:ext uri="{FF2B5EF4-FFF2-40B4-BE49-F238E27FC236}">
                <a16:creationId xmlns:a16="http://schemas.microsoft.com/office/drawing/2014/main" id="{6507E5A8-C930-424D-8F2F-7BEF24615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71450"/>
            <a:ext cx="4200525" cy="6512196"/>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3798EF68-C597-934A-A83F-316CBAE1643E}"/>
              </a:ext>
            </a:extLst>
          </p:cNvPr>
          <p:cNvSpPr/>
          <p:nvPr/>
        </p:nvSpPr>
        <p:spPr>
          <a:xfrm>
            <a:off x="5648325" y="2919716"/>
            <a:ext cx="6096000" cy="1015663"/>
          </a:xfrm>
          <a:prstGeom prst="rect">
            <a:avLst/>
          </a:prstGeom>
        </p:spPr>
        <p:txBody>
          <a:bodyPr>
            <a:spAutoFit/>
          </a:bodyPr>
          <a:lstStyle/>
          <a:p>
            <a:r>
              <a:rPr lang="it-IT" sz="2400" i="1" dirty="0">
                <a:solidFill>
                  <a:srgbClr val="FFFFFF"/>
                </a:solidFill>
                <a:effectLst/>
                <a:latin typeface="Constantia" panose="02030602050306030303" pitchFamily="18" charset="0"/>
              </a:rPr>
              <a:t>«</a:t>
            </a:r>
            <a:r>
              <a:rPr lang="it-IT" sz="2400" i="1" dirty="0" err="1">
                <a:effectLst/>
                <a:latin typeface="Constantia" panose="02030602050306030303" pitchFamily="18" charset="0"/>
              </a:rPr>
              <a:t>Reidersche</a:t>
            </a:r>
            <a:r>
              <a:rPr lang="it-IT" sz="2400" i="1" dirty="0">
                <a:effectLst/>
                <a:latin typeface="Constantia" panose="02030602050306030303" pitchFamily="18" charset="0"/>
              </a:rPr>
              <a:t> </a:t>
            </a:r>
            <a:r>
              <a:rPr lang="it-IT" sz="2400" i="1" dirty="0" err="1">
                <a:effectLst/>
                <a:latin typeface="Constantia" panose="02030602050306030303" pitchFamily="18" charset="0"/>
              </a:rPr>
              <a:t>Tafel</a:t>
            </a:r>
            <a:r>
              <a:rPr lang="it-IT" sz="2400" i="1" dirty="0">
                <a:effectLst/>
                <a:latin typeface="Constantia" panose="02030602050306030303" pitchFamily="18" charset="0"/>
              </a:rPr>
              <a:t>» </a:t>
            </a:r>
            <a:endParaRPr lang="it-IT" dirty="0"/>
          </a:p>
          <a:p>
            <a:r>
              <a:rPr lang="it-IT" dirty="0">
                <a:latin typeface="Calibri" panose="020F0502020204030204" pitchFamily="34" charset="0"/>
              </a:rPr>
              <a:t>fine IV sec.</a:t>
            </a:r>
            <a:br>
              <a:rPr lang="it-IT" dirty="0">
                <a:latin typeface="Calibri" panose="020F0502020204030204" pitchFamily="34" charset="0"/>
              </a:rPr>
            </a:br>
            <a:r>
              <a:rPr lang="it-IT" dirty="0" err="1">
                <a:latin typeface="Calibri" panose="020F0502020204030204" pitchFamily="34" charset="0"/>
              </a:rPr>
              <a:t>Bayerisches</a:t>
            </a:r>
            <a:r>
              <a:rPr lang="it-IT" dirty="0">
                <a:latin typeface="Calibri" panose="020F0502020204030204" pitchFamily="34" charset="0"/>
              </a:rPr>
              <a:t> </a:t>
            </a:r>
            <a:r>
              <a:rPr lang="it-IT" dirty="0" err="1">
                <a:latin typeface="Calibri" panose="020F0502020204030204" pitchFamily="34" charset="0"/>
              </a:rPr>
              <a:t>Nationalmuseum</a:t>
            </a:r>
            <a:r>
              <a:rPr lang="it-IT" dirty="0">
                <a:latin typeface="Calibri" panose="020F0502020204030204" pitchFamily="34" charset="0"/>
              </a:rPr>
              <a:t> </a:t>
            </a:r>
            <a:r>
              <a:rPr lang="it-IT" i="1" dirty="0">
                <a:latin typeface="Calibri" panose="020F0502020204030204" pitchFamily="34" charset="0"/>
              </a:rPr>
              <a:t>- </a:t>
            </a:r>
            <a:r>
              <a:rPr lang="it-IT" dirty="0">
                <a:latin typeface="Calibri" panose="020F0502020204030204" pitchFamily="34" charset="0"/>
              </a:rPr>
              <a:t>Monaco avorio </a:t>
            </a:r>
            <a:endParaRPr lang="it-IT" dirty="0"/>
          </a:p>
        </p:txBody>
      </p:sp>
    </p:spTree>
    <p:extLst>
      <p:ext uri="{BB962C8B-B14F-4D97-AF65-F5344CB8AC3E}">
        <p14:creationId xmlns:p14="http://schemas.microsoft.com/office/powerpoint/2010/main" val="3001268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8image3043612720">
            <a:extLst>
              <a:ext uri="{FF2B5EF4-FFF2-40B4-BE49-F238E27FC236}">
                <a16:creationId xmlns:a16="http://schemas.microsoft.com/office/drawing/2014/main" id="{4E60BB6C-FFA9-0F42-8E62-C07FB03039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368300"/>
            <a:ext cx="8432800" cy="6324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AD0A878B-98C7-2749-9202-D4A9B5EC1125}"/>
              </a:ext>
            </a:extLst>
          </p:cNvPr>
          <p:cNvSpPr>
            <a:spLocks noChangeArrowheads="1"/>
          </p:cNvSpPr>
          <p:nvPr/>
        </p:nvSpPr>
        <p:spPr bwMode="auto">
          <a:xfrm>
            <a:off x="6502400" y="3632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0" i="1" u="none" strike="noStrike" cap="none" normalizeH="0" baseline="0" dirty="0">
                <a:ln>
                  <a:noFill/>
                </a:ln>
                <a:solidFill>
                  <a:srgbClr val="FFFFFF"/>
                </a:solidFill>
                <a:effectLst/>
                <a:latin typeface="Constantia" panose="02030602050306030303" pitchFamily="18" charset="0"/>
              </a:rPr>
              <a:t>Ascensione di Metz </a:t>
            </a:r>
            <a:endParaRPr kumimoji="0" lang="it-IT" altLang="it-IT"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FFFFFF"/>
                </a:solidFill>
                <a:effectLst/>
                <a:latin typeface="Calibri" panose="020F0502020204030204" pitchFamily="34" charset="0"/>
              </a:rPr>
              <a:t>fine X sec.</a:t>
            </a:r>
            <a:br>
              <a:rPr kumimoji="0" lang="it-IT" altLang="it-IT" sz="1800" b="0" i="0" u="none" strike="noStrike" cap="none" normalizeH="0" baseline="0" dirty="0">
                <a:ln>
                  <a:noFill/>
                </a:ln>
                <a:solidFill>
                  <a:srgbClr val="FFFFFF"/>
                </a:solidFill>
                <a:effectLst/>
                <a:latin typeface="Calibri" panose="020F0502020204030204" pitchFamily="34" charset="0"/>
              </a:rPr>
            </a:br>
            <a:r>
              <a:rPr kumimoji="0" lang="it-IT" altLang="it-IT" sz="1800" b="0" i="0" u="none" strike="noStrike" cap="none" normalizeH="0" baseline="0" dirty="0" err="1">
                <a:ln>
                  <a:noFill/>
                </a:ln>
                <a:solidFill>
                  <a:srgbClr val="FFFFFF"/>
                </a:solidFill>
                <a:effectLst/>
                <a:latin typeface="Calibri" panose="020F0502020204030204" pitchFamily="34" charset="0"/>
              </a:rPr>
              <a:t>Kunsthistorisches</a:t>
            </a:r>
            <a:r>
              <a:rPr kumimoji="0" lang="it-IT" altLang="it-IT" sz="1800" b="0" i="0" u="none" strike="noStrike" cap="none" normalizeH="0" baseline="0" dirty="0">
                <a:ln>
                  <a:noFill/>
                </a:ln>
                <a:solidFill>
                  <a:srgbClr val="FFFFFF"/>
                </a:solidFill>
                <a:effectLst/>
                <a:latin typeface="Calibri" panose="020F0502020204030204" pitchFamily="34" charset="0"/>
              </a:rPr>
              <a:t> </a:t>
            </a:r>
            <a:r>
              <a:rPr kumimoji="0" lang="it-IT" altLang="it-IT" sz="1800" b="0" i="0" u="none" strike="noStrike" cap="none" normalizeH="0" baseline="0" dirty="0" err="1">
                <a:ln>
                  <a:noFill/>
                </a:ln>
                <a:solidFill>
                  <a:srgbClr val="FFFFFF"/>
                </a:solidFill>
                <a:effectLst/>
                <a:latin typeface="Calibri" panose="020F0502020204030204" pitchFamily="34" charset="0"/>
              </a:rPr>
              <a:t>Museum</a:t>
            </a:r>
            <a:r>
              <a:rPr kumimoji="0" lang="it-IT" altLang="it-IT" sz="1800" b="0" i="0" u="none" strike="noStrike" cap="none" normalizeH="0" baseline="0" dirty="0">
                <a:ln>
                  <a:noFill/>
                </a:ln>
                <a:solidFill>
                  <a:srgbClr val="FFFFFF"/>
                </a:solidFill>
                <a:effectLst/>
                <a:latin typeface="Calibri" panose="020F0502020204030204" pitchFamily="34" charset="0"/>
              </a:rPr>
              <a:t> - Vienna </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37108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F764AF0-F007-3345-948B-2B429CA4FD9B}"/>
              </a:ext>
            </a:extLst>
          </p:cNvPr>
          <p:cNvPicPr>
            <a:picLocks noChangeAspect="1"/>
          </p:cNvPicPr>
          <p:nvPr/>
        </p:nvPicPr>
        <p:blipFill rotWithShape="1">
          <a:blip r:embed="rId2"/>
          <a:srcRect b="9179"/>
          <a:stretch/>
        </p:blipFill>
        <p:spPr>
          <a:xfrm>
            <a:off x="1861457" y="622440"/>
            <a:ext cx="8240486" cy="5517103"/>
          </a:xfrm>
          <a:prstGeom prst="rect">
            <a:avLst/>
          </a:prstGeom>
        </p:spPr>
      </p:pic>
    </p:spTree>
    <p:extLst>
      <p:ext uri="{BB962C8B-B14F-4D97-AF65-F5344CB8AC3E}">
        <p14:creationId xmlns:p14="http://schemas.microsoft.com/office/powerpoint/2010/main" val="2966200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F764AF0-F007-3345-948B-2B429CA4FD9B}"/>
              </a:ext>
            </a:extLst>
          </p:cNvPr>
          <p:cNvPicPr>
            <a:picLocks noChangeAspect="1"/>
          </p:cNvPicPr>
          <p:nvPr/>
        </p:nvPicPr>
        <p:blipFill rotWithShape="1">
          <a:blip r:embed="rId2"/>
          <a:srcRect b="9179"/>
          <a:stretch/>
        </p:blipFill>
        <p:spPr>
          <a:xfrm>
            <a:off x="1861457" y="622440"/>
            <a:ext cx="8240486" cy="5517103"/>
          </a:xfrm>
          <a:prstGeom prst="rect">
            <a:avLst/>
          </a:prstGeom>
        </p:spPr>
      </p:pic>
    </p:spTree>
    <p:extLst>
      <p:ext uri="{BB962C8B-B14F-4D97-AF65-F5344CB8AC3E}">
        <p14:creationId xmlns:p14="http://schemas.microsoft.com/office/powerpoint/2010/main" val="2116847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2C6A436-CA07-6D4D-874C-E90DF65E251F}"/>
              </a:ext>
            </a:extLst>
          </p:cNvPr>
          <p:cNvPicPr>
            <a:picLocks noChangeAspect="1"/>
          </p:cNvPicPr>
          <p:nvPr/>
        </p:nvPicPr>
        <p:blipFill>
          <a:blip r:embed="rId2"/>
          <a:stretch>
            <a:fillRect/>
          </a:stretch>
        </p:blipFill>
        <p:spPr>
          <a:xfrm>
            <a:off x="364972" y="745068"/>
            <a:ext cx="5406975" cy="5012266"/>
          </a:xfrm>
          <a:prstGeom prst="rect">
            <a:avLst/>
          </a:prstGeom>
        </p:spPr>
      </p:pic>
      <p:pic>
        <p:nvPicPr>
          <p:cNvPr id="6" name="Immagine 5">
            <a:extLst>
              <a:ext uri="{FF2B5EF4-FFF2-40B4-BE49-F238E27FC236}">
                <a16:creationId xmlns:a16="http://schemas.microsoft.com/office/drawing/2014/main" id="{FECEF130-19D4-CE48-B2B4-491432CB5BD3}"/>
              </a:ext>
            </a:extLst>
          </p:cNvPr>
          <p:cNvPicPr>
            <a:picLocks noChangeAspect="1"/>
          </p:cNvPicPr>
          <p:nvPr/>
        </p:nvPicPr>
        <p:blipFill>
          <a:blip r:embed="rId3"/>
          <a:stretch>
            <a:fillRect/>
          </a:stretch>
        </p:blipFill>
        <p:spPr>
          <a:xfrm>
            <a:off x="6299200" y="1228034"/>
            <a:ext cx="5395110" cy="4046333"/>
          </a:xfrm>
          <a:prstGeom prst="rect">
            <a:avLst/>
          </a:prstGeom>
        </p:spPr>
      </p:pic>
    </p:spTree>
    <p:extLst>
      <p:ext uri="{BB962C8B-B14F-4D97-AF65-F5344CB8AC3E}">
        <p14:creationId xmlns:p14="http://schemas.microsoft.com/office/powerpoint/2010/main" val="433654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CD954FA-C9D8-714F-BCCB-A941334311BF}"/>
              </a:ext>
            </a:extLst>
          </p:cNvPr>
          <p:cNvPicPr>
            <a:picLocks noChangeAspect="1"/>
          </p:cNvPicPr>
          <p:nvPr/>
        </p:nvPicPr>
        <p:blipFill>
          <a:blip r:embed="rId2"/>
          <a:stretch>
            <a:fillRect/>
          </a:stretch>
        </p:blipFill>
        <p:spPr>
          <a:xfrm>
            <a:off x="1312549" y="381000"/>
            <a:ext cx="4273416" cy="5867400"/>
          </a:xfrm>
          <a:prstGeom prst="rect">
            <a:avLst/>
          </a:prstGeom>
        </p:spPr>
      </p:pic>
      <p:pic>
        <p:nvPicPr>
          <p:cNvPr id="6" name="Immagine 5">
            <a:extLst>
              <a:ext uri="{FF2B5EF4-FFF2-40B4-BE49-F238E27FC236}">
                <a16:creationId xmlns:a16="http://schemas.microsoft.com/office/drawing/2014/main" id="{4712427B-BAB4-3843-89B5-9685470BA75B}"/>
              </a:ext>
            </a:extLst>
          </p:cNvPr>
          <p:cNvPicPr>
            <a:picLocks noChangeAspect="1"/>
          </p:cNvPicPr>
          <p:nvPr/>
        </p:nvPicPr>
        <p:blipFill>
          <a:blip r:embed="rId3"/>
          <a:stretch>
            <a:fillRect/>
          </a:stretch>
        </p:blipFill>
        <p:spPr>
          <a:xfrm>
            <a:off x="6527800" y="419100"/>
            <a:ext cx="4479131" cy="5791200"/>
          </a:xfrm>
          <a:prstGeom prst="rect">
            <a:avLst/>
          </a:prstGeom>
        </p:spPr>
      </p:pic>
    </p:spTree>
    <p:extLst>
      <p:ext uri="{BB962C8B-B14F-4D97-AF65-F5344CB8AC3E}">
        <p14:creationId xmlns:p14="http://schemas.microsoft.com/office/powerpoint/2010/main" val="2345442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5364C40-B5AC-9E42-B509-4880FFB7C641}"/>
              </a:ext>
            </a:extLst>
          </p:cNvPr>
          <p:cNvPicPr>
            <a:picLocks noChangeAspect="1"/>
          </p:cNvPicPr>
          <p:nvPr/>
        </p:nvPicPr>
        <p:blipFill>
          <a:blip r:embed="rId2"/>
          <a:stretch>
            <a:fillRect/>
          </a:stretch>
        </p:blipFill>
        <p:spPr>
          <a:xfrm>
            <a:off x="371474" y="685799"/>
            <a:ext cx="5590183" cy="5629275"/>
          </a:xfrm>
          <a:prstGeom prst="rect">
            <a:avLst/>
          </a:prstGeom>
        </p:spPr>
      </p:pic>
      <p:pic>
        <p:nvPicPr>
          <p:cNvPr id="5" name="Immagine 4">
            <a:extLst>
              <a:ext uri="{FF2B5EF4-FFF2-40B4-BE49-F238E27FC236}">
                <a16:creationId xmlns:a16="http://schemas.microsoft.com/office/drawing/2014/main" id="{6A1D7409-D92B-9748-B24E-C9B5EA95D29E}"/>
              </a:ext>
            </a:extLst>
          </p:cNvPr>
          <p:cNvPicPr>
            <a:picLocks noChangeAspect="1"/>
          </p:cNvPicPr>
          <p:nvPr/>
        </p:nvPicPr>
        <p:blipFill>
          <a:blip r:embed="rId3"/>
          <a:stretch>
            <a:fillRect/>
          </a:stretch>
        </p:blipFill>
        <p:spPr>
          <a:xfrm>
            <a:off x="6324599" y="685800"/>
            <a:ext cx="5629275" cy="5629275"/>
          </a:xfrm>
          <a:prstGeom prst="rect">
            <a:avLst/>
          </a:prstGeom>
        </p:spPr>
      </p:pic>
    </p:spTree>
    <p:extLst>
      <p:ext uri="{BB962C8B-B14F-4D97-AF65-F5344CB8AC3E}">
        <p14:creationId xmlns:p14="http://schemas.microsoft.com/office/powerpoint/2010/main" val="1077611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09019C1-1504-E24C-B294-98E39A594691}"/>
              </a:ext>
            </a:extLst>
          </p:cNvPr>
          <p:cNvPicPr>
            <a:picLocks noChangeAspect="1"/>
          </p:cNvPicPr>
          <p:nvPr/>
        </p:nvPicPr>
        <p:blipFill rotWithShape="1">
          <a:blip r:embed="rId2"/>
          <a:srcRect l="5423" t="5128" r="5938" b="-1424"/>
          <a:stretch/>
        </p:blipFill>
        <p:spPr>
          <a:xfrm>
            <a:off x="271735" y="406401"/>
            <a:ext cx="4672797" cy="6028266"/>
          </a:xfrm>
          <a:prstGeom prst="rect">
            <a:avLst/>
          </a:prstGeom>
        </p:spPr>
      </p:pic>
      <p:pic>
        <p:nvPicPr>
          <p:cNvPr id="7" name="Immagine 6">
            <a:extLst>
              <a:ext uri="{FF2B5EF4-FFF2-40B4-BE49-F238E27FC236}">
                <a16:creationId xmlns:a16="http://schemas.microsoft.com/office/drawing/2014/main" id="{D5272EE5-4270-3546-80B0-9D36A8BAC305}"/>
              </a:ext>
            </a:extLst>
          </p:cNvPr>
          <p:cNvPicPr>
            <a:picLocks noChangeAspect="1"/>
          </p:cNvPicPr>
          <p:nvPr/>
        </p:nvPicPr>
        <p:blipFill rotWithShape="1">
          <a:blip r:embed="rId3"/>
          <a:srcRect l="9873" r="12814" b="3593"/>
          <a:stretch/>
        </p:blipFill>
        <p:spPr>
          <a:xfrm>
            <a:off x="5566229" y="406400"/>
            <a:ext cx="6453493" cy="5740400"/>
          </a:xfrm>
          <a:prstGeom prst="rect">
            <a:avLst/>
          </a:prstGeom>
        </p:spPr>
      </p:pic>
    </p:spTree>
    <p:extLst>
      <p:ext uri="{BB962C8B-B14F-4D97-AF65-F5344CB8AC3E}">
        <p14:creationId xmlns:p14="http://schemas.microsoft.com/office/powerpoint/2010/main" val="2457795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A404278-9D4B-754A-B91E-9E01CBB55DF3}"/>
              </a:ext>
            </a:extLst>
          </p:cNvPr>
          <p:cNvPicPr>
            <a:picLocks noChangeAspect="1"/>
          </p:cNvPicPr>
          <p:nvPr/>
        </p:nvPicPr>
        <p:blipFill>
          <a:blip r:embed="rId2"/>
          <a:stretch>
            <a:fillRect/>
          </a:stretch>
        </p:blipFill>
        <p:spPr>
          <a:xfrm>
            <a:off x="3940463" y="1016000"/>
            <a:ext cx="3400965" cy="4699000"/>
          </a:xfrm>
          <a:prstGeom prst="rect">
            <a:avLst/>
          </a:prstGeom>
        </p:spPr>
      </p:pic>
      <p:pic>
        <p:nvPicPr>
          <p:cNvPr id="5" name="Immagine 4">
            <a:extLst>
              <a:ext uri="{FF2B5EF4-FFF2-40B4-BE49-F238E27FC236}">
                <a16:creationId xmlns:a16="http://schemas.microsoft.com/office/drawing/2014/main" id="{B4C5E059-4D9D-9041-93D1-72D28A52265A}"/>
              </a:ext>
            </a:extLst>
          </p:cNvPr>
          <p:cNvPicPr>
            <a:picLocks noChangeAspect="1"/>
          </p:cNvPicPr>
          <p:nvPr/>
        </p:nvPicPr>
        <p:blipFill rotWithShape="1">
          <a:blip r:embed="rId3"/>
          <a:srcRect l="1563" t="812" b="4607"/>
          <a:stretch/>
        </p:blipFill>
        <p:spPr>
          <a:xfrm>
            <a:off x="228727" y="1016000"/>
            <a:ext cx="3521236" cy="4699000"/>
          </a:xfrm>
          <a:prstGeom prst="rect">
            <a:avLst/>
          </a:prstGeom>
        </p:spPr>
      </p:pic>
      <p:pic>
        <p:nvPicPr>
          <p:cNvPr id="7" name="Immagine 6">
            <a:extLst>
              <a:ext uri="{FF2B5EF4-FFF2-40B4-BE49-F238E27FC236}">
                <a16:creationId xmlns:a16="http://schemas.microsoft.com/office/drawing/2014/main" id="{72F66042-1194-F943-8B61-CC3479B16522}"/>
              </a:ext>
            </a:extLst>
          </p:cNvPr>
          <p:cNvPicPr>
            <a:picLocks noChangeAspect="1"/>
          </p:cNvPicPr>
          <p:nvPr/>
        </p:nvPicPr>
        <p:blipFill>
          <a:blip r:embed="rId4"/>
          <a:stretch>
            <a:fillRect/>
          </a:stretch>
        </p:blipFill>
        <p:spPr>
          <a:xfrm>
            <a:off x="7579510" y="1663700"/>
            <a:ext cx="4419600" cy="3314700"/>
          </a:xfrm>
          <a:prstGeom prst="rect">
            <a:avLst/>
          </a:prstGeom>
        </p:spPr>
      </p:pic>
    </p:spTree>
    <p:extLst>
      <p:ext uri="{BB962C8B-B14F-4D97-AF65-F5344CB8AC3E}">
        <p14:creationId xmlns:p14="http://schemas.microsoft.com/office/powerpoint/2010/main" val="2753224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5A6E2B7-DF5B-414B-B6B2-D366621F5EDB}"/>
              </a:ext>
            </a:extLst>
          </p:cNvPr>
          <p:cNvPicPr>
            <a:picLocks noChangeAspect="1"/>
          </p:cNvPicPr>
          <p:nvPr/>
        </p:nvPicPr>
        <p:blipFill>
          <a:blip r:embed="rId2"/>
          <a:stretch>
            <a:fillRect/>
          </a:stretch>
        </p:blipFill>
        <p:spPr>
          <a:xfrm>
            <a:off x="588736" y="659947"/>
            <a:ext cx="3322677" cy="4423682"/>
          </a:xfrm>
          <a:prstGeom prst="rect">
            <a:avLst/>
          </a:prstGeom>
        </p:spPr>
      </p:pic>
      <p:pic>
        <p:nvPicPr>
          <p:cNvPr id="5" name="Immagine 4">
            <a:extLst>
              <a:ext uri="{FF2B5EF4-FFF2-40B4-BE49-F238E27FC236}">
                <a16:creationId xmlns:a16="http://schemas.microsoft.com/office/drawing/2014/main" id="{8AF80E7F-D82A-0A44-89A3-493CE72BCAF3}"/>
              </a:ext>
            </a:extLst>
          </p:cNvPr>
          <p:cNvPicPr>
            <a:picLocks noChangeAspect="1"/>
          </p:cNvPicPr>
          <p:nvPr/>
        </p:nvPicPr>
        <p:blipFill rotWithShape="1">
          <a:blip r:embed="rId3"/>
          <a:srcRect l="51215" b="58333"/>
          <a:stretch/>
        </p:blipFill>
        <p:spPr>
          <a:xfrm>
            <a:off x="4169229" y="659947"/>
            <a:ext cx="3874443" cy="4541721"/>
          </a:xfrm>
          <a:prstGeom prst="rect">
            <a:avLst/>
          </a:prstGeom>
        </p:spPr>
      </p:pic>
      <p:pic>
        <p:nvPicPr>
          <p:cNvPr id="4" name="Immagine 3">
            <a:extLst>
              <a:ext uri="{FF2B5EF4-FFF2-40B4-BE49-F238E27FC236}">
                <a16:creationId xmlns:a16="http://schemas.microsoft.com/office/drawing/2014/main" id="{ACA3472E-FB18-2949-8BDF-A31F120274B5}"/>
              </a:ext>
            </a:extLst>
          </p:cNvPr>
          <p:cNvPicPr>
            <a:picLocks noChangeAspect="1"/>
          </p:cNvPicPr>
          <p:nvPr/>
        </p:nvPicPr>
        <p:blipFill rotWithShape="1">
          <a:blip r:embed="rId4"/>
          <a:srcRect l="1563" t="812" b="4607"/>
          <a:stretch/>
        </p:blipFill>
        <p:spPr>
          <a:xfrm>
            <a:off x="8479970" y="659947"/>
            <a:ext cx="3433279" cy="4581624"/>
          </a:xfrm>
          <a:prstGeom prst="rect">
            <a:avLst/>
          </a:prstGeom>
        </p:spPr>
      </p:pic>
    </p:spTree>
    <p:extLst>
      <p:ext uri="{BB962C8B-B14F-4D97-AF65-F5344CB8AC3E}">
        <p14:creationId xmlns:p14="http://schemas.microsoft.com/office/powerpoint/2010/main" val="2197618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ADE2EDB-5924-A944-8138-4953230CBFA1}"/>
              </a:ext>
            </a:extLst>
          </p:cNvPr>
          <p:cNvPicPr>
            <a:picLocks noChangeAspect="1"/>
          </p:cNvPicPr>
          <p:nvPr/>
        </p:nvPicPr>
        <p:blipFill rotWithShape="1">
          <a:blip r:embed="rId2"/>
          <a:srcRect l="10710" r="6322" b="3644"/>
          <a:stretch/>
        </p:blipFill>
        <p:spPr>
          <a:xfrm>
            <a:off x="494918" y="286633"/>
            <a:ext cx="3877057" cy="6284733"/>
          </a:xfrm>
          <a:prstGeom prst="rect">
            <a:avLst/>
          </a:prstGeom>
        </p:spPr>
      </p:pic>
      <p:pic>
        <p:nvPicPr>
          <p:cNvPr id="3" name="Immagine 2">
            <a:extLst>
              <a:ext uri="{FF2B5EF4-FFF2-40B4-BE49-F238E27FC236}">
                <a16:creationId xmlns:a16="http://schemas.microsoft.com/office/drawing/2014/main" id="{6A0099B1-0373-1A4C-93D7-981C47C3A70F}"/>
              </a:ext>
            </a:extLst>
          </p:cNvPr>
          <p:cNvPicPr>
            <a:picLocks noChangeAspect="1"/>
          </p:cNvPicPr>
          <p:nvPr/>
        </p:nvPicPr>
        <p:blipFill>
          <a:blip r:embed="rId3"/>
          <a:stretch>
            <a:fillRect/>
          </a:stretch>
        </p:blipFill>
        <p:spPr>
          <a:xfrm>
            <a:off x="4968695" y="286633"/>
            <a:ext cx="6721932" cy="6284733"/>
          </a:xfrm>
          <a:prstGeom prst="rect">
            <a:avLst/>
          </a:prstGeom>
        </p:spPr>
      </p:pic>
    </p:spTree>
    <p:extLst>
      <p:ext uri="{BB962C8B-B14F-4D97-AF65-F5344CB8AC3E}">
        <p14:creationId xmlns:p14="http://schemas.microsoft.com/office/powerpoint/2010/main" val="2681326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B47D1E0-A629-E94B-8C7C-C5A3D88CC0F3}"/>
              </a:ext>
            </a:extLst>
          </p:cNvPr>
          <p:cNvPicPr>
            <a:picLocks noChangeAspect="1"/>
          </p:cNvPicPr>
          <p:nvPr/>
        </p:nvPicPr>
        <p:blipFill rotWithShape="1">
          <a:blip r:embed="rId2"/>
          <a:srcRect l="1563" t="812" r="945" b="4607"/>
          <a:stretch/>
        </p:blipFill>
        <p:spPr>
          <a:xfrm>
            <a:off x="6772275" y="240390"/>
            <a:ext cx="4773549" cy="6431873"/>
          </a:xfrm>
          <a:prstGeom prst="rect">
            <a:avLst/>
          </a:prstGeom>
        </p:spPr>
      </p:pic>
      <p:pic>
        <p:nvPicPr>
          <p:cNvPr id="3" name="Immagine 2">
            <a:extLst>
              <a:ext uri="{FF2B5EF4-FFF2-40B4-BE49-F238E27FC236}">
                <a16:creationId xmlns:a16="http://schemas.microsoft.com/office/drawing/2014/main" id="{1A4C92B4-5729-6B4C-BCCD-35014E386895}"/>
              </a:ext>
            </a:extLst>
          </p:cNvPr>
          <p:cNvPicPr>
            <a:picLocks noChangeAspect="1"/>
          </p:cNvPicPr>
          <p:nvPr/>
        </p:nvPicPr>
        <p:blipFill>
          <a:blip r:embed="rId3"/>
          <a:stretch>
            <a:fillRect/>
          </a:stretch>
        </p:blipFill>
        <p:spPr>
          <a:xfrm>
            <a:off x="632732" y="240390"/>
            <a:ext cx="4810806" cy="6400861"/>
          </a:xfrm>
          <a:prstGeom prst="rect">
            <a:avLst/>
          </a:prstGeom>
        </p:spPr>
      </p:pic>
    </p:spTree>
    <p:extLst>
      <p:ext uri="{BB962C8B-B14F-4D97-AF65-F5344CB8AC3E}">
        <p14:creationId xmlns:p14="http://schemas.microsoft.com/office/powerpoint/2010/main" val="2614184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BB2E57A-C78E-6C48-A10E-706D529E7DB7}"/>
              </a:ext>
            </a:extLst>
          </p:cNvPr>
          <p:cNvSpPr/>
          <p:nvPr/>
        </p:nvSpPr>
        <p:spPr>
          <a:xfrm>
            <a:off x="4113440" y="1665932"/>
            <a:ext cx="7691436" cy="3046988"/>
          </a:xfrm>
          <a:prstGeom prst="rect">
            <a:avLst/>
          </a:prstGeom>
        </p:spPr>
        <p:txBody>
          <a:bodyPr wrap="square">
            <a:spAutoFit/>
          </a:bodyPr>
          <a:lstStyle/>
          <a:p>
            <a:r>
              <a:rPr lang="it-IT" sz="2400" dirty="0">
                <a:latin typeface="Times New Roman" panose="02020603050405020304" pitchFamily="18" charset="0"/>
                <a:cs typeface="Times New Roman" panose="02020603050405020304" pitchFamily="18" charset="0"/>
              </a:rPr>
              <a:t>«Qui il significato di apertura attiva al Dono dall'alto, proprio dell'Orante, acquista una nuova determinazione per la presenza simultanea, sulla verticale, della figura del Signore glorioso. L’orante appare così direttamente in funzione di Cristo mentre il cerchio della mandorla di gloria che avvolge il Signore trova la sua rispondenza terrena nella coppa disegnata dalle braccia dell'Orante», (G.M. </a:t>
            </a:r>
            <a:r>
              <a:rPr lang="it-IT" sz="2400" dirty="0" err="1">
                <a:latin typeface="Times New Roman" panose="02020603050405020304" pitchFamily="18" charset="0"/>
                <a:cs typeface="Times New Roman" panose="02020603050405020304" pitchFamily="18" charset="0"/>
              </a:rPr>
              <a:t>Muzj</a:t>
            </a:r>
            <a:r>
              <a:rPr lang="it-IT" sz="2000" dirty="0">
                <a:latin typeface="Times New Roman" panose="02020603050405020304" pitchFamily="18" charset="0"/>
                <a:cs typeface="Times New Roman" panose="02020603050405020304" pitchFamily="18" charset="0"/>
              </a:rPr>
              <a:t>).</a:t>
            </a:r>
            <a:endParaRPr lang="it-IT" sz="20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it-IT" sz="2400" dirty="0">
              <a:latin typeface="TimesNewRomanPSMT" panose="02020603050405020304" pitchFamily="18" charset="0"/>
              <a:ea typeface="Times New Roman" panose="02020603050405020304" pitchFamily="18" charset="0"/>
            </a:endParaRPr>
          </a:p>
        </p:txBody>
      </p:sp>
      <p:pic>
        <p:nvPicPr>
          <p:cNvPr id="5" name="Immagine 4">
            <a:extLst>
              <a:ext uri="{FF2B5EF4-FFF2-40B4-BE49-F238E27FC236}">
                <a16:creationId xmlns:a16="http://schemas.microsoft.com/office/drawing/2014/main" id="{8D4AA6B2-A80B-DC49-90EF-CD14256A9FF3}"/>
              </a:ext>
            </a:extLst>
          </p:cNvPr>
          <p:cNvPicPr>
            <a:picLocks noChangeAspect="1"/>
          </p:cNvPicPr>
          <p:nvPr/>
        </p:nvPicPr>
        <p:blipFill>
          <a:blip r:embed="rId2"/>
          <a:stretch>
            <a:fillRect/>
          </a:stretch>
        </p:blipFill>
        <p:spPr>
          <a:xfrm>
            <a:off x="532720" y="955476"/>
            <a:ext cx="3232230" cy="4300538"/>
          </a:xfrm>
          <a:prstGeom prst="rect">
            <a:avLst/>
          </a:prstGeom>
        </p:spPr>
      </p:pic>
    </p:spTree>
    <p:extLst>
      <p:ext uri="{BB962C8B-B14F-4D97-AF65-F5344CB8AC3E}">
        <p14:creationId xmlns:p14="http://schemas.microsoft.com/office/powerpoint/2010/main" val="4134564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BB2E57A-C78E-6C48-A10E-706D529E7DB7}"/>
              </a:ext>
            </a:extLst>
          </p:cNvPr>
          <p:cNvSpPr/>
          <p:nvPr/>
        </p:nvSpPr>
        <p:spPr>
          <a:xfrm>
            <a:off x="4212718" y="474255"/>
            <a:ext cx="7691436" cy="5262979"/>
          </a:xfrm>
          <a:prstGeom prst="rect">
            <a:avLst/>
          </a:prstGeom>
        </p:spPr>
        <p:txBody>
          <a:bodyPr wrap="square">
            <a:spAutoFit/>
          </a:bodyPr>
          <a:lstStyle/>
          <a:p>
            <a:endParaRPr lang="it-IT" sz="2400" dirty="0">
              <a:latin typeface="TimesNewRomanPSMT" panose="02020603050405020304" pitchFamily="18" charset="0"/>
              <a:ea typeface="Times New Roman" panose="02020603050405020304" pitchFamily="18" charset="0"/>
            </a:endParaRPr>
          </a:p>
          <a:p>
            <a:r>
              <a:rPr lang="it-IT" sz="2400" dirty="0">
                <a:latin typeface="TimesNewRomanPSMT" panose="02020603050405020304" pitchFamily="18" charset="0"/>
                <a:ea typeface="Times New Roman" panose="02020603050405020304" pitchFamily="18" charset="0"/>
              </a:rPr>
              <a:t>Restarono attoniti i cori degli angeli, o Cristo, </a:t>
            </a:r>
            <a:r>
              <a:rPr lang="it-IT" sz="2400" dirty="0">
                <a:solidFill>
                  <a:srgbClr val="FFC000"/>
                </a:solidFill>
                <a:latin typeface="TimesNewRomanPSMT" panose="02020603050405020304" pitchFamily="18" charset="0"/>
                <a:ea typeface="Times New Roman" panose="02020603050405020304" pitchFamily="18" charset="0"/>
              </a:rPr>
              <a:t>vedendoti salire con un corpo </a:t>
            </a:r>
            <a:r>
              <a:rPr lang="it-IT" sz="2400" dirty="0">
                <a:latin typeface="TimesNewRomanPSMT" panose="02020603050405020304" pitchFamily="18" charset="0"/>
                <a:ea typeface="Times New Roman" panose="02020603050405020304" pitchFamily="18" charset="0"/>
              </a:rPr>
              <a:t>e celebravano la tua santa ascensione.</a:t>
            </a:r>
            <a:br>
              <a:rPr lang="it-IT" sz="2400" dirty="0">
                <a:latin typeface="TimesNewRomanPSMT" panose="02020603050405020304" pitchFamily="18" charset="0"/>
                <a:ea typeface="Times New Roman" panose="02020603050405020304" pitchFamily="18" charset="0"/>
              </a:rPr>
            </a:br>
            <a:r>
              <a:rPr lang="it-IT" sz="2400" dirty="0">
                <a:solidFill>
                  <a:srgbClr val="FFC000"/>
                </a:solidFill>
                <a:latin typeface="TimesNewRomanPSMT" panose="02020603050405020304" pitchFamily="18" charset="0"/>
                <a:ea typeface="Times New Roman" panose="02020603050405020304" pitchFamily="18" charset="0"/>
              </a:rPr>
              <a:t>Hai risollevato o Cristo la natura umana </a:t>
            </a:r>
            <a:r>
              <a:rPr lang="it-IT" sz="2400" dirty="0">
                <a:latin typeface="TimesNewRomanPSMT" panose="02020603050405020304" pitchFamily="18" charset="0"/>
                <a:ea typeface="Times New Roman" panose="02020603050405020304" pitchFamily="18" charset="0"/>
              </a:rPr>
              <a:t>caduta nella corruzione, l’hai portata in alto con la tua ascensione </a:t>
            </a:r>
          </a:p>
          <a:p>
            <a:r>
              <a:rPr lang="it-IT" sz="2400" dirty="0">
                <a:latin typeface="TimesNewRomanPSMT" panose="02020603050405020304" pitchFamily="18" charset="0"/>
                <a:ea typeface="Times New Roman" panose="02020603050405020304" pitchFamily="18" charset="0"/>
              </a:rPr>
              <a:t>e insieme a te ci hai glorificati. </a:t>
            </a:r>
            <a:r>
              <a:rPr lang="it-IT" sz="2400" i="1" dirty="0">
                <a:latin typeface="TimesNewRomanPS"/>
                <a:ea typeface="Times New Roman" panose="02020603050405020304" pitchFamily="18" charset="0"/>
              </a:rPr>
              <a:t>(Tropari) </a:t>
            </a:r>
            <a:endParaRPr lang="it-IT" sz="2400" dirty="0">
              <a:latin typeface="Times New Roman" panose="02020603050405020304" pitchFamily="18" charset="0"/>
              <a:ea typeface="Times New Roman" panose="02020603050405020304" pitchFamily="18" charset="0"/>
            </a:endParaRPr>
          </a:p>
          <a:p>
            <a:endParaRPr lang="it-IT" sz="2400" dirty="0">
              <a:latin typeface="TimesNewRomanPSMT" panose="02020603050405020304" pitchFamily="18" charset="0"/>
              <a:ea typeface="Times New Roman" panose="02020603050405020304" pitchFamily="18" charset="0"/>
            </a:endParaRPr>
          </a:p>
          <a:p>
            <a:r>
              <a:rPr lang="it-IT" sz="2400" dirty="0">
                <a:latin typeface="TimesNewRomanPSMT" panose="02020603050405020304" pitchFamily="18" charset="0"/>
                <a:ea typeface="Times New Roman" panose="02020603050405020304" pitchFamily="18" charset="0"/>
              </a:rPr>
              <a:t>Dopo </a:t>
            </a:r>
            <a:r>
              <a:rPr lang="it-IT" sz="2400" dirty="0">
                <a:solidFill>
                  <a:srgbClr val="FFC000"/>
                </a:solidFill>
                <a:latin typeface="TimesNewRomanPSMT" panose="02020603050405020304" pitchFamily="18" charset="0"/>
                <a:ea typeface="Times New Roman" panose="02020603050405020304" pitchFamily="18" charset="0"/>
              </a:rPr>
              <a:t>aver cercato Adamo che si era smarrito </a:t>
            </a:r>
            <a:r>
              <a:rPr lang="it-IT" sz="2400" dirty="0">
                <a:latin typeface="TimesNewRomanPSMT" panose="02020603050405020304" pitchFamily="18" charset="0"/>
                <a:ea typeface="Times New Roman" panose="02020603050405020304" pitchFamily="18" charset="0"/>
              </a:rPr>
              <a:t>per l’inganno del serpente, o Cristo, </a:t>
            </a:r>
            <a:r>
              <a:rPr lang="it-IT" sz="2400" dirty="0">
                <a:solidFill>
                  <a:srgbClr val="FFC000"/>
                </a:solidFill>
                <a:latin typeface="TimesNewRomanPSMT" panose="02020603050405020304" pitchFamily="18" charset="0"/>
                <a:ea typeface="Times New Roman" panose="02020603050405020304" pitchFamily="18" charset="0"/>
              </a:rPr>
              <a:t>di lui rivestito</a:t>
            </a:r>
            <a:r>
              <a:rPr lang="it-IT" sz="2400" dirty="0">
                <a:latin typeface="TimesNewRomanPSMT" panose="02020603050405020304" pitchFamily="18" charset="0"/>
                <a:ea typeface="Times New Roman" panose="02020603050405020304" pitchFamily="18" charset="0"/>
              </a:rPr>
              <a:t>, sei asceso al cielo e ti sei assiso alla destra del Padre, partecipe del suo trono, mentre a te inneggiavano gli angeli.</a:t>
            </a:r>
            <a:br>
              <a:rPr lang="it-IT" sz="2400" dirty="0">
                <a:latin typeface="TimesNewRomanPSMT" panose="02020603050405020304" pitchFamily="18" charset="0"/>
                <a:ea typeface="Times New Roman" panose="02020603050405020304" pitchFamily="18" charset="0"/>
              </a:rPr>
            </a:br>
            <a:r>
              <a:rPr lang="it-IT" sz="2400" dirty="0">
                <a:latin typeface="TimesNewRomanPSMT" panose="02020603050405020304" pitchFamily="18" charset="0"/>
                <a:ea typeface="Times New Roman" panose="02020603050405020304" pitchFamily="18" charset="0"/>
              </a:rPr>
              <a:t>Fa festa e canta la terra, e anche il cielo esulta </a:t>
            </a:r>
            <a:r>
              <a:rPr lang="it-IT" sz="2400" dirty="0" err="1">
                <a:latin typeface="TimesNewRomanPSMT" panose="02020603050405020304" pitchFamily="18" charset="0"/>
                <a:ea typeface="Times New Roman" panose="02020603050405020304" pitchFamily="18" charset="0"/>
              </a:rPr>
              <a:t>perchè</a:t>
            </a:r>
            <a:r>
              <a:rPr lang="it-IT" sz="2400" dirty="0">
                <a:latin typeface="TimesNewRomanPSMT" panose="02020603050405020304" pitchFamily="18" charset="0"/>
                <a:ea typeface="Times New Roman" panose="02020603050405020304" pitchFamily="18" charset="0"/>
              </a:rPr>
              <a:t> oggi ascende ai cieli l’Artefice del creato, </a:t>
            </a:r>
            <a:r>
              <a:rPr lang="it-IT" sz="2400" dirty="0">
                <a:solidFill>
                  <a:srgbClr val="FFC000"/>
                </a:solidFill>
                <a:latin typeface="TimesNewRomanPSMT" panose="02020603050405020304" pitchFamily="18" charset="0"/>
                <a:ea typeface="Times New Roman" panose="02020603050405020304" pitchFamily="18" charset="0"/>
              </a:rPr>
              <a:t>che per suo volere ha manifestamente unito realtà separate</a:t>
            </a:r>
            <a:r>
              <a:rPr lang="it-IT" sz="2400" dirty="0">
                <a:latin typeface="TimesNewRomanPSMT" panose="02020603050405020304" pitchFamily="18" charset="0"/>
                <a:ea typeface="Times New Roman" panose="02020603050405020304" pitchFamily="18" charset="0"/>
              </a:rPr>
              <a:t>. </a:t>
            </a:r>
            <a:r>
              <a:rPr lang="it-IT" sz="2400" i="1" dirty="0">
                <a:latin typeface="TimesNewRomanPS"/>
                <a:ea typeface="Times New Roman" panose="02020603050405020304" pitchFamily="18" charset="0"/>
              </a:rPr>
              <a:t>(Tropari) </a:t>
            </a:r>
            <a:endParaRPr lang="it-IT" sz="2400" dirty="0">
              <a:effectLst/>
              <a:latin typeface="Times New Roman" panose="02020603050405020304" pitchFamily="18" charset="0"/>
              <a:ea typeface="Times New Roman" panose="02020603050405020304" pitchFamily="18" charset="0"/>
            </a:endParaRPr>
          </a:p>
        </p:txBody>
      </p:sp>
      <p:pic>
        <p:nvPicPr>
          <p:cNvPr id="5" name="Immagine 4">
            <a:extLst>
              <a:ext uri="{FF2B5EF4-FFF2-40B4-BE49-F238E27FC236}">
                <a16:creationId xmlns:a16="http://schemas.microsoft.com/office/drawing/2014/main" id="{8D4AA6B2-A80B-DC49-90EF-CD14256A9FF3}"/>
              </a:ext>
            </a:extLst>
          </p:cNvPr>
          <p:cNvPicPr>
            <a:picLocks noChangeAspect="1"/>
          </p:cNvPicPr>
          <p:nvPr/>
        </p:nvPicPr>
        <p:blipFill>
          <a:blip r:embed="rId2"/>
          <a:stretch>
            <a:fillRect/>
          </a:stretch>
        </p:blipFill>
        <p:spPr>
          <a:xfrm>
            <a:off x="532720" y="955476"/>
            <a:ext cx="3232230" cy="4300538"/>
          </a:xfrm>
          <a:prstGeom prst="rect">
            <a:avLst/>
          </a:prstGeom>
        </p:spPr>
      </p:pic>
    </p:spTree>
    <p:extLst>
      <p:ext uri="{BB962C8B-B14F-4D97-AF65-F5344CB8AC3E}">
        <p14:creationId xmlns:p14="http://schemas.microsoft.com/office/powerpoint/2010/main" val="457437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D3AB017-157E-9148-A58F-C349193818F0}"/>
              </a:ext>
            </a:extLst>
          </p:cNvPr>
          <p:cNvSpPr/>
          <p:nvPr/>
        </p:nvSpPr>
        <p:spPr>
          <a:xfrm>
            <a:off x="9443633" y="6263818"/>
            <a:ext cx="2260555" cy="369332"/>
          </a:xfrm>
          <a:prstGeom prst="rect">
            <a:avLst/>
          </a:prstGeom>
        </p:spPr>
        <p:txBody>
          <a:bodyPr wrap="none">
            <a:spAutoFit/>
          </a:bodyPr>
          <a:lstStyle/>
          <a:p>
            <a:r>
              <a:rPr lang="it-IT" i="1" dirty="0" err="1">
                <a:latin typeface="Times New Roman" panose="02020603050405020304" pitchFamily="18" charset="0"/>
                <a:cs typeface="Times New Roman" panose="02020603050405020304" pitchFamily="18" charset="0"/>
              </a:rPr>
              <a:t>Kontakion</a:t>
            </a:r>
            <a:r>
              <a:rPr lang="it-IT" i="1" dirty="0">
                <a:latin typeface="Verdana" panose="020B0604030504040204" pitchFamily="34" charset="0"/>
              </a:rPr>
              <a:t> </a:t>
            </a:r>
            <a:r>
              <a:rPr lang="it-IT" i="1" dirty="0">
                <a:latin typeface="Times New Roman" panose="02020603050405020304" pitchFamily="18" charset="0"/>
                <a:cs typeface="Times New Roman" panose="02020603050405020304" pitchFamily="18" charset="0"/>
              </a:rPr>
              <a:t>della Festa</a:t>
            </a:r>
            <a:endParaRPr lang="it-IT" dirty="0">
              <a:latin typeface="Times New Roman" panose="02020603050405020304" pitchFamily="18" charset="0"/>
              <a:cs typeface="Times New Roman" panose="02020603050405020304" pitchFamily="18" charset="0"/>
            </a:endParaRPr>
          </a:p>
        </p:txBody>
      </p:sp>
      <p:sp>
        <p:nvSpPr>
          <p:cNvPr id="3" name="Rettangolo 2">
            <a:extLst>
              <a:ext uri="{FF2B5EF4-FFF2-40B4-BE49-F238E27FC236}">
                <a16:creationId xmlns:a16="http://schemas.microsoft.com/office/drawing/2014/main" id="{158E448B-3280-6042-A43F-695B27E107BD}"/>
              </a:ext>
            </a:extLst>
          </p:cNvPr>
          <p:cNvSpPr/>
          <p:nvPr/>
        </p:nvSpPr>
        <p:spPr>
          <a:xfrm>
            <a:off x="5105400" y="323730"/>
            <a:ext cx="6796088" cy="5940088"/>
          </a:xfrm>
          <a:prstGeom prst="rect">
            <a:avLst/>
          </a:prstGeom>
        </p:spPr>
        <p:txBody>
          <a:bodyPr wrap="square">
            <a:spAutoFit/>
          </a:bodyPr>
          <a:lstStyle/>
          <a:p>
            <a:r>
              <a:rPr lang="it-IT" sz="2000" dirty="0">
                <a:latin typeface="TimesNewRomanPSMT" panose="02020603050405020304" pitchFamily="18" charset="0"/>
                <a:ea typeface="Times New Roman" panose="02020603050405020304" pitchFamily="18" charset="0"/>
              </a:rPr>
              <a:t>Compiuta l’economia a nostro favore, e </a:t>
            </a:r>
            <a:r>
              <a:rPr lang="it-IT" sz="2000" dirty="0">
                <a:solidFill>
                  <a:srgbClr val="FFC000"/>
                </a:solidFill>
                <a:latin typeface="TimesNewRomanPSMT" panose="02020603050405020304" pitchFamily="18" charset="0"/>
                <a:ea typeface="Times New Roman" panose="02020603050405020304" pitchFamily="18" charset="0"/>
              </a:rPr>
              <a:t>congiunte</a:t>
            </a:r>
            <a:r>
              <a:rPr lang="it-IT" sz="2000" dirty="0">
                <a:latin typeface="TimesNewRomanPSMT" panose="02020603050405020304" pitchFamily="18" charset="0"/>
                <a:ea typeface="Times New Roman" panose="02020603050405020304" pitchFamily="18" charset="0"/>
              </a:rPr>
              <a:t> a quelle celesti le realtà terrestri, sei asceso nella gloria o Cristo Dio nostro, </a:t>
            </a:r>
            <a:r>
              <a:rPr lang="it-IT" sz="2000" dirty="0">
                <a:solidFill>
                  <a:srgbClr val="FFC000"/>
                </a:solidFill>
                <a:latin typeface="TimesNewRomanPSMT" panose="02020603050405020304" pitchFamily="18" charset="0"/>
                <a:ea typeface="Times New Roman" panose="02020603050405020304" pitchFamily="18" charset="0"/>
              </a:rPr>
              <a:t>senza tuttavia separarti in alcun modo da quelli che ti amano</a:t>
            </a:r>
            <a:r>
              <a:rPr lang="it-IT" sz="2000" dirty="0">
                <a:latin typeface="TimesNewRomanPSMT" panose="02020603050405020304" pitchFamily="18" charset="0"/>
                <a:ea typeface="Times New Roman" panose="02020603050405020304" pitchFamily="18" charset="0"/>
              </a:rPr>
              <a:t>; ma rimanendo inseparabile da loro, dichiari: io sono con voi e nessuno è contro di voi.</a:t>
            </a:r>
            <a:br>
              <a:rPr lang="it-IT" sz="2000" dirty="0">
                <a:latin typeface="TimesNewRomanPSMT" panose="02020603050405020304" pitchFamily="18" charset="0"/>
                <a:ea typeface="Times New Roman" panose="02020603050405020304" pitchFamily="18" charset="0"/>
              </a:rPr>
            </a:br>
            <a:r>
              <a:rPr lang="it-IT" sz="2000" dirty="0">
                <a:latin typeface="TimesNewRomanPSMT" panose="02020603050405020304" pitchFamily="18" charset="0"/>
                <a:ea typeface="Times New Roman" panose="02020603050405020304" pitchFamily="18" charset="0"/>
              </a:rPr>
              <a:t>Lasciate sulla terra ciò che è della terra, abbandonate </a:t>
            </a:r>
            <a:r>
              <a:rPr lang="it-IT" sz="2000" dirty="0" err="1">
                <a:latin typeface="TimesNewRomanPSMT" panose="02020603050405020304" pitchFamily="18" charset="0"/>
                <a:ea typeface="Times New Roman" panose="02020603050405020304" pitchFamily="18" charset="0"/>
              </a:rPr>
              <a:t>cìò</a:t>
            </a:r>
            <a:r>
              <a:rPr lang="it-IT" sz="2000" dirty="0">
                <a:latin typeface="TimesNewRomanPSMT" panose="02020603050405020304" pitchFamily="18" charset="0"/>
                <a:ea typeface="Times New Roman" panose="02020603050405020304" pitchFamily="18" charset="0"/>
              </a:rPr>
              <a:t> che è di cenere alla polvere e poi venite, </a:t>
            </a:r>
            <a:r>
              <a:rPr lang="it-IT" sz="2000" dirty="0">
                <a:solidFill>
                  <a:srgbClr val="FFC000"/>
                </a:solidFill>
                <a:latin typeface="TimesNewRomanPSMT" panose="02020603050405020304" pitchFamily="18" charset="0"/>
                <a:ea typeface="Times New Roman" panose="02020603050405020304" pitchFamily="18" charset="0"/>
              </a:rPr>
              <a:t>eleviamoci, leviamo in alto occhi e mente</a:t>
            </a:r>
            <a:r>
              <a:rPr lang="it-IT" sz="2000" dirty="0">
                <a:latin typeface="TimesNewRomanPSMT" panose="02020603050405020304" pitchFamily="18" charset="0"/>
                <a:ea typeface="Times New Roman" panose="02020603050405020304" pitchFamily="18" charset="0"/>
              </a:rPr>
              <a:t>, alziamo lo sguardo e i sensi verso le porte celesti, pur essendo mortali; </a:t>
            </a:r>
            <a:r>
              <a:rPr lang="it-IT" sz="2000" dirty="0">
                <a:solidFill>
                  <a:srgbClr val="FFC000"/>
                </a:solidFill>
                <a:latin typeface="TimesNewRomanPSMT" panose="02020603050405020304" pitchFamily="18" charset="0"/>
                <a:ea typeface="Times New Roman" panose="02020603050405020304" pitchFamily="18" charset="0"/>
              </a:rPr>
              <a:t>immaginiamo</a:t>
            </a:r>
            <a:r>
              <a:rPr lang="it-IT" sz="2000" dirty="0">
                <a:latin typeface="TimesNewRomanPSMT" panose="02020603050405020304" pitchFamily="18" charset="0"/>
                <a:ea typeface="Times New Roman" panose="02020603050405020304" pitchFamily="18" charset="0"/>
              </a:rPr>
              <a:t> di andare al Monte degli Ulivi e di vedere il Redentore portato da una nube: di là infatti il Signore è asceso ai cieli; di là, lui che ama donare, ha distribuito doni ai suoi apostoli, consolandoli come un padre, confermandoli, guidandoli come figli e dicendo loro: </a:t>
            </a:r>
            <a:r>
              <a:rPr lang="it-IT" sz="2000" dirty="0">
                <a:solidFill>
                  <a:srgbClr val="FFC000"/>
                </a:solidFill>
                <a:latin typeface="TimesNewRomanPSMT" panose="02020603050405020304" pitchFamily="18" charset="0"/>
                <a:ea typeface="Times New Roman" panose="02020603050405020304" pitchFamily="18" charset="0"/>
              </a:rPr>
              <a:t>Non mi separo da voi: io sono con voi e nessuno è contro di voi. </a:t>
            </a:r>
            <a:r>
              <a:rPr lang="it-IT" sz="2000" dirty="0">
                <a:latin typeface="TimesNewRomanPSMT" panose="02020603050405020304" pitchFamily="18" charset="0"/>
                <a:ea typeface="Times New Roman" panose="02020603050405020304" pitchFamily="18" charset="0"/>
              </a:rPr>
              <a:t>(Poema di Romano il Melode) Visibilmente è stata innalzata fino all’alto dei cieli la magnificenza di colui che si è fatto povero nella carne e la </a:t>
            </a:r>
            <a:r>
              <a:rPr lang="it-IT" sz="2000" dirty="0">
                <a:solidFill>
                  <a:srgbClr val="FFC000"/>
                </a:solidFill>
                <a:latin typeface="TimesNewRomanPSMT" panose="02020603050405020304" pitchFamily="18" charset="0"/>
                <a:ea typeface="Times New Roman" panose="02020603050405020304" pitchFamily="18" charset="0"/>
              </a:rPr>
              <a:t>nostra natura umana</a:t>
            </a:r>
            <a:r>
              <a:rPr lang="it-IT" sz="2000" dirty="0">
                <a:latin typeface="TimesNewRomanPSMT" panose="02020603050405020304" pitchFamily="18" charset="0"/>
                <a:ea typeface="Times New Roman" panose="02020603050405020304" pitchFamily="18" charset="0"/>
              </a:rPr>
              <a:t> ha l’onore di assidersi accanto al Padre. Celebriamo una festa solenne, tutti concordi esplodiamo in acclamazioni e gioiosi battiamo le mani. </a:t>
            </a:r>
            <a:endParaRPr lang="it-IT" sz="2000" dirty="0">
              <a:effectLst/>
              <a:latin typeface="Times New Roman" panose="02020603050405020304" pitchFamily="18" charset="0"/>
              <a:ea typeface="Times New Roman" panose="02020603050405020304" pitchFamily="18" charset="0"/>
            </a:endParaRPr>
          </a:p>
        </p:txBody>
      </p:sp>
      <p:pic>
        <p:nvPicPr>
          <p:cNvPr id="5" name="Immagine 4">
            <a:extLst>
              <a:ext uri="{FF2B5EF4-FFF2-40B4-BE49-F238E27FC236}">
                <a16:creationId xmlns:a16="http://schemas.microsoft.com/office/drawing/2014/main" id="{90250972-F2A9-724B-B23A-7E8299E1AD65}"/>
              </a:ext>
            </a:extLst>
          </p:cNvPr>
          <p:cNvPicPr>
            <a:picLocks noChangeAspect="1"/>
          </p:cNvPicPr>
          <p:nvPr/>
        </p:nvPicPr>
        <p:blipFill>
          <a:blip r:embed="rId2"/>
          <a:stretch>
            <a:fillRect/>
          </a:stretch>
        </p:blipFill>
        <p:spPr>
          <a:xfrm>
            <a:off x="587222" y="800101"/>
            <a:ext cx="3890056" cy="4586287"/>
          </a:xfrm>
          <a:prstGeom prst="rect">
            <a:avLst/>
          </a:prstGeom>
        </p:spPr>
      </p:pic>
    </p:spTree>
    <p:extLst>
      <p:ext uri="{BB962C8B-B14F-4D97-AF65-F5344CB8AC3E}">
        <p14:creationId xmlns:p14="http://schemas.microsoft.com/office/powerpoint/2010/main" val="3307722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FD8AD36-4A37-4E44-B973-0924D9C1AA43}"/>
              </a:ext>
            </a:extLst>
          </p:cNvPr>
          <p:cNvPicPr>
            <a:picLocks noChangeAspect="1"/>
          </p:cNvPicPr>
          <p:nvPr/>
        </p:nvPicPr>
        <p:blipFill>
          <a:blip r:embed="rId2"/>
          <a:stretch>
            <a:fillRect/>
          </a:stretch>
        </p:blipFill>
        <p:spPr>
          <a:xfrm>
            <a:off x="429683" y="158748"/>
            <a:ext cx="5141631" cy="6563784"/>
          </a:xfrm>
          <a:prstGeom prst="rect">
            <a:avLst/>
          </a:prstGeom>
        </p:spPr>
      </p:pic>
      <p:pic>
        <p:nvPicPr>
          <p:cNvPr id="6" name="Immagine 5">
            <a:extLst>
              <a:ext uri="{FF2B5EF4-FFF2-40B4-BE49-F238E27FC236}">
                <a16:creationId xmlns:a16="http://schemas.microsoft.com/office/drawing/2014/main" id="{4A1BD790-399D-8644-8D9D-3B1DE1913157}"/>
              </a:ext>
            </a:extLst>
          </p:cNvPr>
          <p:cNvPicPr>
            <a:picLocks noChangeAspect="1"/>
          </p:cNvPicPr>
          <p:nvPr/>
        </p:nvPicPr>
        <p:blipFill>
          <a:blip r:embed="rId3"/>
          <a:stretch>
            <a:fillRect/>
          </a:stretch>
        </p:blipFill>
        <p:spPr>
          <a:xfrm>
            <a:off x="6121399" y="1219200"/>
            <a:ext cx="5643660" cy="3975100"/>
          </a:xfrm>
          <a:prstGeom prst="rect">
            <a:avLst/>
          </a:prstGeom>
        </p:spPr>
      </p:pic>
    </p:spTree>
    <p:extLst>
      <p:ext uri="{BB962C8B-B14F-4D97-AF65-F5344CB8AC3E}">
        <p14:creationId xmlns:p14="http://schemas.microsoft.com/office/powerpoint/2010/main" val="4144807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CAAA014-CDE4-A948-9AD8-A0475923FD0F}"/>
              </a:ext>
            </a:extLst>
          </p:cNvPr>
          <p:cNvPicPr>
            <a:picLocks noChangeAspect="1"/>
          </p:cNvPicPr>
          <p:nvPr/>
        </p:nvPicPr>
        <p:blipFill>
          <a:blip r:embed="rId2"/>
          <a:stretch>
            <a:fillRect/>
          </a:stretch>
        </p:blipFill>
        <p:spPr>
          <a:xfrm>
            <a:off x="3560234" y="301050"/>
            <a:ext cx="4979087" cy="6319883"/>
          </a:xfrm>
          <a:prstGeom prst="rect">
            <a:avLst/>
          </a:prstGeom>
        </p:spPr>
      </p:pic>
    </p:spTree>
    <p:extLst>
      <p:ext uri="{BB962C8B-B14F-4D97-AF65-F5344CB8AC3E}">
        <p14:creationId xmlns:p14="http://schemas.microsoft.com/office/powerpoint/2010/main" val="3244247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D58A70C-3323-9F40-A912-0BD8C98EE988}"/>
              </a:ext>
            </a:extLst>
          </p:cNvPr>
          <p:cNvPicPr>
            <a:picLocks noChangeAspect="1"/>
          </p:cNvPicPr>
          <p:nvPr/>
        </p:nvPicPr>
        <p:blipFill rotWithShape="1">
          <a:blip r:embed="rId2"/>
          <a:srcRect t="6122" b="12926"/>
          <a:stretch/>
        </p:blipFill>
        <p:spPr>
          <a:xfrm>
            <a:off x="197708" y="266801"/>
            <a:ext cx="7376984" cy="4654721"/>
          </a:xfrm>
          <a:prstGeom prst="rect">
            <a:avLst/>
          </a:prstGeom>
        </p:spPr>
      </p:pic>
      <p:pic>
        <p:nvPicPr>
          <p:cNvPr id="4" name="Immagine 3">
            <a:extLst>
              <a:ext uri="{FF2B5EF4-FFF2-40B4-BE49-F238E27FC236}">
                <a16:creationId xmlns:a16="http://schemas.microsoft.com/office/drawing/2014/main" id="{140A55EF-8605-2B48-B7E9-EFCA6F2B5372}"/>
              </a:ext>
            </a:extLst>
          </p:cNvPr>
          <p:cNvPicPr>
            <a:picLocks noChangeAspect="1"/>
          </p:cNvPicPr>
          <p:nvPr/>
        </p:nvPicPr>
        <p:blipFill rotWithShape="1">
          <a:blip r:embed="rId3"/>
          <a:srcRect l="12707" t="18846" r="50042" b="50719"/>
          <a:stretch/>
        </p:blipFill>
        <p:spPr>
          <a:xfrm>
            <a:off x="7200884" y="4039735"/>
            <a:ext cx="4560919" cy="2472275"/>
          </a:xfrm>
          <a:prstGeom prst="rect">
            <a:avLst/>
          </a:prstGeom>
        </p:spPr>
      </p:pic>
      <p:sp>
        <p:nvSpPr>
          <p:cNvPr id="2" name="Ovale 1">
            <a:extLst>
              <a:ext uri="{FF2B5EF4-FFF2-40B4-BE49-F238E27FC236}">
                <a16:creationId xmlns:a16="http://schemas.microsoft.com/office/drawing/2014/main" id="{F48CB92C-8284-2B4A-90B0-3413BD182294}"/>
              </a:ext>
            </a:extLst>
          </p:cNvPr>
          <p:cNvSpPr/>
          <p:nvPr/>
        </p:nvSpPr>
        <p:spPr>
          <a:xfrm>
            <a:off x="1878228" y="1359244"/>
            <a:ext cx="1680519" cy="149516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17032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FB6C4B9-53BE-DA47-898E-3E89B0B5A131}"/>
              </a:ext>
            </a:extLst>
          </p:cNvPr>
          <p:cNvPicPr>
            <a:picLocks noChangeAspect="1"/>
          </p:cNvPicPr>
          <p:nvPr/>
        </p:nvPicPr>
        <p:blipFill>
          <a:blip r:embed="rId2"/>
          <a:stretch>
            <a:fillRect/>
          </a:stretch>
        </p:blipFill>
        <p:spPr>
          <a:xfrm>
            <a:off x="143171" y="1385357"/>
            <a:ext cx="3243583" cy="4328584"/>
          </a:xfrm>
          <a:prstGeom prst="rect">
            <a:avLst/>
          </a:prstGeom>
        </p:spPr>
      </p:pic>
      <p:pic>
        <p:nvPicPr>
          <p:cNvPr id="6" name="Immagine 5">
            <a:extLst>
              <a:ext uri="{FF2B5EF4-FFF2-40B4-BE49-F238E27FC236}">
                <a16:creationId xmlns:a16="http://schemas.microsoft.com/office/drawing/2014/main" id="{9A0BEF9A-D44B-5F43-A53F-BDEC865140EA}"/>
              </a:ext>
            </a:extLst>
          </p:cNvPr>
          <p:cNvPicPr>
            <a:picLocks noChangeAspect="1"/>
          </p:cNvPicPr>
          <p:nvPr/>
        </p:nvPicPr>
        <p:blipFill>
          <a:blip r:embed="rId3"/>
          <a:stretch>
            <a:fillRect/>
          </a:stretch>
        </p:blipFill>
        <p:spPr>
          <a:xfrm>
            <a:off x="3886199" y="203200"/>
            <a:ext cx="4167769" cy="3164417"/>
          </a:xfrm>
          <a:prstGeom prst="rect">
            <a:avLst/>
          </a:prstGeom>
        </p:spPr>
      </p:pic>
      <p:pic>
        <p:nvPicPr>
          <p:cNvPr id="8" name="Immagine 7">
            <a:extLst>
              <a:ext uri="{FF2B5EF4-FFF2-40B4-BE49-F238E27FC236}">
                <a16:creationId xmlns:a16="http://schemas.microsoft.com/office/drawing/2014/main" id="{081F76E1-DEC5-DD4C-9539-415CC56725F5}"/>
              </a:ext>
            </a:extLst>
          </p:cNvPr>
          <p:cNvPicPr>
            <a:picLocks noChangeAspect="1"/>
          </p:cNvPicPr>
          <p:nvPr/>
        </p:nvPicPr>
        <p:blipFill>
          <a:blip r:embed="rId4"/>
          <a:stretch>
            <a:fillRect/>
          </a:stretch>
        </p:blipFill>
        <p:spPr>
          <a:xfrm>
            <a:off x="8162297" y="1385357"/>
            <a:ext cx="3798321" cy="3389842"/>
          </a:xfrm>
          <a:prstGeom prst="rect">
            <a:avLst/>
          </a:prstGeom>
        </p:spPr>
      </p:pic>
      <p:pic>
        <p:nvPicPr>
          <p:cNvPr id="10" name="Immagine 9">
            <a:extLst>
              <a:ext uri="{FF2B5EF4-FFF2-40B4-BE49-F238E27FC236}">
                <a16:creationId xmlns:a16="http://schemas.microsoft.com/office/drawing/2014/main" id="{ACF6CEB0-3D3E-A94C-ACC8-8729D6CD4DC8}"/>
              </a:ext>
            </a:extLst>
          </p:cNvPr>
          <p:cNvPicPr>
            <a:picLocks noChangeAspect="1"/>
          </p:cNvPicPr>
          <p:nvPr/>
        </p:nvPicPr>
        <p:blipFill rotWithShape="1">
          <a:blip r:embed="rId5"/>
          <a:srcRect l="8878" r="19643"/>
          <a:stretch/>
        </p:blipFill>
        <p:spPr>
          <a:xfrm>
            <a:off x="3906160" y="3765549"/>
            <a:ext cx="3928533" cy="3092451"/>
          </a:xfrm>
          <a:prstGeom prst="rect">
            <a:avLst/>
          </a:prstGeom>
        </p:spPr>
      </p:pic>
    </p:spTree>
    <p:extLst>
      <p:ext uri="{BB962C8B-B14F-4D97-AF65-F5344CB8AC3E}">
        <p14:creationId xmlns:p14="http://schemas.microsoft.com/office/powerpoint/2010/main" val="2081287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1380EE4-15D8-7E48-99A6-17DAEE6725F7}"/>
              </a:ext>
            </a:extLst>
          </p:cNvPr>
          <p:cNvPicPr>
            <a:picLocks noChangeAspect="1"/>
          </p:cNvPicPr>
          <p:nvPr/>
        </p:nvPicPr>
        <p:blipFill>
          <a:blip r:embed="rId2"/>
          <a:stretch>
            <a:fillRect/>
          </a:stretch>
        </p:blipFill>
        <p:spPr>
          <a:xfrm>
            <a:off x="1168400" y="206009"/>
            <a:ext cx="9728200" cy="6454286"/>
          </a:xfrm>
          <a:prstGeom prst="rect">
            <a:avLst/>
          </a:prstGeom>
        </p:spPr>
      </p:pic>
    </p:spTree>
    <p:extLst>
      <p:ext uri="{BB962C8B-B14F-4D97-AF65-F5344CB8AC3E}">
        <p14:creationId xmlns:p14="http://schemas.microsoft.com/office/powerpoint/2010/main" val="1272085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C56BF3F-4D1C-434C-AD29-C9F2A5D9F5C4}"/>
              </a:ext>
            </a:extLst>
          </p:cNvPr>
          <p:cNvPicPr>
            <a:picLocks noChangeAspect="1"/>
          </p:cNvPicPr>
          <p:nvPr/>
        </p:nvPicPr>
        <p:blipFill rotWithShape="1">
          <a:blip r:embed="rId2"/>
          <a:srcRect l="3693" t="5467" r="10010" b="6674"/>
          <a:stretch/>
        </p:blipFill>
        <p:spPr>
          <a:xfrm>
            <a:off x="206830" y="486227"/>
            <a:ext cx="5067862" cy="3230191"/>
          </a:xfrm>
          <a:prstGeom prst="rect">
            <a:avLst/>
          </a:prstGeom>
        </p:spPr>
      </p:pic>
      <p:pic>
        <p:nvPicPr>
          <p:cNvPr id="4" name="Immagine 3">
            <a:extLst>
              <a:ext uri="{FF2B5EF4-FFF2-40B4-BE49-F238E27FC236}">
                <a16:creationId xmlns:a16="http://schemas.microsoft.com/office/drawing/2014/main" id="{1F5915A8-3B70-C24D-9820-0E0C88E8076D}"/>
              </a:ext>
            </a:extLst>
          </p:cNvPr>
          <p:cNvPicPr>
            <a:picLocks noChangeAspect="1"/>
          </p:cNvPicPr>
          <p:nvPr/>
        </p:nvPicPr>
        <p:blipFill>
          <a:blip r:embed="rId3"/>
          <a:stretch>
            <a:fillRect/>
          </a:stretch>
        </p:blipFill>
        <p:spPr>
          <a:xfrm>
            <a:off x="5709998" y="1021261"/>
            <a:ext cx="6229784" cy="4133221"/>
          </a:xfrm>
          <a:prstGeom prst="rect">
            <a:avLst/>
          </a:prstGeom>
        </p:spPr>
      </p:pic>
      <p:pic>
        <p:nvPicPr>
          <p:cNvPr id="5" name="Immagine 4">
            <a:extLst>
              <a:ext uri="{FF2B5EF4-FFF2-40B4-BE49-F238E27FC236}">
                <a16:creationId xmlns:a16="http://schemas.microsoft.com/office/drawing/2014/main" id="{3EBA931C-56D9-5D48-A10A-BCF4435499B4}"/>
              </a:ext>
            </a:extLst>
          </p:cNvPr>
          <p:cNvPicPr>
            <a:picLocks noChangeAspect="1"/>
          </p:cNvPicPr>
          <p:nvPr/>
        </p:nvPicPr>
        <p:blipFill rotWithShape="1">
          <a:blip r:embed="rId4"/>
          <a:srcRect l="2014" t="8007" r="3137" b="8453"/>
          <a:stretch/>
        </p:blipFill>
        <p:spPr>
          <a:xfrm>
            <a:off x="206830" y="4077010"/>
            <a:ext cx="5042386" cy="1866590"/>
          </a:xfrm>
          <a:prstGeom prst="rect">
            <a:avLst/>
          </a:prstGeom>
        </p:spPr>
      </p:pic>
    </p:spTree>
    <p:extLst>
      <p:ext uri="{BB962C8B-B14F-4D97-AF65-F5344CB8AC3E}">
        <p14:creationId xmlns:p14="http://schemas.microsoft.com/office/powerpoint/2010/main" val="2294568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5279D5B-86B4-6B4A-A112-5E421E451CA1}"/>
              </a:ext>
            </a:extLst>
          </p:cNvPr>
          <p:cNvPicPr>
            <a:picLocks noChangeAspect="1"/>
          </p:cNvPicPr>
          <p:nvPr/>
        </p:nvPicPr>
        <p:blipFill rotWithShape="1">
          <a:blip r:embed="rId2"/>
          <a:srcRect l="2014" t="8007" r="3137" b="8453"/>
          <a:stretch/>
        </p:blipFill>
        <p:spPr>
          <a:xfrm>
            <a:off x="460829" y="216210"/>
            <a:ext cx="8429171" cy="3120310"/>
          </a:xfrm>
          <a:prstGeom prst="rect">
            <a:avLst/>
          </a:prstGeom>
        </p:spPr>
      </p:pic>
      <p:pic>
        <p:nvPicPr>
          <p:cNvPr id="5" name="Immagine 4">
            <a:extLst>
              <a:ext uri="{FF2B5EF4-FFF2-40B4-BE49-F238E27FC236}">
                <a16:creationId xmlns:a16="http://schemas.microsoft.com/office/drawing/2014/main" id="{3D52DD98-AACE-A548-A55B-5B2E7C4D6A33}"/>
              </a:ext>
            </a:extLst>
          </p:cNvPr>
          <p:cNvPicPr>
            <a:picLocks noChangeAspect="1"/>
          </p:cNvPicPr>
          <p:nvPr/>
        </p:nvPicPr>
        <p:blipFill>
          <a:blip r:embed="rId3"/>
          <a:stretch>
            <a:fillRect/>
          </a:stretch>
        </p:blipFill>
        <p:spPr>
          <a:xfrm>
            <a:off x="7908606" y="2989296"/>
            <a:ext cx="3872062" cy="3614704"/>
          </a:xfrm>
          <a:prstGeom prst="rect">
            <a:avLst/>
          </a:prstGeom>
        </p:spPr>
      </p:pic>
    </p:spTree>
    <p:extLst>
      <p:ext uri="{BB962C8B-B14F-4D97-AF65-F5344CB8AC3E}">
        <p14:creationId xmlns:p14="http://schemas.microsoft.com/office/powerpoint/2010/main" val="10300322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ete">
  <a:themeElements>
    <a:clrScheme name="Rete">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Ret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Rete">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{A6A7ED0C-7A1F-5E43-BE26-A31B8B5B053A}tf10001063</Template>
  <TotalTime>2612</TotalTime>
  <Words>615</Words>
  <Application>Microsoft Macintosh PowerPoint</Application>
  <PresentationFormat>Widescreen</PresentationFormat>
  <Paragraphs>15</Paragraphs>
  <Slides>25</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25</vt:i4>
      </vt:variant>
    </vt:vector>
  </HeadingPairs>
  <TitlesOfParts>
    <vt:vector size="34" baseType="lpstr">
      <vt:lpstr>Arial</vt:lpstr>
      <vt:lpstr>Calibri</vt:lpstr>
      <vt:lpstr>Century Gothic</vt:lpstr>
      <vt:lpstr>Constantia</vt:lpstr>
      <vt:lpstr>Times New Roman</vt:lpstr>
      <vt:lpstr>TimesNewRomanPS</vt:lpstr>
      <vt:lpstr>TimesNewRomanPSMT</vt:lpstr>
      <vt:lpstr>Verdana</vt:lpstr>
      <vt:lpstr>Rete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Microsoft Office User</cp:lastModifiedBy>
  <cp:revision>25</cp:revision>
  <dcterms:created xsi:type="dcterms:W3CDTF">2025-01-14T17:57:44Z</dcterms:created>
  <dcterms:modified xsi:type="dcterms:W3CDTF">2025-02-14T10:46:11Z</dcterms:modified>
</cp:coreProperties>
</file>