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10"/>
  </p:notesMasterIdLst>
  <p:sldIdLst>
    <p:sldId id="256" r:id="rId2"/>
    <p:sldId id="258" r:id="rId3"/>
    <p:sldId id="259" r:id="rId4"/>
    <p:sldId id="260" r:id="rId5"/>
    <p:sldId id="261" r:id="rId6"/>
    <p:sldId id="262" r:id="rId7"/>
    <p:sldId id="309" r:id="rId8"/>
    <p:sldId id="265"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B0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60A682-776C-4D7A-A801-5817E669FFEF}">
  <a:tblStyle styleId="{2D60A682-776C-4D7A-A801-5817E669FFE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7"/>
    <p:restoredTop sz="94721"/>
  </p:normalViewPr>
  <p:slideViewPr>
    <p:cSldViewPr snapToGrid="0" snapToObjects="1">
      <p:cViewPr>
        <p:scale>
          <a:sx n="130" d="100"/>
          <a:sy n="130" d="100"/>
        </p:scale>
        <p:origin x="1344"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5068885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744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a9469d1f40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a9469d1f40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87841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a9469d1f40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a9469d1f40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265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a9469d1f40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a9469d1f40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64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a9fa940987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a9fa940987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704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a9469d1f40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a9469d1f40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05692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a9fa940987_1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a9fa940987_1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45251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643858" y="1172225"/>
            <a:ext cx="6770700" cy="2052600"/>
          </a:xfrm>
          <a:prstGeom prst="rect">
            <a:avLst/>
          </a:prstGeom>
        </p:spPr>
        <p:txBody>
          <a:bodyPr spcFirstLastPara="1" wrap="square" lIns="91425" tIns="91425" rIns="91425" bIns="91425" anchor="b" anchorCtr="0">
            <a:noAutofit/>
          </a:bodyPr>
          <a:lstStyle>
            <a:lvl1pPr lvl="0" algn="r">
              <a:spcBef>
                <a:spcPts val="0"/>
              </a:spcBef>
              <a:spcAft>
                <a:spcPts val="0"/>
              </a:spcAft>
              <a:buSzPts val="5200"/>
              <a:buNone/>
              <a:defRPr sz="53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1643852" y="3261775"/>
            <a:ext cx="6770700" cy="5571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2800"/>
              <a:buNone/>
              <a:defRPr sz="1600">
                <a:solidFill>
                  <a:schemeClr val="accent2"/>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0" y="0"/>
            <a:ext cx="1216200" cy="25716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
        <p:cNvGrpSpPr/>
        <p:nvPr/>
      </p:nvGrpSpPr>
      <p:grpSpPr>
        <a:xfrm>
          <a:off x="0" y="0"/>
          <a:ext cx="0" cy="0"/>
          <a:chOff x="0" y="0"/>
          <a:chExt cx="0" cy="0"/>
        </a:xfrm>
      </p:grpSpPr>
      <p:sp>
        <p:nvSpPr>
          <p:cNvPr id="13" name="Google Shape;13;p3"/>
          <p:cNvSpPr txBox="1">
            <a:spLocks noGrp="1"/>
          </p:cNvSpPr>
          <p:nvPr>
            <p:ph type="title"/>
          </p:nvPr>
        </p:nvSpPr>
        <p:spPr>
          <a:xfrm>
            <a:off x="3968425" y="2227050"/>
            <a:ext cx="4462500" cy="8418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4700">
                <a:solidFill>
                  <a:schemeClr val="accent1"/>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4" name="Google Shape;14;p3"/>
          <p:cNvSpPr txBox="1">
            <a:spLocks noGrp="1"/>
          </p:cNvSpPr>
          <p:nvPr>
            <p:ph type="subTitle" idx="1"/>
          </p:nvPr>
        </p:nvSpPr>
        <p:spPr>
          <a:xfrm>
            <a:off x="3968275" y="3045375"/>
            <a:ext cx="4462500" cy="678000"/>
          </a:xfrm>
          <a:prstGeom prst="rect">
            <a:avLst/>
          </a:prstGeom>
        </p:spPr>
        <p:txBody>
          <a:bodyPr spcFirstLastPara="1" wrap="square" lIns="91425" tIns="91425" rIns="91425" bIns="91425" anchor="t" anchorCtr="0">
            <a:noAutofit/>
          </a:bodyPr>
          <a:lstStyle>
            <a:lvl1pPr lvl="0" algn="r">
              <a:spcBef>
                <a:spcPts val="0"/>
              </a:spcBef>
              <a:spcAft>
                <a:spcPts val="0"/>
              </a:spcAft>
              <a:buSzPts val="1800"/>
              <a:buNone/>
              <a:defRPr sz="1400"/>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5" name="Google Shape;15;p3"/>
          <p:cNvSpPr txBox="1">
            <a:spLocks noGrp="1"/>
          </p:cNvSpPr>
          <p:nvPr>
            <p:ph type="title" idx="2" hasCustomPrompt="1"/>
          </p:nvPr>
        </p:nvSpPr>
        <p:spPr>
          <a:xfrm>
            <a:off x="3968350" y="1262325"/>
            <a:ext cx="4462500" cy="1141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7200"/>
              <a:buNone/>
              <a:defRPr sz="7200">
                <a:solidFill>
                  <a:schemeClr val="dk2"/>
                </a:solidFill>
              </a:defRPr>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
        <p:nvSpPr>
          <p:cNvPr id="16" name="Google Shape;16;p3"/>
          <p:cNvSpPr/>
          <p:nvPr/>
        </p:nvSpPr>
        <p:spPr>
          <a:xfrm rot="10800000" flipH="1">
            <a:off x="1441925" y="2571600"/>
            <a:ext cx="1216200" cy="15924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p:nvPr/>
        </p:nvSpPr>
        <p:spPr>
          <a:xfrm rot="10800000" flipH="1">
            <a:off x="2658125" y="0"/>
            <a:ext cx="12162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717800" y="383175"/>
            <a:ext cx="7708200" cy="647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Font typeface="Montserrat"/>
              <a:buNone/>
              <a:defRPr>
                <a:solidFill>
                  <a:schemeClr val="accent1"/>
                </a:solidFill>
                <a:latin typeface="Montserrat"/>
                <a:ea typeface="Montserrat"/>
                <a:cs typeface="Montserrat"/>
                <a:sym typeface="Montserrat"/>
              </a:defRPr>
            </a:lvl1pPr>
            <a:lvl2pPr lvl="1" rtl="0">
              <a:spcBef>
                <a:spcPts val="0"/>
              </a:spcBef>
              <a:spcAft>
                <a:spcPts val="0"/>
              </a:spcAft>
              <a:buSzPts val="2800"/>
              <a:buFont typeface="Montserrat"/>
              <a:buNone/>
              <a:defRPr>
                <a:latin typeface="Montserrat"/>
                <a:ea typeface="Montserrat"/>
                <a:cs typeface="Montserrat"/>
                <a:sym typeface="Montserrat"/>
              </a:defRPr>
            </a:lvl2pPr>
            <a:lvl3pPr lvl="2" rtl="0">
              <a:spcBef>
                <a:spcPts val="0"/>
              </a:spcBef>
              <a:spcAft>
                <a:spcPts val="0"/>
              </a:spcAft>
              <a:buSzPts val="2800"/>
              <a:buFont typeface="Montserrat"/>
              <a:buNone/>
              <a:defRPr>
                <a:latin typeface="Montserrat"/>
                <a:ea typeface="Montserrat"/>
                <a:cs typeface="Montserrat"/>
                <a:sym typeface="Montserrat"/>
              </a:defRPr>
            </a:lvl3pPr>
            <a:lvl4pPr lvl="3" rtl="0">
              <a:spcBef>
                <a:spcPts val="0"/>
              </a:spcBef>
              <a:spcAft>
                <a:spcPts val="0"/>
              </a:spcAft>
              <a:buSzPts val="2800"/>
              <a:buFont typeface="Montserrat"/>
              <a:buNone/>
              <a:defRPr>
                <a:latin typeface="Montserrat"/>
                <a:ea typeface="Montserrat"/>
                <a:cs typeface="Montserrat"/>
                <a:sym typeface="Montserrat"/>
              </a:defRPr>
            </a:lvl4pPr>
            <a:lvl5pPr lvl="4" rtl="0">
              <a:spcBef>
                <a:spcPts val="0"/>
              </a:spcBef>
              <a:spcAft>
                <a:spcPts val="0"/>
              </a:spcAft>
              <a:buSzPts val="2800"/>
              <a:buFont typeface="Montserrat"/>
              <a:buNone/>
              <a:defRPr>
                <a:latin typeface="Montserrat"/>
                <a:ea typeface="Montserrat"/>
                <a:cs typeface="Montserrat"/>
                <a:sym typeface="Montserrat"/>
              </a:defRPr>
            </a:lvl5pPr>
            <a:lvl6pPr lvl="5" rtl="0">
              <a:spcBef>
                <a:spcPts val="0"/>
              </a:spcBef>
              <a:spcAft>
                <a:spcPts val="0"/>
              </a:spcAft>
              <a:buSzPts val="2800"/>
              <a:buFont typeface="Montserrat"/>
              <a:buNone/>
              <a:defRPr>
                <a:latin typeface="Montserrat"/>
                <a:ea typeface="Montserrat"/>
                <a:cs typeface="Montserrat"/>
                <a:sym typeface="Montserrat"/>
              </a:defRPr>
            </a:lvl6pPr>
            <a:lvl7pPr lvl="6" rtl="0">
              <a:spcBef>
                <a:spcPts val="0"/>
              </a:spcBef>
              <a:spcAft>
                <a:spcPts val="0"/>
              </a:spcAft>
              <a:buSzPts val="2800"/>
              <a:buFont typeface="Montserrat"/>
              <a:buNone/>
              <a:defRPr>
                <a:latin typeface="Montserrat"/>
                <a:ea typeface="Montserrat"/>
                <a:cs typeface="Montserrat"/>
                <a:sym typeface="Montserrat"/>
              </a:defRPr>
            </a:lvl7pPr>
            <a:lvl8pPr lvl="7" rtl="0">
              <a:spcBef>
                <a:spcPts val="0"/>
              </a:spcBef>
              <a:spcAft>
                <a:spcPts val="0"/>
              </a:spcAft>
              <a:buSzPts val="2800"/>
              <a:buFont typeface="Montserrat"/>
              <a:buNone/>
              <a:defRPr>
                <a:latin typeface="Montserrat"/>
                <a:ea typeface="Montserrat"/>
                <a:cs typeface="Montserrat"/>
                <a:sym typeface="Montserrat"/>
              </a:defRPr>
            </a:lvl8pPr>
            <a:lvl9pPr lvl="8" rtl="0">
              <a:spcBef>
                <a:spcPts val="0"/>
              </a:spcBef>
              <a:spcAft>
                <a:spcPts val="0"/>
              </a:spcAft>
              <a:buSzPts val="2800"/>
              <a:buFont typeface="Montserrat"/>
              <a:buNone/>
              <a:defRPr>
                <a:latin typeface="Montserrat"/>
                <a:ea typeface="Montserrat"/>
                <a:cs typeface="Montserrat"/>
                <a:sym typeface="Montserrat"/>
              </a:defRPr>
            </a:lvl9pPr>
          </a:lstStyle>
          <a:p>
            <a:endParaRPr/>
          </a:p>
        </p:txBody>
      </p:sp>
      <p:sp>
        <p:nvSpPr>
          <p:cNvPr id="31" name="Google Shape;31;p6"/>
          <p:cNvSpPr/>
          <p:nvPr/>
        </p:nvSpPr>
        <p:spPr>
          <a:xfrm rot="5400000">
            <a:off x="6703350" y="2702925"/>
            <a:ext cx="4572000" cy="30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1156525" y="1340400"/>
            <a:ext cx="42321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solidFill>
                  <a:schemeClr val="accent1"/>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1156525" y="2096100"/>
            <a:ext cx="4232100" cy="2011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400">
                <a:solidFill>
                  <a:schemeClr val="accent2"/>
                </a:solidFill>
              </a:defRPr>
            </a:lvl1pPr>
            <a:lvl2pPr marL="914400" lvl="1" indent="-304800">
              <a:spcBef>
                <a:spcPts val="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p:nvPr/>
        </p:nvSpPr>
        <p:spPr>
          <a:xfrm>
            <a:off x="6732125" y="0"/>
            <a:ext cx="1216200" cy="25716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7"/>
          <p:cNvSpPr/>
          <p:nvPr/>
        </p:nvSpPr>
        <p:spPr>
          <a:xfrm>
            <a:off x="7951325" y="2571750"/>
            <a:ext cx="1216200" cy="2571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717800" y="383175"/>
            <a:ext cx="77082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Font typeface="Montserrat"/>
              <a:buNone/>
              <a:defRPr>
                <a:solidFill>
                  <a:schemeClr val="accent1"/>
                </a:solidFill>
                <a:latin typeface="Montserrat"/>
                <a:ea typeface="Montserrat"/>
                <a:cs typeface="Montserrat"/>
                <a:sym typeface="Montserrat"/>
              </a:defRPr>
            </a:lvl1pPr>
            <a:lvl2pPr lvl="1">
              <a:spcBef>
                <a:spcPts val="0"/>
              </a:spcBef>
              <a:spcAft>
                <a:spcPts val="0"/>
              </a:spcAft>
              <a:buSzPts val="2800"/>
              <a:buFont typeface="Montserrat"/>
              <a:buNone/>
              <a:defRPr>
                <a:latin typeface="Montserrat"/>
                <a:ea typeface="Montserrat"/>
                <a:cs typeface="Montserrat"/>
                <a:sym typeface="Montserrat"/>
              </a:defRPr>
            </a:lvl2pPr>
            <a:lvl3pPr lvl="2">
              <a:spcBef>
                <a:spcPts val="0"/>
              </a:spcBef>
              <a:spcAft>
                <a:spcPts val="0"/>
              </a:spcAft>
              <a:buSzPts val="2800"/>
              <a:buFont typeface="Montserrat"/>
              <a:buNone/>
              <a:defRPr>
                <a:latin typeface="Montserrat"/>
                <a:ea typeface="Montserrat"/>
                <a:cs typeface="Montserrat"/>
                <a:sym typeface="Montserrat"/>
              </a:defRPr>
            </a:lvl3pPr>
            <a:lvl4pPr lvl="3">
              <a:spcBef>
                <a:spcPts val="0"/>
              </a:spcBef>
              <a:spcAft>
                <a:spcPts val="0"/>
              </a:spcAft>
              <a:buSzPts val="2800"/>
              <a:buFont typeface="Montserrat"/>
              <a:buNone/>
              <a:defRPr>
                <a:latin typeface="Montserrat"/>
                <a:ea typeface="Montserrat"/>
                <a:cs typeface="Montserrat"/>
                <a:sym typeface="Montserrat"/>
              </a:defRPr>
            </a:lvl4pPr>
            <a:lvl5pPr lvl="4">
              <a:spcBef>
                <a:spcPts val="0"/>
              </a:spcBef>
              <a:spcAft>
                <a:spcPts val="0"/>
              </a:spcAft>
              <a:buSzPts val="2800"/>
              <a:buFont typeface="Montserrat"/>
              <a:buNone/>
              <a:defRPr>
                <a:latin typeface="Montserrat"/>
                <a:ea typeface="Montserrat"/>
                <a:cs typeface="Montserrat"/>
                <a:sym typeface="Montserrat"/>
              </a:defRPr>
            </a:lvl5pPr>
            <a:lvl6pPr lvl="5">
              <a:spcBef>
                <a:spcPts val="0"/>
              </a:spcBef>
              <a:spcAft>
                <a:spcPts val="0"/>
              </a:spcAft>
              <a:buSzPts val="2800"/>
              <a:buFont typeface="Montserrat"/>
              <a:buNone/>
              <a:defRPr>
                <a:latin typeface="Montserrat"/>
                <a:ea typeface="Montserrat"/>
                <a:cs typeface="Montserrat"/>
                <a:sym typeface="Montserrat"/>
              </a:defRPr>
            </a:lvl6pPr>
            <a:lvl7pPr lvl="6">
              <a:spcBef>
                <a:spcPts val="0"/>
              </a:spcBef>
              <a:spcAft>
                <a:spcPts val="0"/>
              </a:spcAft>
              <a:buSzPts val="2800"/>
              <a:buFont typeface="Montserrat"/>
              <a:buNone/>
              <a:defRPr>
                <a:latin typeface="Montserrat"/>
                <a:ea typeface="Montserrat"/>
                <a:cs typeface="Montserrat"/>
                <a:sym typeface="Montserrat"/>
              </a:defRPr>
            </a:lvl7pPr>
            <a:lvl8pPr lvl="7">
              <a:spcBef>
                <a:spcPts val="0"/>
              </a:spcBef>
              <a:spcAft>
                <a:spcPts val="0"/>
              </a:spcAft>
              <a:buSzPts val="2800"/>
              <a:buFont typeface="Montserrat"/>
              <a:buNone/>
              <a:defRPr>
                <a:latin typeface="Montserrat"/>
                <a:ea typeface="Montserrat"/>
                <a:cs typeface="Montserrat"/>
                <a:sym typeface="Montserrat"/>
              </a:defRPr>
            </a:lvl8pPr>
            <a:lvl9pPr lvl="8">
              <a:spcBef>
                <a:spcPts val="0"/>
              </a:spcBef>
              <a:spcAft>
                <a:spcPts val="0"/>
              </a:spcAft>
              <a:buSzPts val="2800"/>
              <a:buFont typeface="Montserrat"/>
              <a:buNone/>
              <a:defRPr>
                <a:latin typeface="Montserrat"/>
                <a:ea typeface="Montserrat"/>
                <a:cs typeface="Montserrat"/>
                <a:sym typeface="Montserrat"/>
              </a:defRPr>
            </a:lvl9pPr>
          </a:lstStyle>
          <a:p>
            <a:endParaRPr/>
          </a:p>
        </p:txBody>
      </p:sp>
      <p:sp>
        <p:nvSpPr>
          <p:cNvPr id="63" name="Google Shape;63;p14"/>
          <p:cNvSpPr txBox="1">
            <a:spLocks noGrp="1"/>
          </p:cNvSpPr>
          <p:nvPr>
            <p:ph type="ctrTitle" idx="2"/>
          </p:nvPr>
        </p:nvSpPr>
        <p:spPr>
          <a:xfrm>
            <a:off x="2310350" y="1446813"/>
            <a:ext cx="2150400" cy="3840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Montserrat"/>
              <a:buNone/>
              <a:defRPr sz="1800">
                <a:solidFill>
                  <a:schemeClr val="accent1"/>
                </a:solidFill>
                <a:latin typeface="Montserrat"/>
                <a:ea typeface="Montserrat"/>
                <a:cs typeface="Montserrat"/>
                <a:sym typeface="Montserrat"/>
              </a:defRPr>
            </a:lvl1pPr>
            <a:lvl2pPr lvl="1" rtl="0">
              <a:spcBef>
                <a:spcPts val="0"/>
              </a:spcBef>
              <a:spcAft>
                <a:spcPts val="0"/>
              </a:spcAft>
              <a:buSzPts val="2000"/>
              <a:buFont typeface="Montserrat"/>
              <a:buNone/>
              <a:defRPr sz="2000">
                <a:latin typeface="Montserrat"/>
                <a:ea typeface="Montserrat"/>
                <a:cs typeface="Montserrat"/>
                <a:sym typeface="Montserrat"/>
              </a:defRPr>
            </a:lvl2pPr>
            <a:lvl3pPr lvl="2" rtl="0">
              <a:spcBef>
                <a:spcPts val="0"/>
              </a:spcBef>
              <a:spcAft>
                <a:spcPts val="0"/>
              </a:spcAft>
              <a:buSzPts val="2000"/>
              <a:buFont typeface="Montserrat"/>
              <a:buNone/>
              <a:defRPr sz="2000">
                <a:latin typeface="Montserrat"/>
                <a:ea typeface="Montserrat"/>
                <a:cs typeface="Montserrat"/>
                <a:sym typeface="Montserrat"/>
              </a:defRPr>
            </a:lvl3pPr>
            <a:lvl4pPr lvl="3" rtl="0">
              <a:spcBef>
                <a:spcPts val="0"/>
              </a:spcBef>
              <a:spcAft>
                <a:spcPts val="0"/>
              </a:spcAft>
              <a:buSzPts val="2000"/>
              <a:buFont typeface="Montserrat"/>
              <a:buNone/>
              <a:defRPr sz="2000">
                <a:latin typeface="Montserrat"/>
                <a:ea typeface="Montserrat"/>
                <a:cs typeface="Montserrat"/>
                <a:sym typeface="Montserrat"/>
              </a:defRPr>
            </a:lvl4pPr>
            <a:lvl5pPr lvl="4" rtl="0">
              <a:spcBef>
                <a:spcPts val="0"/>
              </a:spcBef>
              <a:spcAft>
                <a:spcPts val="0"/>
              </a:spcAft>
              <a:buSzPts val="2000"/>
              <a:buFont typeface="Montserrat"/>
              <a:buNone/>
              <a:defRPr sz="2000">
                <a:latin typeface="Montserrat"/>
                <a:ea typeface="Montserrat"/>
                <a:cs typeface="Montserrat"/>
                <a:sym typeface="Montserrat"/>
              </a:defRPr>
            </a:lvl5pPr>
            <a:lvl6pPr lvl="5" rtl="0">
              <a:spcBef>
                <a:spcPts val="0"/>
              </a:spcBef>
              <a:spcAft>
                <a:spcPts val="0"/>
              </a:spcAft>
              <a:buSzPts val="2000"/>
              <a:buFont typeface="Montserrat"/>
              <a:buNone/>
              <a:defRPr sz="2000">
                <a:latin typeface="Montserrat"/>
                <a:ea typeface="Montserrat"/>
                <a:cs typeface="Montserrat"/>
                <a:sym typeface="Montserrat"/>
              </a:defRPr>
            </a:lvl6pPr>
            <a:lvl7pPr lvl="6" rtl="0">
              <a:spcBef>
                <a:spcPts val="0"/>
              </a:spcBef>
              <a:spcAft>
                <a:spcPts val="0"/>
              </a:spcAft>
              <a:buSzPts val="2000"/>
              <a:buFont typeface="Montserrat"/>
              <a:buNone/>
              <a:defRPr sz="2000">
                <a:latin typeface="Montserrat"/>
                <a:ea typeface="Montserrat"/>
                <a:cs typeface="Montserrat"/>
                <a:sym typeface="Montserrat"/>
              </a:defRPr>
            </a:lvl7pPr>
            <a:lvl8pPr lvl="7" rtl="0">
              <a:spcBef>
                <a:spcPts val="0"/>
              </a:spcBef>
              <a:spcAft>
                <a:spcPts val="0"/>
              </a:spcAft>
              <a:buSzPts val="2000"/>
              <a:buFont typeface="Montserrat"/>
              <a:buNone/>
              <a:defRPr sz="2000">
                <a:latin typeface="Montserrat"/>
                <a:ea typeface="Montserrat"/>
                <a:cs typeface="Montserrat"/>
                <a:sym typeface="Montserrat"/>
              </a:defRPr>
            </a:lvl8pPr>
            <a:lvl9pPr lvl="8" rtl="0">
              <a:spcBef>
                <a:spcPts val="0"/>
              </a:spcBef>
              <a:spcAft>
                <a:spcPts val="0"/>
              </a:spcAft>
              <a:buSzPts val="2000"/>
              <a:buFont typeface="Montserrat"/>
              <a:buNone/>
              <a:defRPr sz="2000">
                <a:latin typeface="Montserrat"/>
                <a:ea typeface="Montserrat"/>
                <a:cs typeface="Montserrat"/>
                <a:sym typeface="Montserrat"/>
              </a:defRPr>
            </a:lvl9pPr>
          </a:lstStyle>
          <a:p>
            <a:endParaRPr/>
          </a:p>
        </p:txBody>
      </p:sp>
      <p:sp>
        <p:nvSpPr>
          <p:cNvPr id="64" name="Google Shape;64;p14"/>
          <p:cNvSpPr txBox="1">
            <a:spLocks noGrp="1"/>
          </p:cNvSpPr>
          <p:nvPr>
            <p:ph type="title" idx="3" hasCustomPrompt="1"/>
          </p:nvPr>
        </p:nvSpPr>
        <p:spPr>
          <a:xfrm>
            <a:off x="717800" y="1521025"/>
            <a:ext cx="1493400" cy="941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dk2"/>
              </a:buClr>
              <a:buSzPts val="8000"/>
              <a:buNone/>
              <a:defRPr sz="7000">
                <a:solidFill>
                  <a:schemeClr val="dk2"/>
                </a:solidFill>
              </a:defRPr>
            </a:lvl1pPr>
            <a:lvl2pPr lvl="1"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9pPr>
          </a:lstStyle>
          <a:p>
            <a:r>
              <a:t>xx%</a:t>
            </a:r>
          </a:p>
        </p:txBody>
      </p:sp>
      <p:sp>
        <p:nvSpPr>
          <p:cNvPr id="65" name="Google Shape;65;p14"/>
          <p:cNvSpPr txBox="1">
            <a:spLocks noGrp="1"/>
          </p:cNvSpPr>
          <p:nvPr>
            <p:ph type="subTitle" idx="1"/>
          </p:nvPr>
        </p:nvSpPr>
        <p:spPr>
          <a:xfrm>
            <a:off x="2310350" y="1858875"/>
            <a:ext cx="2150400" cy="7677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Montserrat"/>
              <a:buNone/>
              <a:defRPr sz="1400">
                <a:solidFill>
                  <a:schemeClr val="accent2"/>
                </a:solidFill>
                <a:latin typeface="Montserrat"/>
                <a:ea typeface="Montserrat"/>
                <a:cs typeface="Montserrat"/>
                <a:sym typeface="Montserrat"/>
              </a:defRPr>
            </a:lvl1pPr>
            <a:lvl2pPr lvl="1" rtl="0">
              <a:spcBef>
                <a:spcPts val="0"/>
              </a:spcBef>
              <a:spcAft>
                <a:spcPts val="0"/>
              </a:spcAft>
              <a:buSzPts val="1400"/>
              <a:buFont typeface="Montserrat"/>
              <a:buNone/>
              <a:defRPr>
                <a:latin typeface="Montserrat"/>
                <a:ea typeface="Montserrat"/>
                <a:cs typeface="Montserrat"/>
                <a:sym typeface="Montserrat"/>
              </a:defRPr>
            </a:lvl2pPr>
            <a:lvl3pPr lvl="2" rtl="0">
              <a:spcBef>
                <a:spcPts val="1600"/>
              </a:spcBef>
              <a:spcAft>
                <a:spcPts val="0"/>
              </a:spcAft>
              <a:buSzPts val="1400"/>
              <a:buFont typeface="Montserrat"/>
              <a:buNone/>
              <a:defRPr>
                <a:latin typeface="Montserrat"/>
                <a:ea typeface="Montserrat"/>
                <a:cs typeface="Montserrat"/>
                <a:sym typeface="Montserrat"/>
              </a:defRPr>
            </a:lvl3pPr>
            <a:lvl4pPr lvl="3" rtl="0">
              <a:spcBef>
                <a:spcPts val="1600"/>
              </a:spcBef>
              <a:spcAft>
                <a:spcPts val="0"/>
              </a:spcAft>
              <a:buSzPts val="1400"/>
              <a:buFont typeface="Montserrat"/>
              <a:buNone/>
              <a:defRPr>
                <a:latin typeface="Montserrat"/>
                <a:ea typeface="Montserrat"/>
                <a:cs typeface="Montserrat"/>
                <a:sym typeface="Montserrat"/>
              </a:defRPr>
            </a:lvl4pPr>
            <a:lvl5pPr lvl="4" rtl="0">
              <a:spcBef>
                <a:spcPts val="1600"/>
              </a:spcBef>
              <a:spcAft>
                <a:spcPts val="0"/>
              </a:spcAft>
              <a:buSzPts val="1400"/>
              <a:buFont typeface="Montserrat"/>
              <a:buNone/>
              <a:defRPr>
                <a:latin typeface="Montserrat"/>
                <a:ea typeface="Montserrat"/>
                <a:cs typeface="Montserrat"/>
                <a:sym typeface="Montserrat"/>
              </a:defRPr>
            </a:lvl5pPr>
            <a:lvl6pPr lvl="5" rtl="0">
              <a:spcBef>
                <a:spcPts val="1600"/>
              </a:spcBef>
              <a:spcAft>
                <a:spcPts val="0"/>
              </a:spcAft>
              <a:buSzPts val="1400"/>
              <a:buFont typeface="Montserrat"/>
              <a:buNone/>
              <a:defRPr>
                <a:latin typeface="Montserrat"/>
                <a:ea typeface="Montserrat"/>
                <a:cs typeface="Montserrat"/>
                <a:sym typeface="Montserrat"/>
              </a:defRPr>
            </a:lvl6pPr>
            <a:lvl7pPr lvl="6" rtl="0">
              <a:spcBef>
                <a:spcPts val="1600"/>
              </a:spcBef>
              <a:spcAft>
                <a:spcPts val="0"/>
              </a:spcAft>
              <a:buSzPts val="1400"/>
              <a:buFont typeface="Montserrat"/>
              <a:buNone/>
              <a:defRPr>
                <a:latin typeface="Montserrat"/>
                <a:ea typeface="Montserrat"/>
                <a:cs typeface="Montserrat"/>
                <a:sym typeface="Montserrat"/>
              </a:defRPr>
            </a:lvl7pPr>
            <a:lvl8pPr lvl="7" rtl="0">
              <a:spcBef>
                <a:spcPts val="1600"/>
              </a:spcBef>
              <a:spcAft>
                <a:spcPts val="0"/>
              </a:spcAft>
              <a:buSzPts val="1400"/>
              <a:buFont typeface="Montserrat"/>
              <a:buNone/>
              <a:defRPr>
                <a:latin typeface="Montserrat"/>
                <a:ea typeface="Montserrat"/>
                <a:cs typeface="Montserrat"/>
                <a:sym typeface="Montserrat"/>
              </a:defRPr>
            </a:lvl8pPr>
            <a:lvl9pPr lvl="8" rtl="0">
              <a:spcBef>
                <a:spcPts val="1600"/>
              </a:spcBef>
              <a:spcAft>
                <a:spcPts val="1600"/>
              </a:spcAft>
              <a:buSzPts val="1400"/>
              <a:buFont typeface="Montserrat"/>
              <a:buNone/>
              <a:defRPr>
                <a:latin typeface="Montserrat"/>
                <a:ea typeface="Montserrat"/>
                <a:cs typeface="Montserrat"/>
                <a:sym typeface="Montserrat"/>
              </a:defRPr>
            </a:lvl9pPr>
          </a:lstStyle>
          <a:p>
            <a:endParaRPr/>
          </a:p>
        </p:txBody>
      </p:sp>
      <p:sp>
        <p:nvSpPr>
          <p:cNvPr id="66" name="Google Shape;66;p14"/>
          <p:cNvSpPr txBox="1">
            <a:spLocks noGrp="1"/>
          </p:cNvSpPr>
          <p:nvPr>
            <p:ph type="ctrTitle" idx="4"/>
          </p:nvPr>
        </p:nvSpPr>
        <p:spPr>
          <a:xfrm>
            <a:off x="6233050" y="1446813"/>
            <a:ext cx="2150400" cy="3840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Montserrat"/>
              <a:buNone/>
              <a:defRPr sz="1800">
                <a:solidFill>
                  <a:schemeClr val="accent1"/>
                </a:solidFill>
                <a:latin typeface="Montserrat"/>
                <a:ea typeface="Montserrat"/>
                <a:cs typeface="Montserrat"/>
                <a:sym typeface="Montserrat"/>
              </a:defRPr>
            </a:lvl1pPr>
            <a:lvl2pPr lvl="1" rtl="0">
              <a:spcBef>
                <a:spcPts val="0"/>
              </a:spcBef>
              <a:spcAft>
                <a:spcPts val="0"/>
              </a:spcAft>
              <a:buSzPts val="2000"/>
              <a:buFont typeface="Montserrat"/>
              <a:buNone/>
              <a:defRPr sz="2000">
                <a:latin typeface="Montserrat"/>
                <a:ea typeface="Montserrat"/>
                <a:cs typeface="Montserrat"/>
                <a:sym typeface="Montserrat"/>
              </a:defRPr>
            </a:lvl2pPr>
            <a:lvl3pPr lvl="2" rtl="0">
              <a:spcBef>
                <a:spcPts val="0"/>
              </a:spcBef>
              <a:spcAft>
                <a:spcPts val="0"/>
              </a:spcAft>
              <a:buSzPts val="2000"/>
              <a:buFont typeface="Montserrat"/>
              <a:buNone/>
              <a:defRPr sz="2000">
                <a:latin typeface="Montserrat"/>
                <a:ea typeface="Montserrat"/>
                <a:cs typeface="Montserrat"/>
                <a:sym typeface="Montserrat"/>
              </a:defRPr>
            </a:lvl3pPr>
            <a:lvl4pPr lvl="3" rtl="0">
              <a:spcBef>
                <a:spcPts val="0"/>
              </a:spcBef>
              <a:spcAft>
                <a:spcPts val="0"/>
              </a:spcAft>
              <a:buSzPts val="2000"/>
              <a:buFont typeface="Montserrat"/>
              <a:buNone/>
              <a:defRPr sz="2000">
                <a:latin typeface="Montserrat"/>
                <a:ea typeface="Montserrat"/>
                <a:cs typeface="Montserrat"/>
                <a:sym typeface="Montserrat"/>
              </a:defRPr>
            </a:lvl4pPr>
            <a:lvl5pPr lvl="4" rtl="0">
              <a:spcBef>
                <a:spcPts val="0"/>
              </a:spcBef>
              <a:spcAft>
                <a:spcPts val="0"/>
              </a:spcAft>
              <a:buSzPts val="2000"/>
              <a:buFont typeface="Montserrat"/>
              <a:buNone/>
              <a:defRPr sz="2000">
                <a:latin typeface="Montserrat"/>
                <a:ea typeface="Montserrat"/>
                <a:cs typeface="Montserrat"/>
                <a:sym typeface="Montserrat"/>
              </a:defRPr>
            </a:lvl5pPr>
            <a:lvl6pPr lvl="5" rtl="0">
              <a:spcBef>
                <a:spcPts val="0"/>
              </a:spcBef>
              <a:spcAft>
                <a:spcPts val="0"/>
              </a:spcAft>
              <a:buSzPts val="2000"/>
              <a:buFont typeface="Montserrat"/>
              <a:buNone/>
              <a:defRPr sz="2000">
                <a:latin typeface="Montserrat"/>
                <a:ea typeface="Montserrat"/>
                <a:cs typeface="Montserrat"/>
                <a:sym typeface="Montserrat"/>
              </a:defRPr>
            </a:lvl6pPr>
            <a:lvl7pPr lvl="6" rtl="0">
              <a:spcBef>
                <a:spcPts val="0"/>
              </a:spcBef>
              <a:spcAft>
                <a:spcPts val="0"/>
              </a:spcAft>
              <a:buSzPts val="2000"/>
              <a:buFont typeface="Montserrat"/>
              <a:buNone/>
              <a:defRPr sz="2000">
                <a:latin typeface="Montserrat"/>
                <a:ea typeface="Montserrat"/>
                <a:cs typeface="Montserrat"/>
                <a:sym typeface="Montserrat"/>
              </a:defRPr>
            </a:lvl7pPr>
            <a:lvl8pPr lvl="7" rtl="0">
              <a:spcBef>
                <a:spcPts val="0"/>
              </a:spcBef>
              <a:spcAft>
                <a:spcPts val="0"/>
              </a:spcAft>
              <a:buSzPts val="2000"/>
              <a:buFont typeface="Montserrat"/>
              <a:buNone/>
              <a:defRPr sz="2000">
                <a:latin typeface="Montserrat"/>
                <a:ea typeface="Montserrat"/>
                <a:cs typeface="Montserrat"/>
                <a:sym typeface="Montserrat"/>
              </a:defRPr>
            </a:lvl8pPr>
            <a:lvl9pPr lvl="8" rtl="0">
              <a:spcBef>
                <a:spcPts val="0"/>
              </a:spcBef>
              <a:spcAft>
                <a:spcPts val="0"/>
              </a:spcAft>
              <a:buSzPts val="2000"/>
              <a:buFont typeface="Montserrat"/>
              <a:buNone/>
              <a:defRPr sz="2000">
                <a:latin typeface="Montserrat"/>
                <a:ea typeface="Montserrat"/>
                <a:cs typeface="Montserrat"/>
                <a:sym typeface="Montserrat"/>
              </a:defRPr>
            </a:lvl9pPr>
          </a:lstStyle>
          <a:p>
            <a:endParaRPr/>
          </a:p>
        </p:txBody>
      </p:sp>
      <p:sp>
        <p:nvSpPr>
          <p:cNvPr id="67" name="Google Shape;67;p14"/>
          <p:cNvSpPr txBox="1">
            <a:spLocks noGrp="1"/>
          </p:cNvSpPr>
          <p:nvPr>
            <p:ph type="title" idx="5" hasCustomPrompt="1"/>
          </p:nvPr>
        </p:nvSpPr>
        <p:spPr>
          <a:xfrm>
            <a:off x="4686400" y="1521025"/>
            <a:ext cx="1493400" cy="941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dk2"/>
              </a:buClr>
              <a:buSzPts val="8000"/>
              <a:buNone/>
              <a:defRPr sz="7000">
                <a:solidFill>
                  <a:schemeClr val="dk2"/>
                </a:solidFill>
              </a:defRPr>
            </a:lvl1pPr>
            <a:lvl2pPr lvl="1"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9pPr>
          </a:lstStyle>
          <a:p>
            <a:r>
              <a:t>xx%</a:t>
            </a:r>
          </a:p>
        </p:txBody>
      </p:sp>
      <p:sp>
        <p:nvSpPr>
          <p:cNvPr id="68" name="Google Shape;68;p14"/>
          <p:cNvSpPr txBox="1">
            <a:spLocks noGrp="1"/>
          </p:cNvSpPr>
          <p:nvPr>
            <p:ph type="subTitle" idx="6"/>
          </p:nvPr>
        </p:nvSpPr>
        <p:spPr>
          <a:xfrm>
            <a:off x="6275800" y="1858878"/>
            <a:ext cx="2150400" cy="7677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Montserrat"/>
              <a:buNone/>
              <a:defRPr sz="1400">
                <a:solidFill>
                  <a:schemeClr val="accent2"/>
                </a:solidFill>
                <a:latin typeface="Montserrat"/>
                <a:ea typeface="Montserrat"/>
                <a:cs typeface="Montserrat"/>
                <a:sym typeface="Montserrat"/>
              </a:defRPr>
            </a:lvl1pPr>
            <a:lvl2pPr lvl="1" rtl="0">
              <a:spcBef>
                <a:spcPts val="0"/>
              </a:spcBef>
              <a:spcAft>
                <a:spcPts val="0"/>
              </a:spcAft>
              <a:buSzPts val="1400"/>
              <a:buFont typeface="Montserrat"/>
              <a:buNone/>
              <a:defRPr>
                <a:latin typeface="Montserrat"/>
                <a:ea typeface="Montserrat"/>
                <a:cs typeface="Montserrat"/>
                <a:sym typeface="Montserrat"/>
              </a:defRPr>
            </a:lvl2pPr>
            <a:lvl3pPr lvl="2" rtl="0">
              <a:spcBef>
                <a:spcPts val="1600"/>
              </a:spcBef>
              <a:spcAft>
                <a:spcPts val="0"/>
              </a:spcAft>
              <a:buSzPts val="1400"/>
              <a:buFont typeface="Montserrat"/>
              <a:buNone/>
              <a:defRPr>
                <a:latin typeface="Montserrat"/>
                <a:ea typeface="Montserrat"/>
                <a:cs typeface="Montserrat"/>
                <a:sym typeface="Montserrat"/>
              </a:defRPr>
            </a:lvl3pPr>
            <a:lvl4pPr lvl="3" rtl="0">
              <a:spcBef>
                <a:spcPts val="1600"/>
              </a:spcBef>
              <a:spcAft>
                <a:spcPts val="0"/>
              </a:spcAft>
              <a:buSzPts val="1400"/>
              <a:buFont typeface="Montserrat"/>
              <a:buNone/>
              <a:defRPr>
                <a:latin typeface="Montserrat"/>
                <a:ea typeface="Montserrat"/>
                <a:cs typeface="Montserrat"/>
                <a:sym typeface="Montserrat"/>
              </a:defRPr>
            </a:lvl4pPr>
            <a:lvl5pPr lvl="4" rtl="0">
              <a:spcBef>
                <a:spcPts val="1600"/>
              </a:spcBef>
              <a:spcAft>
                <a:spcPts val="0"/>
              </a:spcAft>
              <a:buSzPts val="1400"/>
              <a:buFont typeface="Montserrat"/>
              <a:buNone/>
              <a:defRPr>
                <a:latin typeface="Montserrat"/>
                <a:ea typeface="Montserrat"/>
                <a:cs typeface="Montserrat"/>
                <a:sym typeface="Montserrat"/>
              </a:defRPr>
            </a:lvl5pPr>
            <a:lvl6pPr lvl="5" rtl="0">
              <a:spcBef>
                <a:spcPts val="1600"/>
              </a:spcBef>
              <a:spcAft>
                <a:spcPts val="0"/>
              </a:spcAft>
              <a:buSzPts val="1400"/>
              <a:buFont typeface="Montserrat"/>
              <a:buNone/>
              <a:defRPr>
                <a:latin typeface="Montserrat"/>
                <a:ea typeface="Montserrat"/>
                <a:cs typeface="Montserrat"/>
                <a:sym typeface="Montserrat"/>
              </a:defRPr>
            </a:lvl6pPr>
            <a:lvl7pPr lvl="6" rtl="0">
              <a:spcBef>
                <a:spcPts val="1600"/>
              </a:spcBef>
              <a:spcAft>
                <a:spcPts val="0"/>
              </a:spcAft>
              <a:buSzPts val="1400"/>
              <a:buFont typeface="Montserrat"/>
              <a:buNone/>
              <a:defRPr>
                <a:latin typeface="Montserrat"/>
                <a:ea typeface="Montserrat"/>
                <a:cs typeface="Montserrat"/>
                <a:sym typeface="Montserrat"/>
              </a:defRPr>
            </a:lvl7pPr>
            <a:lvl8pPr lvl="7" rtl="0">
              <a:spcBef>
                <a:spcPts val="1600"/>
              </a:spcBef>
              <a:spcAft>
                <a:spcPts val="0"/>
              </a:spcAft>
              <a:buSzPts val="1400"/>
              <a:buFont typeface="Montserrat"/>
              <a:buNone/>
              <a:defRPr>
                <a:latin typeface="Montserrat"/>
                <a:ea typeface="Montserrat"/>
                <a:cs typeface="Montserrat"/>
                <a:sym typeface="Montserrat"/>
              </a:defRPr>
            </a:lvl8pPr>
            <a:lvl9pPr lvl="8" rtl="0">
              <a:spcBef>
                <a:spcPts val="1600"/>
              </a:spcBef>
              <a:spcAft>
                <a:spcPts val="1600"/>
              </a:spcAft>
              <a:buSzPts val="1400"/>
              <a:buFont typeface="Montserrat"/>
              <a:buNone/>
              <a:defRPr>
                <a:latin typeface="Montserrat"/>
                <a:ea typeface="Montserrat"/>
                <a:cs typeface="Montserrat"/>
                <a:sym typeface="Montserrat"/>
              </a:defRPr>
            </a:lvl9pPr>
          </a:lstStyle>
          <a:p>
            <a:endParaRPr/>
          </a:p>
        </p:txBody>
      </p:sp>
      <p:sp>
        <p:nvSpPr>
          <p:cNvPr id="69" name="Google Shape;69;p14"/>
          <p:cNvSpPr txBox="1">
            <a:spLocks noGrp="1"/>
          </p:cNvSpPr>
          <p:nvPr>
            <p:ph type="ctrTitle" idx="7"/>
          </p:nvPr>
        </p:nvSpPr>
        <p:spPr>
          <a:xfrm>
            <a:off x="2310350" y="2868777"/>
            <a:ext cx="2150400" cy="3840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Montserrat"/>
              <a:buNone/>
              <a:defRPr sz="1800">
                <a:solidFill>
                  <a:schemeClr val="accent1"/>
                </a:solidFill>
                <a:latin typeface="Montserrat"/>
                <a:ea typeface="Montserrat"/>
                <a:cs typeface="Montserrat"/>
                <a:sym typeface="Montserrat"/>
              </a:defRPr>
            </a:lvl1pPr>
            <a:lvl2pPr lvl="1" rtl="0">
              <a:spcBef>
                <a:spcPts val="0"/>
              </a:spcBef>
              <a:spcAft>
                <a:spcPts val="0"/>
              </a:spcAft>
              <a:buSzPts val="2000"/>
              <a:buFont typeface="Montserrat"/>
              <a:buNone/>
              <a:defRPr sz="2000">
                <a:latin typeface="Montserrat"/>
                <a:ea typeface="Montserrat"/>
                <a:cs typeface="Montserrat"/>
                <a:sym typeface="Montserrat"/>
              </a:defRPr>
            </a:lvl2pPr>
            <a:lvl3pPr lvl="2" rtl="0">
              <a:spcBef>
                <a:spcPts val="0"/>
              </a:spcBef>
              <a:spcAft>
                <a:spcPts val="0"/>
              </a:spcAft>
              <a:buSzPts val="2000"/>
              <a:buFont typeface="Montserrat"/>
              <a:buNone/>
              <a:defRPr sz="2000">
                <a:latin typeface="Montserrat"/>
                <a:ea typeface="Montserrat"/>
                <a:cs typeface="Montserrat"/>
                <a:sym typeface="Montserrat"/>
              </a:defRPr>
            </a:lvl3pPr>
            <a:lvl4pPr lvl="3" rtl="0">
              <a:spcBef>
                <a:spcPts val="0"/>
              </a:spcBef>
              <a:spcAft>
                <a:spcPts val="0"/>
              </a:spcAft>
              <a:buSzPts val="2000"/>
              <a:buFont typeface="Montserrat"/>
              <a:buNone/>
              <a:defRPr sz="2000">
                <a:latin typeface="Montserrat"/>
                <a:ea typeface="Montserrat"/>
                <a:cs typeface="Montserrat"/>
                <a:sym typeface="Montserrat"/>
              </a:defRPr>
            </a:lvl4pPr>
            <a:lvl5pPr lvl="4" rtl="0">
              <a:spcBef>
                <a:spcPts val="0"/>
              </a:spcBef>
              <a:spcAft>
                <a:spcPts val="0"/>
              </a:spcAft>
              <a:buSzPts val="2000"/>
              <a:buFont typeface="Montserrat"/>
              <a:buNone/>
              <a:defRPr sz="2000">
                <a:latin typeface="Montserrat"/>
                <a:ea typeface="Montserrat"/>
                <a:cs typeface="Montserrat"/>
                <a:sym typeface="Montserrat"/>
              </a:defRPr>
            </a:lvl5pPr>
            <a:lvl6pPr lvl="5" rtl="0">
              <a:spcBef>
                <a:spcPts val="0"/>
              </a:spcBef>
              <a:spcAft>
                <a:spcPts val="0"/>
              </a:spcAft>
              <a:buSzPts val="2000"/>
              <a:buFont typeface="Montserrat"/>
              <a:buNone/>
              <a:defRPr sz="2000">
                <a:latin typeface="Montserrat"/>
                <a:ea typeface="Montserrat"/>
                <a:cs typeface="Montserrat"/>
                <a:sym typeface="Montserrat"/>
              </a:defRPr>
            </a:lvl6pPr>
            <a:lvl7pPr lvl="6" rtl="0">
              <a:spcBef>
                <a:spcPts val="0"/>
              </a:spcBef>
              <a:spcAft>
                <a:spcPts val="0"/>
              </a:spcAft>
              <a:buSzPts val="2000"/>
              <a:buFont typeface="Montserrat"/>
              <a:buNone/>
              <a:defRPr sz="2000">
                <a:latin typeface="Montserrat"/>
                <a:ea typeface="Montserrat"/>
                <a:cs typeface="Montserrat"/>
                <a:sym typeface="Montserrat"/>
              </a:defRPr>
            </a:lvl7pPr>
            <a:lvl8pPr lvl="7" rtl="0">
              <a:spcBef>
                <a:spcPts val="0"/>
              </a:spcBef>
              <a:spcAft>
                <a:spcPts val="0"/>
              </a:spcAft>
              <a:buSzPts val="2000"/>
              <a:buFont typeface="Montserrat"/>
              <a:buNone/>
              <a:defRPr sz="2000">
                <a:latin typeface="Montserrat"/>
                <a:ea typeface="Montserrat"/>
                <a:cs typeface="Montserrat"/>
                <a:sym typeface="Montserrat"/>
              </a:defRPr>
            </a:lvl8pPr>
            <a:lvl9pPr lvl="8" rtl="0">
              <a:spcBef>
                <a:spcPts val="0"/>
              </a:spcBef>
              <a:spcAft>
                <a:spcPts val="0"/>
              </a:spcAft>
              <a:buSzPts val="2000"/>
              <a:buFont typeface="Montserrat"/>
              <a:buNone/>
              <a:defRPr sz="2000">
                <a:latin typeface="Montserrat"/>
                <a:ea typeface="Montserrat"/>
                <a:cs typeface="Montserrat"/>
                <a:sym typeface="Montserrat"/>
              </a:defRPr>
            </a:lvl9pPr>
          </a:lstStyle>
          <a:p>
            <a:endParaRPr/>
          </a:p>
        </p:txBody>
      </p:sp>
      <p:sp>
        <p:nvSpPr>
          <p:cNvPr id="70" name="Google Shape;70;p14"/>
          <p:cNvSpPr txBox="1">
            <a:spLocks noGrp="1"/>
          </p:cNvSpPr>
          <p:nvPr>
            <p:ph type="title" idx="8" hasCustomPrompt="1"/>
          </p:nvPr>
        </p:nvSpPr>
        <p:spPr>
          <a:xfrm>
            <a:off x="717800" y="2960450"/>
            <a:ext cx="1493400" cy="941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dk2"/>
              </a:buClr>
              <a:buSzPts val="8000"/>
              <a:buNone/>
              <a:defRPr sz="7000">
                <a:solidFill>
                  <a:schemeClr val="dk2"/>
                </a:solidFill>
              </a:defRPr>
            </a:lvl1pPr>
            <a:lvl2pPr lvl="1"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9pPr>
          </a:lstStyle>
          <a:p>
            <a:r>
              <a:t>xx%</a:t>
            </a:r>
          </a:p>
        </p:txBody>
      </p:sp>
      <p:sp>
        <p:nvSpPr>
          <p:cNvPr id="71" name="Google Shape;71;p14"/>
          <p:cNvSpPr txBox="1">
            <a:spLocks noGrp="1"/>
          </p:cNvSpPr>
          <p:nvPr>
            <p:ph type="subTitle" idx="9"/>
          </p:nvPr>
        </p:nvSpPr>
        <p:spPr>
          <a:xfrm>
            <a:off x="2310350" y="3298325"/>
            <a:ext cx="2150400" cy="7677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Montserrat"/>
              <a:buNone/>
              <a:defRPr sz="1400">
                <a:solidFill>
                  <a:schemeClr val="accent2"/>
                </a:solidFill>
                <a:latin typeface="Montserrat"/>
                <a:ea typeface="Montserrat"/>
                <a:cs typeface="Montserrat"/>
                <a:sym typeface="Montserrat"/>
              </a:defRPr>
            </a:lvl1pPr>
            <a:lvl2pPr lvl="1" rtl="0">
              <a:spcBef>
                <a:spcPts val="0"/>
              </a:spcBef>
              <a:spcAft>
                <a:spcPts val="0"/>
              </a:spcAft>
              <a:buSzPts val="1400"/>
              <a:buFont typeface="Montserrat"/>
              <a:buNone/>
              <a:defRPr>
                <a:latin typeface="Montserrat"/>
                <a:ea typeface="Montserrat"/>
                <a:cs typeface="Montserrat"/>
                <a:sym typeface="Montserrat"/>
              </a:defRPr>
            </a:lvl2pPr>
            <a:lvl3pPr lvl="2" rtl="0">
              <a:spcBef>
                <a:spcPts val="1600"/>
              </a:spcBef>
              <a:spcAft>
                <a:spcPts val="0"/>
              </a:spcAft>
              <a:buSzPts val="1400"/>
              <a:buFont typeface="Montserrat"/>
              <a:buNone/>
              <a:defRPr>
                <a:latin typeface="Montserrat"/>
                <a:ea typeface="Montserrat"/>
                <a:cs typeface="Montserrat"/>
                <a:sym typeface="Montserrat"/>
              </a:defRPr>
            </a:lvl3pPr>
            <a:lvl4pPr lvl="3" rtl="0">
              <a:spcBef>
                <a:spcPts val="1600"/>
              </a:spcBef>
              <a:spcAft>
                <a:spcPts val="0"/>
              </a:spcAft>
              <a:buSzPts val="1400"/>
              <a:buFont typeface="Montserrat"/>
              <a:buNone/>
              <a:defRPr>
                <a:latin typeface="Montserrat"/>
                <a:ea typeface="Montserrat"/>
                <a:cs typeface="Montserrat"/>
                <a:sym typeface="Montserrat"/>
              </a:defRPr>
            </a:lvl4pPr>
            <a:lvl5pPr lvl="4" rtl="0">
              <a:spcBef>
                <a:spcPts val="1600"/>
              </a:spcBef>
              <a:spcAft>
                <a:spcPts val="0"/>
              </a:spcAft>
              <a:buSzPts val="1400"/>
              <a:buFont typeface="Montserrat"/>
              <a:buNone/>
              <a:defRPr>
                <a:latin typeface="Montserrat"/>
                <a:ea typeface="Montserrat"/>
                <a:cs typeface="Montserrat"/>
                <a:sym typeface="Montserrat"/>
              </a:defRPr>
            </a:lvl5pPr>
            <a:lvl6pPr lvl="5" rtl="0">
              <a:spcBef>
                <a:spcPts val="1600"/>
              </a:spcBef>
              <a:spcAft>
                <a:spcPts val="0"/>
              </a:spcAft>
              <a:buSzPts val="1400"/>
              <a:buFont typeface="Montserrat"/>
              <a:buNone/>
              <a:defRPr>
                <a:latin typeface="Montserrat"/>
                <a:ea typeface="Montserrat"/>
                <a:cs typeface="Montserrat"/>
                <a:sym typeface="Montserrat"/>
              </a:defRPr>
            </a:lvl6pPr>
            <a:lvl7pPr lvl="6" rtl="0">
              <a:spcBef>
                <a:spcPts val="1600"/>
              </a:spcBef>
              <a:spcAft>
                <a:spcPts val="0"/>
              </a:spcAft>
              <a:buSzPts val="1400"/>
              <a:buFont typeface="Montserrat"/>
              <a:buNone/>
              <a:defRPr>
                <a:latin typeface="Montserrat"/>
                <a:ea typeface="Montserrat"/>
                <a:cs typeface="Montserrat"/>
                <a:sym typeface="Montserrat"/>
              </a:defRPr>
            </a:lvl7pPr>
            <a:lvl8pPr lvl="7" rtl="0">
              <a:spcBef>
                <a:spcPts val="1600"/>
              </a:spcBef>
              <a:spcAft>
                <a:spcPts val="0"/>
              </a:spcAft>
              <a:buSzPts val="1400"/>
              <a:buFont typeface="Montserrat"/>
              <a:buNone/>
              <a:defRPr>
                <a:latin typeface="Montserrat"/>
                <a:ea typeface="Montserrat"/>
                <a:cs typeface="Montserrat"/>
                <a:sym typeface="Montserrat"/>
              </a:defRPr>
            </a:lvl8pPr>
            <a:lvl9pPr lvl="8" rtl="0">
              <a:spcBef>
                <a:spcPts val="1600"/>
              </a:spcBef>
              <a:spcAft>
                <a:spcPts val="1600"/>
              </a:spcAft>
              <a:buSzPts val="1400"/>
              <a:buFont typeface="Montserrat"/>
              <a:buNone/>
              <a:defRPr>
                <a:latin typeface="Montserrat"/>
                <a:ea typeface="Montserrat"/>
                <a:cs typeface="Montserrat"/>
                <a:sym typeface="Montserrat"/>
              </a:defRPr>
            </a:lvl9pPr>
          </a:lstStyle>
          <a:p>
            <a:endParaRPr/>
          </a:p>
        </p:txBody>
      </p:sp>
      <p:sp>
        <p:nvSpPr>
          <p:cNvPr id="72" name="Google Shape;72;p14"/>
          <p:cNvSpPr txBox="1">
            <a:spLocks noGrp="1"/>
          </p:cNvSpPr>
          <p:nvPr>
            <p:ph type="ctrTitle" idx="13"/>
          </p:nvPr>
        </p:nvSpPr>
        <p:spPr>
          <a:xfrm>
            <a:off x="6275650" y="2868775"/>
            <a:ext cx="2150400" cy="3840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Montserrat"/>
              <a:buNone/>
              <a:defRPr sz="1800">
                <a:solidFill>
                  <a:schemeClr val="accent1"/>
                </a:solidFill>
                <a:latin typeface="Montserrat"/>
                <a:ea typeface="Montserrat"/>
                <a:cs typeface="Montserrat"/>
                <a:sym typeface="Montserrat"/>
              </a:defRPr>
            </a:lvl1pPr>
            <a:lvl2pPr lvl="1" rtl="0">
              <a:spcBef>
                <a:spcPts val="0"/>
              </a:spcBef>
              <a:spcAft>
                <a:spcPts val="0"/>
              </a:spcAft>
              <a:buSzPts val="2000"/>
              <a:buFont typeface="Montserrat"/>
              <a:buNone/>
              <a:defRPr sz="2000">
                <a:latin typeface="Montserrat"/>
                <a:ea typeface="Montserrat"/>
                <a:cs typeface="Montserrat"/>
                <a:sym typeface="Montserrat"/>
              </a:defRPr>
            </a:lvl2pPr>
            <a:lvl3pPr lvl="2" rtl="0">
              <a:spcBef>
                <a:spcPts val="0"/>
              </a:spcBef>
              <a:spcAft>
                <a:spcPts val="0"/>
              </a:spcAft>
              <a:buSzPts val="2000"/>
              <a:buFont typeface="Montserrat"/>
              <a:buNone/>
              <a:defRPr sz="2000">
                <a:latin typeface="Montserrat"/>
                <a:ea typeface="Montserrat"/>
                <a:cs typeface="Montserrat"/>
                <a:sym typeface="Montserrat"/>
              </a:defRPr>
            </a:lvl3pPr>
            <a:lvl4pPr lvl="3" rtl="0">
              <a:spcBef>
                <a:spcPts val="0"/>
              </a:spcBef>
              <a:spcAft>
                <a:spcPts val="0"/>
              </a:spcAft>
              <a:buSzPts val="2000"/>
              <a:buFont typeface="Montserrat"/>
              <a:buNone/>
              <a:defRPr sz="2000">
                <a:latin typeface="Montserrat"/>
                <a:ea typeface="Montserrat"/>
                <a:cs typeface="Montserrat"/>
                <a:sym typeface="Montserrat"/>
              </a:defRPr>
            </a:lvl4pPr>
            <a:lvl5pPr lvl="4" rtl="0">
              <a:spcBef>
                <a:spcPts val="0"/>
              </a:spcBef>
              <a:spcAft>
                <a:spcPts val="0"/>
              </a:spcAft>
              <a:buSzPts val="2000"/>
              <a:buFont typeface="Montserrat"/>
              <a:buNone/>
              <a:defRPr sz="2000">
                <a:latin typeface="Montserrat"/>
                <a:ea typeface="Montserrat"/>
                <a:cs typeface="Montserrat"/>
                <a:sym typeface="Montserrat"/>
              </a:defRPr>
            </a:lvl5pPr>
            <a:lvl6pPr lvl="5" rtl="0">
              <a:spcBef>
                <a:spcPts val="0"/>
              </a:spcBef>
              <a:spcAft>
                <a:spcPts val="0"/>
              </a:spcAft>
              <a:buSzPts val="2000"/>
              <a:buFont typeface="Montserrat"/>
              <a:buNone/>
              <a:defRPr sz="2000">
                <a:latin typeface="Montserrat"/>
                <a:ea typeface="Montserrat"/>
                <a:cs typeface="Montserrat"/>
                <a:sym typeface="Montserrat"/>
              </a:defRPr>
            </a:lvl6pPr>
            <a:lvl7pPr lvl="6" rtl="0">
              <a:spcBef>
                <a:spcPts val="0"/>
              </a:spcBef>
              <a:spcAft>
                <a:spcPts val="0"/>
              </a:spcAft>
              <a:buSzPts val="2000"/>
              <a:buFont typeface="Montserrat"/>
              <a:buNone/>
              <a:defRPr sz="2000">
                <a:latin typeface="Montserrat"/>
                <a:ea typeface="Montserrat"/>
                <a:cs typeface="Montserrat"/>
                <a:sym typeface="Montserrat"/>
              </a:defRPr>
            </a:lvl7pPr>
            <a:lvl8pPr lvl="7" rtl="0">
              <a:spcBef>
                <a:spcPts val="0"/>
              </a:spcBef>
              <a:spcAft>
                <a:spcPts val="0"/>
              </a:spcAft>
              <a:buSzPts val="2000"/>
              <a:buFont typeface="Montserrat"/>
              <a:buNone/>
              <a:defRPr sz="2000">
                <a:latin typeface="Montserrat"/>
                <a:ea typeface="Montserrat"/>
                <a:cs typeface="Montserrat"/>
                <a:sym typeface="Montserrat"/>
              </a:defRPr>
            </a:lvl8pPr>
            <a:lvl9pPr lvl="8" rtl="0">
              <a:spcBef>
                <a:spcPts val="0"/>
              </a:spcBef>
              <a:spcAft>
                <a:spcPts val="0"/>
              </a:spcAft>
              <a:buSzPts val="2000"/>
              <a:buFont typeface="Montserrat"/>
              <a:buNone/>
              <a:defRPr sz="2000">
                <a:latin typeface="Montserrat"/>
                <a:ea typeface="Montserrat"/>
                <a:cs typeface="Montserrat"/>
                <a:sym typeface="Montserrat"/>
              </a:defRPr>
            </a:lvl9pPr>
          </a:lstStyle>
          <a:p>
            <a:endParaRPr/>
          </a:p>
        </p:txBody>
      </p:sp>
      <p:sp>
        <p:nvSpPr>
          <p:cNvPr id="73" name="Google Shape;73;p14"/>
          <p:cNvSpPr txBox="1">
            <a:spLocks noGrp="1"/>
          </p:cNvSpPr>
          <p:nvPr>
            <p:ph type="title" idx="14" hasCustomPrompt="1"/>
          </p:nvPr>
        </p:nvSpPr>
        <p:spPr>
          <a:xfrm>
            <a:off x="4686400" y="2960450"/>
            <a:ext cx="1493400" cy="941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dk2"/>
              </a:buClr>
              <a:buSzPts val="8000"/>
              <a:buNone/>
              <a:defRPr sz="7000">
                <a:solidFill>
                  <a:schemeClr val="dk2"/>
                </a:solidFill>
              </a:defRPr>
            </a:lvl1pPr>
            <a:lvl2pPr lvl="1"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8000"/>
              <a:buFont typeface="Fira Sans Extra Condensed Medium"/>
              <a:buNone/>
              <a:defRPr sz="8000">
                <a:latin typeface="Fira Sans Extra Condensed Medium"/>
                <a:ea typeface="Fira Sans Extra Condensed Medium"/>
                <a:cs typeface="Fira Sans Extra Condensed Medium"/>
                <a:sym typeface="Fira Sans Extra Condensed Medium"/>
              </a:defRPr>
            </a:lvl9pPr>
          </a:lstStyle>
          <a:p>
            <a:r>
              <a:t>xx%</a:t>
            </a:r>
          </a:p>
        </p:txBody>
      </p:sp>
      <p:sp>
        <p:nvSpPr>
          <p:cNvPr id="74" name="Google Shape;74;p14"/>
          <p:cNvSpPr txBox="1">
            <a:spLocks noGrp="1"/>
          </p:cNvSpPr>
          <p:nvPr>
            <p:ph type="subTitle" idx="15"/>
          </p:nvPr>
        </p:nvSpPr>
        <p:spPr>
          <a:xfrm>
            <a:off x="6275800" y="3298325"/>
            <a:ext cx="2150400" cy="7677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Montserrat"/>
              <a:buNone/>
              <a:defRPr sz="1400">
                <a:solidFill>
                  <a:schemeClr val="accent2"/>
                </a:solidFill>
                <a:latin typeface="Montserrat"/>
                <a:ea typeface="Montserrat"/>
                <a:cs typeface="Montserrat"/>
                <a:sym typeface="Montserrat"/>
              </a:defRPr>
            </a:lvl1pPr>
            <a:lvl2pPr lvl="1" rtl="0">
              <a:spcBef>
                <a:spcPts val="0"/>
              </a:spcBef>
              <a:spcAft>
                <a:spcPts val="0"/>
              </a:spcAft>
              <a:buSzPts val="1400"/>
              <a:buFont typeface="Montserrat"/>
              <a:buNone/>
              <a:defRPr>
                <a:latin typeface="Montserrat"/>
                <a:ea typeface="Montserrat"/>
                <a:cs typeface="Montserrat"/>
                <a:sym typeface="Montserrat"/>
              </a:defRPr>
            </a:lvl2pPr>
            <a:lvl3pPr lvl="2" rtl="0">
              <a:spcBef>
                <a:spcPts val="1600"/>
              </a:spcBef>
              <a:spcAft>
                <a:spcPts val="0"/>
              </a:spcAft>
              <a:buSzPts val="1400"/>
              <a:buFont typeface="Montserrat"/>
              <a:buNone/>
              <a:defRPr>
                <a:latin typeface="Montserrat"/>
                <a:ea typeface="Montserrat"/>
                <a:cs typeface="Montserrat"/>
                <a:sym typeface="Montserrat"/>
              </a:defRPr>
            </a:lvl3pPr>
            <a:lvl4pPr lvl="3" rtl="0">
              <a:spcBef>
                <a:spcPts val="1600"/>
              </a:spcBef>
              <a:spcAft>
                <a:spcPts val="0"/>
              </a:spcAft>
              <a:buSzPts val="1400"/>
              <a:buFont typeface="Montserrat"/>
              <a:buNone/>
              <a:defRPr>
                <a:latin typeface="Montserrat"/>
                <a:ea typeface="Montserrat"/>
                <a:cs typeface="Montserrat"/>
                <a:sym typeface="Montserrat"/>
              </a:defRPr>
            </a:lvl4pPr>
            <a:lvl5pPr lvl="4" rtl="0">
              <a:spcBef>
                <a:spcPts val="1600"/>
              </a:spcBef>
              <a:spcAft>
                <a:spcPts val="0"/>
              </a:spcAft>
              <a:buSzPts val="1400"/>
              <a:buFont typeface="Montserrat"/>
              <a:buNone/>
              <a:defRPr>
                <a:latin typeface="Montserrat"/>
                <a:ea typeface="Montserrat"/>
                <a:cs typeface="Montserrat"/>
                <a:sym typeface="Montserrat"/>
              </a:defRPr>
            </a:lvl5pPr>
            <a:lvl6pPr lvl="5" rtl="0">
              <a:spcBef>
                <a:spcPts val="1600"/>
              </a:spcBef>
              <a:spcAft>
                <a:spcPts val="0"/>
              </a:spcAft>
              <a:buSzPts val="1400"/>
              <a:buFont typeface="Montserrat"/>
              <a:buNone/>
              <a:defRPr>
                <a:latin typeface="Montserrat"/>
                <a:ea typeface="Montserrat"/>
                <a:cs typeface="Montserrat"/>
                <a:sym typeface="Montserrat"/>
              </a:defRPr>
            </a:lvl6pPr>
            <a:lvl7pPr lvl="6" rtl="0">
              <a:spcBef>
                <a:spcPts val="1600"/>
              </a:spcBef>
              <a:spcAft>
                <a:spcPts val="0"/>
              </a:spcAft>
              <a:buSzPts val="1400"/>
              <a:buFont typeface="Montserrat"/>
              <a:buNone/>
              <a:defRPr>
                <a:latin typeface="Montserrat"/>
                <a:ea typeface="Montserrat"/>
                <a:cs typeface="Montserrat"/>
                <a:sym typeface="Montserrat"/>
              </a:defRPr>
            </a:lvl7pPr>
            <a:lvl8pPr lvl="7" rtl="0">
              <a:spcBef>
                <a:spcPts val="1600"/>
              </a:spcBef>
              <a:spcAft>
                <a:spcPts val="0"/>
              </a:spcAft>
              <a:buSzPts val="1400"/>
              <a:buFont typeface="Montserrat"/>
              <a:buNone/>
              <a:defRPr>
                <a:latin typeface="Montserrat"/>
                <a:ea typeface="Montserrat"/>
                <a:cs typeface="Montserrat"/>
                <a:sym typeface="Montserrat"/>
              </a:defRPr>
            </a:lvl8pPr>
            <a:lvl9pPr lvl="8" rtl="0">
              <a:spcBef>
                <a:spcPts val="1600"/>
              </a:spcBef>
              <a:spcAft>
                <a:spcPts val="1600"/>
              </a:spcAft>
              <a:buSzPts val="1400"/>
              <a:buFont typeface="Montserrat"/>
              <a:buNone/>
              <a:defRPr>
                <a:latin typeface="Montserrat"/>
                <a:ea typeface="Montserrat"/>
                <a:cs typeface="Montserrat"/>
                <a:sym typeface="Montserrat"/>
              </a:defRPr>
            </a:lvl9pPr>
          </a:lstStyle>
          <a:p>
            <a:endParaRPr/>
          </a:p>
        </p:txBody>
      </p:sp>
      <p:sp>
        <p:nvSpPr>
          <p:cNvPr id="75" name="Google Shape;75;p14"/>
          <p:cNvSpPr/>
          <p:nvPr/>
        </p:nvSpPr>
        <p:spPr>
          <a:xfrm>
            <a:off x="50" y="4834275"/>
            <a:ext cx="4572000" cy="30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4"/>
          <p:cNvSpPr/>
          <p:nvPr/>
        </p:nvSpPr>
        <p:spPr>
          <a:xfrm>
            <a:off x="4572000" y="4834275"/>
            <a:ext cx="4572000" cy="30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p:cSld name="CUSTOM_2">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717800" y="383175"/>
            <a:ext cx="77082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Font typeface="Montserrat"/>
              <a:buNone/>
              <a:defRPr>
                <a:solidFill>
                  <a:schemeClr val="accent1"/>
                </a:solidFill>
                <a:latin typeface="Montserrat"/>
                <a:ea typeface="Montserrat"/>
                <a:cs typeface="Montserrat"/>
                <a:sym typeface="Montserrat"/>
              </a:defRPr>
            </a:lvl1pPr>
            <a:lvl2pPr lvl="1" rtl="0">
              <a:spcBef>
                <a:spcPts val="0"/>
              </a:spcBef>
              <a:spcAft>
                <a:spcPts val="0"/>
              </a:spcAft>
              <a:buSzPts val="2800"/>
              <a:buFont typeface="Montserrat"/>
              <a:buNone/>
              <a:defRPr>
                <a:latin typeface="Montserrat"/>
                <a:ea typeface="Montserrat"/>
                <a:cs typeface="Montserrat"/>
                <a:sym typeface="Montserrat"/>
              </a:defRPr>
            </a:lvl2pPr>
            <a:lvl3pPr lvl="2" rtl="0">
              <a:spcBef>
                <a:spcPts val="0"/>
              </a:spcBef>
              <a:spcAft>
                <a:spcPts val="0"/>
              </a:spcAft>
              <a:buSzPts val="2800"/>
              <a:buFont typeface="Montserrat"/>
              <a:buNone/>
              <a:defRPr>
                <a:latin typeface="Montserrat"/>
                <a:ea typeface="Montserrat"/>
                <a:cs typeface="Montserrat"/>
                <a:sym typeface="Montserrat"/>
              </a:defRPr>
            </a:lvl3pPr>
            <a:lvl4pPr lvl="3" rtl="0">
              <a:spcBef>
                <a:spcPts val="0"/>
              </a:spcBef>
              <a:spcAft>
                <a:spcPts val="0"/>
              </a:spcAft>
              <a:buSzPts val="2800"/>
              <a:buFont typeface="Montserrat"/>
              <a:buNone/>
              <a:defRPr>
                <a:latin typeface="Montserrat"/>
                <a:ea typeface="Montserrat"/>
                <a:cs typeface="Montserrat"/>
                <a:sym typeface="Montserrat"/>
              </a:defRPr>
            </a:lvl4pPr>
            <a:lvl5pPr lvl="4" rtl="0">
              <a:spcBef>
                <a:spcPts val="0"/>
              </a:spcBef>
              <a:spcAft>
                <a:spcPts val="0"/>
              </a:spcAft>
              <a:buSzPts val="2800"/>
              <a:buFont typeface="Montserrat"/>
              <a:buNone/>
              <a:defRPr>
                <a:latin typeface="Montserrat"/>
                <a:ea typeface="Montserrat"/>
                <a:cs typeface="Montserrat"/>
                <a:sym typeface="Montserrat"/>
              </a:defRPr>
            </a:lvl5pPr>
            <a:lvl6pPr lvl="5" rtl="0">
              <a:spcBef>
                <a:spcPts val="0"/>
              </a:spcBef>
              <a:spcAft>
                <a:spcPts val="0"/>
              </a:spcAft>
              <a:buSzPts val="2800"/>
              <a:buFont typeface="Montserrat"/>
              <a:buNone/>
              <a:defRPr>
                <a:latin typeface="Montserrat"/>
                <a:ea typeface="Montserrat"/>
                <a:cs typeface="Montserrat"/>
                <a:sym typeface="Montserrat"/>
              </a:defRPr>
            </a:lvl6pPr>
            <a:lvl7pPr lvl="6" rtl="0">
              <a:spcBef>
                <a:spcPts val="0"/>
              </a:spcBef>
              <a:spcAft>
                <a:spcPts val="0"/>
              </a:spcAft>
              <a:buSzPts val="2800"/>
              <a:buFont typeface="Montserrat"/>
              <a:buNone/>
              <a:defRPr>
                <a:latin typeface="Montserrat"/>
                <a:ea typeface="Montserrat"/>
                <a:cs typeface="Montserrat"/>
                <a:sym typeface="Montserrat"/>
              </a:defRPr>
            </a:lvl7pPr>
            <a:lvl8pPr lvl="7" rtl="0">
              <a:spcBef>
                <a:spcPts val="0"/>
              </a:spcBef>
              <a:spcAft>
                <a:spcPts val="0"/>
              </a:spcAft>
              <a:buSzPts val="2800"/>
              <a:buFont typeface="Montserrat"/>
              <a:buNone/>
              <a:defRPr>
                <a:latin typeface="Montserrat"/>
                <a:ea typeface="Montserrat"/>
                <a:cs typeface="Montserrat"/>
                <a:sym typeface="Montserrat"/>
              </a:defRPr>
            </a:lvl8pPr>
            <a:lvl9pPr lvl="8" rtl="0">
              <a:spcBef>
                <a:spcPts val="0"/>
              </a:spcBef>
              <a:spcAft>
                <a:spcPts val="0"/>
              </a:spcAft>
              <a:buSzPts val="2800"/>
              <a:buFont typeface="Montserrat"/>
              <a:buNone/>
              <a:defRPr>
                <a:latin typeface="Montserrat"/>
                <a:ea typeface="Montserrat"/>
                <a:cs typeface="Montserrat"/>
                <a:sym typeface="Montserrat"/>
              </a:defRPr>
            </a:lvl9pPr>
          </a:lstStyle>
          <a:p>
            <a:endParaRPr/>
          </a:p>
        </p:txBody>
      </p:sp>
      <p:sp>
        <p:nvSpPr>
          <p:cNvPr id="94" name="Google Shape;94;p17"/>
          <p:cNvSpPr txBox="1">
            <a:spLocks noGrp="1"/>
          </p:cNvSpPr>
          <p:nvPr>
            <p:ph type="subTitle" idx="1"/>
          </p:nvPr>
        </p:nvSpPr>
        <p:spPr>
          <a:xfrm>
            <a:off x="788100" y="2390400"/>
            <a:ext cx="2261700" cy="4086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b="1">
                <a:solidFill>
                  <a:schemeClr val="accent1"/>
                </a:solidFill>
              </a:defRPr>
            </a:lvl1pPr>
            <a:lvl2pPr lvl="1" algn="ctr" rtl="0">
              <a:spcBef>
                <a:spcPts val="1600"/>
              </a:spcBef>
              <a:spcAft>
                <a:spcPts val="0"/>
              </a:spcAft>
              <a:buNone/>
              <a:defRPr b="1">
                <a:solidFill>
                  <a:schemeClr val="accent1"/>
                </a:solidFill>
              </a:defRPr>
            </a:lvl2pPr>
            <a:lvl3pPr lvl="2" algn="ctr" rtl="0">
              <a:spcBef>
                <a:spcPts val="1600"/>
              </a:spcBef>
              <a:spcAft>
                <a:spcPts val="0"/>
              </a:spcAft>
              <a:buNone/>
              <a:defRPr b="1">
                <a:solidFill>
                  <a:schemeClr val="accent1"/>
                </a:solidFill>
              </a:defRPr>
            </a:lvl3pPr>
            <a:lvl4pPr lvl="3" algn="ctr" rtl="0">
              <a:spcBef>
                <a:spcPts val="1600"/>
              </a:spcBef>
              <a:spcAft>
                <a:spcPts val="0"/>
              </a:spcAft>
              <a:buNone/>
              <a:defRPr b="1">
                <a:solidFill>
                  <a:schemeClr val="accent1"/>
                </a:solidFill>
              </a:defRPr>
            </a:lvl4pPr>
            <a:lvl5pPr lvl="4" algn="ctr" rtl="0">
              <a:spcBef>
                <a:spcPts val="1600"/>
              </a:spcBef>
              <a:spcAft>
                <a:spcPts val="0"/>
              </a:spcAft>
              <a:buNone/>
              <a:defRPr b="1">
                <a:solidFill>
                  <a:schemeClr val="accent1"/>
                </a:solidFill>
              </a:defRPr>
            </a:lvl5pPr>
            <a:lvl6pPr lvl="5" algn="ctr" rtl="0">
              <a:spcBef>
                <a:spcPts val="1600"/>
              </a:spcBef>
              <a:spcAft>
                <a:spcPts val="0"/>
              </a:spcAft>
              <a:buNone/>
              <a:defRPr b="1">
                <a:solidFill>
                  <a:schemeClr val="accent1"/>
                </a:solidFill>
              </a:defRPr>
            </a:lvl6pPr>
            <a:lvl7pPr lvl="6" algn="ctr" rtl="0">
              <a:spcBef>
                <a:spcPts val="1600"/>
              </a:spcBef>
              <a:spcAft>
                <a:spcPts val="0"/>
              </a:spcAft>
              <a:buNone/>
              <a:defRPr b="1">
                <a:solidFill>
                  <a:schemeClr val="accent1"/>
                </a:solidFill>
              </a:defRPr>
            </a:lvl7pPr>
            <a:lvl8pPr lvl="7" algn="ctr" rtl="0">
              <a:spcBef>
                <a:spcPts val="1600"/>
              </a:spcBef>
              <a:spcAft>
                <a:spcPts val="0"/>
              </a:spcAft>
              <a:buNone/>
              <a:defRPr b="1">
                <a:solidFill>
                  <a:schemeClr val="accent1"/>
                </a:solidFill>
              </a:defRPr>
            </a:lvl8pPr>
            <a:lvl9pPr lvl="8" algn="ctr" rtl="0">
              <a:spcBef>
                <a:spcPts val="1600"/>
              </a:spcBef>
              <a:spcAft>
                <a:spcPts val="1600"/>
              </a:spcAft>
              <a:buNone/>
              <a:defRPr b="1">
                <a:solidFill>
                  <a:schemeClr val="accent1"/>
                </a:solidFill>
              </a:defRPr>
            </a:lvl9pPr>
          </a:lstStyle>
          <a:p>
            <a:endParaRPr/>
          </a:p>
        </p:txBody>
      </p:sp>
      <p:sp>
        <p:nvSpPr>
          <p:cNvPr id="95" name="Google Shape;95;p17"/>
          <p:cNvSpPr txBox="1">
            <a:spLocks noGrp="1"/>
          </p:cNvSpPr>
          <p:nvPr>
            <p:ph type="subTitle" idx="2"/>
          </p:nvPr>
        </p:nvSpPr>
        <p:spPr>
          <a:xfrm>
            <a:off x="788100" y="2765850"/>
            <a:ext cx="2261700" cy="723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400">
                <a:solidFill>
                  <a:schemeClr val="dk1"/>
                </a:solidFill>
              </a:defRPr>
            </a:lvl1pPr>
            <a:lvl2pPr lvl="1" algn="ctr" rtl="0">
              <a:lnSpc>
                <a:spcPct val="100000"/>
              </a:lnSpc>
              <a:spcBef>
                <a:spcPts val="1600"/>
              </a:spcBef>
              <a:spcAft>
                <a:spcPts val="0"/>
              </a:spcAft>
              <a:buNone/>
              <a:defRPr sz="1400">
                <a:solidFill>
                  <a:schemeClr val="dk1"/>
                </a:solidFill>
              </a:defRPr>
            </a:lvl2pPr>
            <a:lvl3pPr lvl="2" algn="ctr" rtl="0">
              <a:lnSpc>
                <a:spcPct val="100000"/>
              </a:lnSpc>
              <a:spcBef>
                <a:spcPts val="1600"/>
              </a:spcBef>
              <a:spcAft>
                <a:spcPts val="0"/>
              </a:spcAft>
              <a:buNone/>
              <a:defRPr sz="1400">
                <a:solidFill>
                  <a:schemeClr val="dk1"/>
                </a:solidFill>
              </a:defRPr>
            </a:lvl3pPr>
            <a:lvl4pPr lvl="3" algn="ctr" rtl="0">
              <a:lnSpc>
                <a:spcPct val="100000"/>
              </a:lnSpc>
              <a:spcBef>
                <a:spcPts val="1600"/>
              </a:spcBef>
              <a:spcAft>
                <a:spcPts val="0"/>
              </a:spcAft>
              <a:buNone/>
              <a:defRPr sz="1400">
                <a:solidFill>
                  <a:schemeClr val="dk1"/>
                </a:solidFill>
              </a:defRPr>
            </a:lvl4pPr>
            <a:lvl5pPr lvl="4" algn="ctr" rtl="0">
              <a:lnSpc>
                <a:spcPct val="100000"/>
              </a:lnSpc>
              <a:spcBef>
                <a:spcPts val="1600"/>
              </a:spcBef>
              <a:spcAft>
                <a:spcPts val="0"/>
              </a:spcAft>
              <a:buNone/>
              <a:defRPr sz="1400">
                <a:solidFill>
                  <a:schemeClr val="dk1"/>
                </a:solidFill>
              </a:defRPr>
            </a:lvl5pPr>
            <a:lvl6pPr lvl="5" algn="ctr" rtl="0">
              <a:lnSpc>
                <a:spcPct val="100000"/>
              </a:lnSpc>
              <a:spcBef>
                <a:spcPts val="1600"/>
              </a:spcBef>
              <a:spcAft>
                <a:spcPts val="0"/>
              </a:spcAft>
              <a:buNone/>
              <a:defRPr sz="1400">
                <a:solidFill>
                  <a:schemeClr val="dk1"/>
                </a:solidFill>
              </a:defRPr>
            </a:lvl6pPr>
            <a:lvl7pPr lvl="6" algn="ctr" rtl="0">
              <a:lnSpc>
                <a:spcPct val="100000"/>
              </a:lnSpc>
              <a:spcBef>
                <a:spcPts val="1600"/>
              </a:spcBef>
              <a:spcAft>
                <a:spcPts val="0"/>
              </a:spcAft>
              <a:buNone/>
              <a:defRPr sz="1400">
                <a:solidFill>
                  <a:schemeClr val="dk1"/>
                </a:solidFill>
              </a:defRPr>
            </a:lvl7pPr>
            <a:lvl8pPr lvl="7" algn="ctr" rtl="0">
              <a:lnSpc>
                <a:spcPct val="100000"/>
              </a:lnSpc>
              <a:spcBef>
                <a:spcPts val="1600"/>
              </a:spcBef>
              <a:spcAft>
                <a:spcPts val="0"/>
              </a:spcAft>
              <a:buNone/>
              <a:defRPr sz="1400">
                <a:solidFill>
                  <a:schemeClr val="dk1"/>
                </a:solidFill>
              </a:defRPr>
            </a:lvl8pPr>
            <a:lvl9pPr lvl="8" algn="ctr" rtl="0">
              <a:lnSpc>
                <a:spcPct val="100000"/>
              </a:lnSpc>
              <a:spcBef>
                <a:spcPts val="1600"/>
              </a:spcBef>
              <a:spcAft>
                <a:spcPts val="1600"/>
              </a:spcAft>
              <a:buNone/>
              <a:defRPr sz="1400">
                <a:solidFill>
                  <a:schemeClr val="dk1"/>
                </a:solidFill>
              </a:defRPr>
            </a:lvl9pPr>
          </a:lstStyle>
          <a:p>
            <a:endParaRPr/>
          </a:p>
        </p:txBody>
      </p:sp>
      <p:sp>
        <p:nvSpPr>
          <p:cNvPr id="96" name="Google Shape;96;p17"/>
          <p:cNvSpPr txBox="1">
            <a:spLocks noGrp="1"/>
          </p:cNvSpPr>
          <p:nvPr>
            <p:ph type="subTitle" idx="3"/>
          </p:nvPr>
        </p:nvSpPr>
        <p:spPr>
          <a:xfrm>
            <a:off x="3441150" y="2390400"/>
            <a:ext cx="2261700" cy="4086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b="1">
                <a:solidFill>
                  <a:schemeClr val="accent1"/>
                </a:solidFill>
              </a:defRPr>
            </a:lvl1pPr>
            <a:lvl2pPr lvl="1" algn="ctr" rtl="0">
              <a:spcBef>
                <a:spcPts val="1600"/>
              </a:spcBef>
              <a:spcAft>
                <a:spcPts val="0"/>
              </a:spcAft>
              <a:buNone/>
              <a:defRPr b="1">
                <a:solidFill>
                  <a:schemeClr val="accent1"/>
                </a:solidFill>
              </a:defRPr>
            </a:lvl2pPr>
            <a:lvl3pPr lvl="2" algn="ctr" rtl="0">
              <a:spcBef>
                <a:spcPts val="1600"/>
              </a:spcBef>
              <a:spcAft>
                <a:spcPts val="0"/>
              </a:spcAft>
              <a:buNone/>
              <a:defRPr b="1">
                <a:solidFill>
                  <a:schemeClr val="accent1"/>
                </a:solidFill>
              </a:defRPr>
            </a:lvl3pPr>
            <a:lvl4pPr lvl="3" algn="ctr" rtl="0">
              <a:spcBef>
                <a:spcPts val="1600"/>
              </a:spcBef>
              <a:spcAft>
                <a:spcPts val="0"/>
              </a:spcAft>
              <a:buNone/>
              <a:defRPr b="1">
                <a:solidFill>
                  <a:schemeClr val="accent1"/>
                </a:solidFill>
              </a:defRPr>
            </a:lvl4pPr>
            <a:lvl5pPr lvl="4" algn="ctr" rtl="0">
              <a:spcBef>
                <a:spcPts val="1600"/>
              </a:spcBef>
              <a:spcAft>
                <a:spcPts val="0"/>
              </a:spcAft>
              <a:buNone/>
              <a:defRPr b="1">
                <a:solidFill>
                  <a:schemeClr val="accent1"/>
                </a:solidFill>
              </a:defRPr>
            </a:lvl5pPr>
            <a:lvl6pPr lvl="5" algn="ctr" rtl="0">
              <a:spcBef>
                <a:spcPts val="1600"/>
              </a:spcBef>
              <a:spcAft>
                <a:spcPts val="0"/>
              </a:spcAft>
              <a:buNone/>
              <a:defRPr b="1">
                <a:solidFill>
                  <a:schemeClr val="accent1"/>
                </a:solidFill>
              </a:defRPr>
            </a:lvl6pPr>
            <a:lvl7pPr lvl="6" algn="ctr" rtl="0">
              <a:spcBef>
                <a:spcPts val="1600"/>
              </a:spcBef>
              <a:spcAft>
                <a:spcPts val="0"/>
              </a:spcAft>
              <a:buNone/>
              <a:defRPr b="1">
                <a:solidFill>
                  <a:schemeClr val="accent1"/>
                </a:solidFill>
              </a:defRPr>
            </a:lvl7pPr>
            <a:lvl8pPr lvl="7" algn="ctr" rtl="0">
              <a:spcBef>
                <a:spcPts val="1600"/>
              </a:spcBef>
              <a:spcAft>
                <a:spcPts val="0"/>
              </a:spcAft>
              <a:buNone/>
              <a:defRPr b="1">
                <a:solidFill>
                  <a:schemeClr val="accent1"/>
                </a:solidFill>
              </a:defRPr>
            </a:lvl8pPr>
            <a:lvl9pPr lvl="8" algn="ctr" rtl="0">
              <a:spcBef>
                <a:spcPts val="1600"/>
              </a:spcBef>
              <a:spcAft>
                <a:spcPts val="1600"/>
              </a:spcAft>
              <a:buNone/>
              <a:defRPr b="1">
                <a:solidFill>
                  <a:schemeClr val="accent1"/>
                </a:solidFill>
              </a:defRPr>
            </a:lvl9pPr>
          </a:lstStyle>
          <a:p>
            <a:endParaRPr/>
          </a:p>
        </p:txBody>
      </p:sp>
      <p:sp>
        <p:nvSpPr>
          <p:cNvPr id="97" name="Google Shape;97;p17"/>
          <p:cNvSpPr txBox="1">
            <a:spLocks noGrp="1"/>
          </p:cNvSpPr>
          <p:nvPr>
            <p:ph type="subTitle" idx="4"/>
          </p:nvPr>
        </p:nvSpPr>
        <p:spPr>
          <a:xfrm>
            <a:off x="3441150" y="2765850"/>
            <a:ext cx="2261700" cy="723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400">
                <a:solidFill>
                  <a:schemeClr val="dk1"/>
                </a:solidFill>
              </a:defRPr>
            </a:lvl1pPr>
            <a:lvl2pPr lvl="1" algn="ctr" rtl="0">
              <a:lnSpc>
                <a:spcPct val="100000"/>
              </a:lnSpc>
              <a:spcBef>
                <a:spcPts val="1600"/>
              </a:spcBef>
              <a:spcAft>
                <a:spcPts val="0"/>
              </a:spcAft>
              <a:buNone/>
              <a:defRPr sz="1400">
                <a:solidFill>
                  <a:schemeClr val="dk1"/>
                </a:solidFill>
              </a:defRPr>
            </a:lvl2pPr>
            <a:lvl3pPr lvl="2" algn="ctr" rtl="0">
              <a:lnSpc>
                <a:spcPct val="100000"/>
              </a:lnSpc>
              <a:spcBef>
                <a:spcPts val="1600"/>
              </a:spcBef>
              <a:spcAft>
                <a:spcPts val="0"/>
              </a:spcAft>
              <a:buNone/>
              <a:defRPr sz="1400">
                <a:solidFill>
                  <a:schemeClr val="dk1"/>
                </a:solidFill>
              </a:defRPr>
            </a:lvl3pPr>
            <a:lvl4pPr lvl="3" algn="ctr" rtl="0">
              <a:lnSpc>
                <a:spcPct val="100000"/>
              </a:lnSpc>
              <a:spcBef>
                <a:spcPts val="1600"/>
              </a:spcBef>
              <a:spcAft>
                <a:spcPts val="0"/>
              </a:spcAft>
              <a:buNone/>
              <a:defRPr sz="1400">
                <a:solidFill>
                  <a:schemeClr val="dk1"/>
                </a:solidFill>
              </a:defRPr>
            </a:lvl4pPr>
            <a:lvl5pPr lvl="4" algn="ctr" rtl="0">
              <a:lnSpc>
                <a:spcPct val="100000"/>
              </a:lnSpc>
              <a:spcBef>
                <a:spcPts val="1600"/>
              </a:spcBef>
              <a:spcAft>
                <a:spcPts val="0"/>
              </a:spcAft>
              <a:buNone/>
              <a:defRPr sz="1400">
                <a:solidFill>
                  <a:schemeClr val="dk1"/>
                </a:solidFill>
              </a:defRPr>
            </a:lvl5pPr>
            <a:lvl6pPr lvl="5" algn="ctr" rtl="0">
              <a:lnSpc>
                <a:spcPct val="100000"/>
              </a:lnSpc>
              <a:spcBef>
                <a:spcPts val="1600"/>
              </a:spcBef>
              <a:spcAft>
                <a:spcPts val="0"/>
              </a:spcAft>
              <a:buNone/>
              <a:defRPr sz="1400">
                <a:solidFill>
                  <a:schemeClr val="dk1"/>
                </a:solidFill>
              </a:defRPr>
            </a:lvl6pPr>
            <a:lvl7pPr lvl="6" algn="ctr" rtl="0">
              <a:lnSpc>
                <a:spcPct val="100000"/>
              </a:lnSpc>
              <a:spcBef>
                <a:spcPts val="1600"/>
              </a:spcBef>
              <a:spcAft>
                <a:spcPts val="0"/>
              </a:spcAft>
              <a:buNone/>
              <a:defRPr sz="1400">
                <a:solidFill>
                  <a:schemeClr val="dk1"/>
                </a:solidFill>
              </a:defRPr>
            </a:lvl7pPr>
            <a:lvl8pPr lvl="7" algn="ctr" rtl="0">
              <a:lnSpc>
                <a:spcPct val="100000"/>
              </a:lnSpc>
              <a:spcBef>
                <a:spcPts val="1600"/>
              </a:spcBef>
              <a:spcAft>
                <a:spcPts val="0"/>
              </a:spcAft>
              <a:buNone/>
              <a:defRPr sz="1400">
                <a:solidFill>
                  <a:schemeClr val="dk1"/>
                </a:solidFill>
              </a:defRPr>
            </a:lvl8pPr>
            <a:lvl9pPr lvl="8" algn="ctr" rtl="0">
              <a:lnSpc>
                <a:spcPct val="100000"/>
              </a:lnSpc>
              <a:spcBef>
                <a:spcPts val="1600"/>
              </a:spcBef>
              <a:spcAft>
                <a:spcPts val="1600"/>
              </a:spcAft>
              <a:buNone/>
              <a:defRPr sz="1400">
                <a:solidFill>
                  <a:schemeClr val="dk1"/>
                </a:solidFill>
              </a:defRPr>
            </a:lvl9pPr>
          </a:lstStyle>
          <a:p>
            <a:endParaRPr/>
          </a:p>
        </p:txBody>
      </p:sp>
      <p:sp>
        <p:nvSpPr>
          <p:cNvPr id="98" name="Google Shape;98;p17"/>
          <p:cNvSpPr txBox="1">
            <a:spLocks noGrp="1"/>
          </p:cNvSpPr>
          <p:nvPr>
            <p:ph type="subTitle" idx="5"/>
          </p:nvPr>
        </p:nvSpPr>
        <p:spPr>
          <a:xfrm>
            <a:off x="6094200" y="2390400"/>
            <a:ext cx="2261700" cy="4086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b="1">
                <a:solidFill>
                  <a:schemeClr val="accent1"/>
                </a:solidFill>
              </a:defRPr>
            </a:lvl1pPr>
            <a:lvl2pPr lvl="1" algn="ctr" rtl="0">
              <a:spcBef>
                <a:spcPts val="1600"/>
              </a:spcBef>
              <a:spcAft>
                <a:spcPts val="0"/>
              </a:spcAft>
              <a:buNone/>
              <a:defRPr b="1">
                <a:solidFill>
                  <a:schemeClr val="accent1"/>
                </a:solidFill>
              </a:defRPr>
            </a:lvl2pPr>
            <a:lvl3pPr lvl="2" algn="ctr" rtl="0">
              <a:spcBef>
                <a:spcPts val="1600"/>
              </a:spcBef>
              <a:spcAft>
                <a:spcPts val="0"/>
              </a:spcAft>
              <a:buNone/>
              <a:defRPr b="1">
                <a:solidFill>
                  <a:schemeClr val="accent1"/>
                </a:solidFill>
              </a:defRPr>
            </a:lvl3pPr>
            <a:lvl4pPr lvl="3" algn="ctr" rtl="0">
              <a:spcBef>
                <a:spcPts val="1600"/>
              </a:spcBef>
              <a:spcAft>
                <a:spcPts val="0"/>
              </a:spcAft>
              <a:buNone/>
              <a:defRPr b="1">
                <a:solidFill>
                  <a:schemeClr val="accent1"/>
                </a:solidFill>
              </a:defRPr>
            </a:lvl4pPr>
            <a:lvl5pPr lvl="4" algn="ctr" rtl="0">
              <a:spcBef>
                <a:spcPts val="1600"/>
              </a:spcBef>
              <a:spcAft>
                <a:spcPts val="0"/>
              </a:spcAft>
              <a:buNone/>
              <a:defRPr b="1">
                <a:solidFill>
                  <a:schemeClr val="accent1"/>
                </a:solidFill>
              </a:defRPr>
            </a:lvl5pPr>
            <a:lvl6pPr lvl="5" algn="ctr" rtl="0">
              <a:spcBef>
                <a:spcPts val="1600"/>
              </a:spcBef>
              <a:spcAft>
                <a:spcPts val="0"/>
              </a:spcAft>
              <a:buNone/>
              <a:defRPr b="1">
                <a:solidFill>
                  <a:schemeClr val="accent1"/>
                </a:solidFill>
              </a:defRPr>
            </a:lvl6pPr>
            <a:lvl7pPr lvl="6" algn="ctr" rtl="0">
              <a:spcBef>
                <a:spcPts val="1600"/>
              </a:spcBef>
              <a:spcAft>
                <a:spcPts val="0"/>
              </a:spcAft>
              <a:buNone/>
              <a:defRPr b="1">
                <a:solidFill>
                  <a:schemeClr val="accent1"/>
                </a:solidFill>
              </a:defRPr>
            </a:lvl7pPr>
            <a:lvl8pPr lvl="7" algn="ctr" rtl="0">
              <a:spcBef>
                <a:spcPts val="1600"/>
              </a:spcBef>
              <a:spcAft>
                <a:spcPts val="0"/>
              </a:spcAft>
              <a:buNone/>
              <a:defRPr b="1">
                <a:solidFill>
                  <a:schemeClr val="accent1"/>
                </a:solidFill>
              </a:defRPr>
            </a:lvl8pPr>
            <a:lvl9pPr lvl="8" algn="ctr" rtl="0">
              <a:spcBef>
                <a:spcPts val="1600"/>
              </a:spcBef>
              <a:spcAft>
                <a:spcPts val="1600"/>
              </a:spcAft>
              <a:buNone/>
              <a:defRPr b="1">
                <a:solidFill>
                  <a:schemeClr val="accent1"/>
                </a:solidFill>
              </a:defRPr>
            </a:lvl9pPr>
          </a:lstStyle>
          <a:p>
            <a:endParaRPr/>
          </a:p>
        </p:txBody>
      </p:sp>
      <p:sp>
        <p:nvSpPr>
          <p:cNvPr id="99" name="Google Shape;99;p17"/>
          <p:cNvSpPr txBox="1">
            <a:spLocks noGrp="1"/>
          </p:cNvSpPr>
          <p:nvPr>
            <p:ph type="subTitle" idx="6"/>
          </p:nvPr>
        </p:nvSpPr>
        <p:spPr>
          <a:xfrm>
            <a:off x="6094200" y="2765850"/>
            <a:ext cx="2261700" cy="723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400">
                <a:solidFill>
                  <a:schemeClr val="dk1"/>
                </a:solidFill>
              </a:defRPr>
            </a:lvl1pPr>
            <a:lvl2pPr lvl="1" algn="ctr" rtl="0">
              <a:lnSpc>
                <a:spcPct val="100000"/>
              </a:lnSpc>
              <a:spcBef>
                <a:spcPts val="1600"/>
              </a:spcBef>
              <a:spcAft>
                <a:spcPts val="0"/>
              </a:spcAft>
              <a:buNone/>
              <a:defRPr sz="1400">
                <a:solidFill>
                  <a:schemeClr val="dk1"/>
                </a:solidFill>
              </a:defRPr>
            </a:lvl2pPr>
            <a:lvl3pPr lvl="2" algn="ctr" rtl="0">
              <a:lnSpc>
                <a:spcPct val="100000"/>
              </a:lnSpc>
              <a:spcBef>
                <a:spcPts val="1600"/>
              </a:spcBef>
              <a:spcAft>
                <a:spcPts val="0"/>
              </a:spcAft>
              <a:buNone/>
              <a:defRPr sz="1400">
                <a:solidFill>
                  <a:schemeClr val="dk1"/>
                </a:solidFill>
              </a:defRPr>
            </a:lvl3pPr>
            <a:lvl4pPr lvl="3" algn="ctr" rtl="0">
              <a:lnSpc>
                <a:spcPct val="100000"/>
              </a:lnSpc>
              <a:spcBef>
                <a:spcPts val="1600"/>
              </a:spcBef>
              <a:spcAft>
                <a:spcPts val="0"/>
              </a:spcAft>
              <a:buNone/>
              <a:defRPr sz="1400">
                <a:solidFill>
                  <a:schemeClr val="dk1"/>
                </a:solidFill>
              </a:defRPr>
            </a:lvl4pPr>
            <a:lvl5pPr lvl="4" algn="ctr" rtl="0">
              <a:lnSpc>
                <a:spcPct val="100000"/>
              </a:lnSpc>
              <a:spcBef>
                <a:spcPts val="1600"/>
              </a:spcBef>
              <a:spcAft>
                <a:spcPts val="0"/>
              </a:spcAft>
              <a:buNone/>
              <a:defRPr sz="1400">
                <a:solidFill>
                  <a:schemeClr val="dk1"/>
                </a:solidFill>
              </a:defRPr>
            </a:lvl5pPr>
            <a:lvl6pPr lvl="5" algn="ctr" rtl="0">
              <a:lnSpc>
                <a:spcPct val="100000"/>
              </a:lnSpc>
              <a:spcBef>
                <a:spcPts val="1600"/>
              </a:spcBef>
              <a:spcAft>
                <a:spcPts val="0"/>
              </a:spcAft>
              <a:buNone/>
              <a:defRPr sz="1400">
                <a:solidFill>
                  <a:schemeClr val="dk1"/>
                </a:solidFill>
              </a:defRPr>
            </a:lvl6pPr>
            <a:lvl7pPr lvl="6" algn="ctr" rtl="0">
              <a:lnSpc>
                <a:spcPct val="100000"/>
              </a:lnSpc>
              <a:spcBef>
                <a:spcPts val="1600"/>
              </a:spcBef>
              <a:spcAft>
                <a:spcPts val="0"/>
              </a:spcAft>
              <a:buNone/>
              <a:defRPr sz="1400">
                <a:solidFill>
                  <a:schemeClr val="dk1"/>
                </a:solidFill>
              </a:defRPr>
            </a:lvl7pPr>
            <a:lvl8pPr lvl="7" algn="ctr" rtl="0">
              <a:lnSpc>
                <a:spcPct val="100000"/>
              </a:lnSpc>
              <a:spcBef>
                <a:spcPts val="1600"/>
              </a:spcBef>
              <a:spcAft>
                <a:spcPts val="0"/>
              </a:spcAft>
              <a:buNone/>
              <a:defRPr sz="1400">
                <a:solidFill>
                  <a:schemeClr val="dk1"/>
                </a:solidFill>
              </a:defRPr>
            </a:lvl8pPr>
            <a:lvl9pPr lvl="8" algn="ctr" rtl="0">
              <a:lnSpc>
                <a:spcPct val="100000"/>
              </a:lnSpc>
              <a:spcBef>
                <a:spcPts val="1600"/>
              </a:spcBef>
              <a:spcAft>
                <a:spcPts val="1600"/>
              </a:spcAft>
              <a:buNone/>
              <a:defRPr sz="1400">
                <a:solidFill>
                  <a:schemeClr val="dk1"/>
                </a:solidFill>
              </a:defRPr>
            </a:lvl9pPr>
          </a:lstStyle>
          <a:p>
            <a:endParaRPr/>
          </a:p>
        </p:txBody>
      </p:sp>
      <p:sp>
        <p:nvSpPr>
          <p:cNvPr id="100" name="Google Shape;100;p17"/>
          <p:cNvSpPr/>
          <p:nvPr/>
        </p:nvSpPr>
        <p:spPr>
          <a:xfrm flipH="1">
            <a:off x="4572000" y="4834275"/>
            <a:ext cx="4572000" cy="30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7"/>
          <p:cNvSpPr/>
          <p:nvPr/>
        </p:nvSpPr>
        <p:spPr>
          <a:xfrm flipH="1">
            <a:off x="50" y="4834275"/>
            <a:ext cx="4572000" cy="30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1">
  <p:cSld name="CUSTOM_6">
    <p:spTree>
      <p:nvGrpSpPr>
        <p:cNvPr id="1" name="Shape 126"/>
        <p:cNvGrpSpPr/>
        <p:nvPr/>
      </p:nvGrpSpPr>
      <p:grpSpPr>
        <a:xfrm>
          <a:off x="0" y="0"/>
          <a:ext cx="0" cy="0"/>
          <a:chOff x="0" y="0"/>
          <a:chExt cx="0" cy="0"/>
        </a:xfrm>
      </p:grpSpPr>
      <p:sp>
        <p:nvSpPr>
          <p:cNvPr id="127" name="Google Shape;127;p20"/>
          <p:cNvSpPr txBox="1">
            <a:spLocks noGrp="1"/>
          </p:cNvSpPr>
          <p:nvPr>
            <p:ph type="title"/>
          </p:nvPr>
        </p:nvSpPr>
        <p:spPr>
          <a:xfrm>
            <a:off x="3984975" y="1495800"/>
            <a:ext cx="4055400" cy="723000"/>
          </a:xfrm>
          <a:prstGeom prst="rect">
            <a:avLst/>
          </a:prstGeom>
        </p:spPr>
        <p:txBody>
          <a:bodyPr spcFirstLastPara="1" wrap="square" lIns="91425" tIns="91425" rIns="91425" bIns="91425" anchor="t" anchorCtr="0">
            <a:noAutofit/>
          </a:bodyPr>
          <a:lstStyle>
            <a:lvl1pPr lvl="0" algn="r">
              <a:spcBef>
                <a:spcPts val="0"/>
              </a:spcBef>
              <a:spcAft>
                <a:spcPts val="0"/>
              </a:spcAft>
              <a:buClr>
                <a:schemeClr val="accent1"/>
              </a:buClr>
              <a:buSzPts val="2800"/>
              <a:buNone/>
              <a:defRPr>
                <a:solidFill>
                  <a:schemeClr val="accent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28" name="Google Shape;128;p20"/>
          <p:cNvSpPr txBox="1">
            <a:spLocks noGrp="1"/>
          </p:cNvSpPr>
          <p:nvPr>
            <p:ph type="subTitle" idx="1"/>
          </p:nvPr>
        </p:nvSpPr>
        <p:spPr>
          <a:xfrm>
            <a:off x="3994375" y="2142600"/>
            <a:ext cx="4055400" cy="1505100"/>
          </a:xfrm>
          <a:prstGeom prst="rect">
            <a:avLst/>
          </a:prstGeom>
        </p:spPr>
        <p:txBody>
          <a:bodyPr spcFirstLastPara="1" wrap="square" lIns="91425" tIns="91425" rIns="91425" bIns="91425" anchor="t" anchorCtr="0">
            <a:noAutofit/>
          </a:bodyPr>
          <a:lstStyle>
            <a:lvl1pPr lvl="0" algn="r">
              <a:spcBef>
                <a:spcPts val="0"/>
              </a:spcBef>
              <a:spcAft>
                <a:spcPts val="0"/>
              </a:spcAft>
              <a:buClr>
                <a:schemeClr val="dk1"/>
              </a:buClr>
              <a:buSzPts val="1400"/>
              <a:buNone/>
              <a:defRPr sz="1400">
                <a:solidFill>
                  <a:schemeClr val="dk1"/>
                </a:solidFill>
              </a:defRPr>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29" name="Google Shape;129;p20"/>
          <p:cNvSpPr/>
          <p:nvPr/>
        </p:nvSpPr>
        <p:spPr>
          <a:xfrm rot="10800000" flipH="1">
            <a:off x="0" y="2571825"/>
            <a:ext cx="1216200" cy="2571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0"/>
          <p:cNvSpPr/>
          <p:nvPr/>
        </p:nvSpPr>
        <p:spPr>
          <a:xfrm rot="10800000" flipH="1">
            <a:off x="1219200" y="1247175"/>
            <a:ext cx="1216200" cy="1324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2">
  <p:cSld name="CUSTOM_7">
    <p:spTree>
      <p:nvGrpSpPr>
        <p:cNvPr id="1" name="Shape 138"/>
        <p:cNvGrpSpPr/>
        <p:nvPr/>
      </p:nvGrpSpPr>
      <p:grpSpPr>
        <a:xfrm>
          <a:off x="0" y="0"/>
          <a:ext cx="0" cy="0"/>
          <a:chOff x="0" y="0"/>
          <a:chExt cx="0" cy="0"/>
        </a:xfrm>
      </p:grpSpPr>
      <p:sp>
        <p:nvSpPr>
          <p:cNvPr id="139" name="Google Shape;139;p23"/>
          <p:cNvSpPr txBox="1">
            <a:spLocks noGrp="1"/>
          </p:cNvSpPr>
          <p:nvPr>
            <p:ph type="title"/>
          </p:nvPr>
        </p:nvSpPr>
        <p:spPr>
          <a:xfrm>
            <a:off x="717800" y="383175"/>
            <a:ext cx="7708200" cy="936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Font typeface="Montserrat"/>
              <a:buNone/>
              <a:defRPr>
                <a:solidFill>
                  <a:schemeClr val="accent1"/>
                </a:solidFill>
                <a:latin typeface="Montserrat"/>
                <a:ea typeface="Montserrat"/>
                <a:cs typeface="Montserrat"/>
                <a:sym typeface="Montserrat"/>
              </a:defRPr>
            </a:lvl1pPr>
            <a:lvl2pPr lvl="1" rtl="0">
              <a:spcBef>
                <a:spcPts val="0"/>
              </a:spcBef>
              <a:spcAft>
                <a:spcPts val="0"/>
              </a:spcAft>
              <a:buSzPts val="2800"/>
              <a:buFont typeface="Montserrat"/>
              <a:buNone/>
              <a:defRPr>
                <a:latin typeface="Montserrat"/>
                <a:ea typeface="Montserrat"/>
                <a:cs typeface="Montserrat"/>
                <a:sym typeface="Montserrat"/>
              </a:defRPr>
            </a:lvl2pPr>
            <a:lvl3pPr lvl="2" rtl="0">
              <a:spcBef>
                <a:spcPts val="0"/>
              </a:spcBef>
              <a:spcAft>
                <a:spcPts val="0"/>
              </a:spcAft>
              <a:buSzPts val="2800"/>
              <a:buFont typeface="Montserrat"/>
              <a:buNone/>
              <a:defRPr>
                <a:latin typeface="Montserrat"/>
                <a:ea typeface="Montserrat"/>
                <a:cs typeface="Montserrat"/>
                <a:sym typeface="Montserrat"/>
              </a:defRPr>
            </a:lvl3pPr>
            <a:lvl4pPr lvl="3" rtl="0">
              <a:spcBef>
                <a:spcPts val="0"/>
              </a:spcBef>
              <a:spcAft>
                <a:spcPts val="0"/>
              </a:spcAft>
              <a:buSzPts val="2800"/>
              <a:buFont typeface="Montserrat"/>
              <a:buNone/>
              <a:defRPr>
                <a:latin typeface="Montserrat"/>
                <a:ea typeface="Montserrat"/>
                <a:cs typeface="Montserrat"/>
                <a:sym typeface="Montserrat"/>
              </a:defRPr>
            </a:lvl4pPr>
            <a:lvl5pPr lvl="4" rtl="0">
              <a:spcBef>
                <a:spcPts val="0"/>
              </a:spcBef>
              <a:spcAft>
                <a:spcPts val="0"/>
              </a:spcAft>
              <a:buSzPts val="2800"/>
              <a:buFont typeface="Montserrat"/>
              <a:buNone/>
              <a:defRPr>
                <a:latin typeface="Montserrat"/>
                <a:ea typeface="Montserrat"/>
                <a:cs typeface="Montserrat"/>
                <a:sym typeface="Montserrat"/>
              </a:defRPr>
            </a:lvl5pPr>
            <a:lvl6pPr lvl="5" rtl="0">
              <a:spcBef>
                <a:spcPts val="0"/>
              </a:spcBef>
              <a:spcAft>
                <a:spcPts val="0"/>
              </a:spcAft>
              <a:buSzPts val="2800"/>
              <a:buFont typeface="Montserrat"/>
              <a:buNone/>
              <a:defRPr>
                <a:latin typeface="Montserrat"/>
                <a:ea typeface="Montserrat"/>
                <a:cs typeface="Montserrat"/>
                <a:sym typeface="Montserrat"/>
              </a:defRPr>
            </a:lvl6pPr>
            <a:lvl7pPr lvl="6" rtl="0">
              <a:spcBef>
                <a:spcPts val="0"/>
              </a:spcBef>
              <a:spcAft>
                <a:spcPts val="0"/>
              </a:spcAft>
              <a:buSzPts val="2800"/>
              <a:buFont typeface="Montserrat"/>
              <a:buNone/>
              <a:defRPr>
                <a:latin typeface="Montserrat"/>
                <a:ea typeface="Montserrat"/>
                <a:cs typeface="Montserrat"/>
                <a:sym typeface="Montserrat"/>
              </a:defRPr>
            </a:lvl7pPr>
            <a:lvl8pPr lvl="7" rtl="0">
              <a:spcBef>
                <a:spcPts val="0"/>
              </a:spcBef>
              <a:spcAft>
                <a:spcPts val="0"/>
              </a:spcAft>
              <a:buSzPts val="2800"/>
              <a:buFont typeface="Montserrat"/>
              <a:buNone/>
              <a:defRPr>
                <a:latin typeface="Montserrat"/>
                <a:ea typeface="Montserrat"/>
                <a:cs typeface="Montserrat"/>
                <a:sym typeface="Montserrat"/>
              </a:defRPr>
            </a:lvl8pPr>
            <a:lvl9pPr lvl="8" rtl="0">
              <a:spcBef>
                <a:spcPts val="0"/>
              </a:spcBef>
              <a:spcAft>
                <a:spcPts val="0"/>
              </a:spcAft>
              <a:buSzPts val="2800"/>
              <a:buFont typeface="Montserrat"/>
              <a:buNone/>
              <a:defRPr>
                <a:latin typeface="Montserrat"/>
                <a:ea typeface="Montserrat"/>
                <a:cs typeface="Montserrat"/>
                <a:sym typeface="Montserrat"/>
              </a:defRPr>
            </a:lvl9pPr>
          </a:lstStyle>
          <a:p>
            <a:endParaRPr/>
          </a:p>
        </p:txBody>
      </p:sp>
      <p:sp>
        <p:nvSpPr>
          <p:cNvPr id="140" name="Google Shape;140;p23"/>
          <p:cNvSpPr/>
          <p:nvPr/>
        </p:nvSpPr>
        <p:spPr>
          <a:xfrm flipH="1">
            <a:off x="50" y="4834275"/>
            <a:ext cx="4572000" cy="30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3"/>
          <p:cNvSpPr/>
          <p:nvPr/>
        </p:nvSpPr>
        <p:spPr>
          <a:xfrm flipH="1">
            <a:off x="4572000" y="4834275"/>
            <a:ext cx="4572000" cy="30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1pPr>
            <a:lvl2pPr lvl="1">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2pPr>
            <a:lvl3pPr lvl="2">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3pPr>
            <a:lvl4pPr lvl="3">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4pPr>
            <a:lvl5pPr lvl="4">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5pPr>
            <a:lvl6pPr lvl="5">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6pPr>
            <a:lvl7pPr lvl="6">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7pPr>
            <a:lvl8pPr lvl="7">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8pPr>
            <a:lvl9pPr lvl="8">
              <a:lnSpc>
                <a:spcPct val="100000"/>
              </a:lnSpc>
              <a:spcBef>
                <a:spcPts val="0"/>
              </a:spcBef>
              <a:spcAft>
                <a:spcPts val="0"/>
              </a:spcAft>
              <a:buClr>
                <a:schemeClr val="dk1"/>
              </a:buClr>
              <a:buSzPts val="2800"/>
              <a:buFont typeface="Montserrat"/>
              <a:buNone/>
              <a:defRPr sz="2800" b="1">
                <a:solidFill>
                  <a:schemeClr val="dk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2"/>
              </a:buClr>
              <a:buSzPts val="1800"/>
              <a:buFont typeface="Montserrat"/>
              <a:buChar char="●"/>
              <a:defRPr sz="1800">
                <a:solidFill>
                  <a:schemeClr val="dk2"/>
                </a:solidFill>
                <a:latin typeface="Montserrat"/>
                <a:ea typeface="Montserrat"/>
                <a:cs typeface="Montserrat"/>
                <a:sym typeface="Montserrat"/>
              </a:defRPr>
            </a:lvl1pPr>
            <a:lvl2pPr marL="914400" lvl="1"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8" r:id="rId5"/>
    <p:sldLayoutId id="2147483660" r:id="rId6"/>
    <p:sldLayoutId id="2147483663" r:id="rId7"/>
    <p:sldLayoutId id="2147483666" r:id="rId8"/>
    <p:sldLayoutId id="214748366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4.jpeg"/><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6.jpeg"/><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7.jpeg"/><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9.jpeg"/><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4"/>
        <p:cNvGrpSpPr/>
        <p:nvPr/>
      </p:nvGrpSpPr>
      <p:grpSpPr>
        <a:xfrm>
          <a:off x="0" y="0"/>
          <a:ext cx="0" cy="0"/>
          <a:chOff x="0" y="0"/>
          <a:chExt cx="0" cy="0"/>
        </a:xfrm>
      </p:grpSpPr>
      <p:sp>
        <p:nvSpPr>
          <p:cNvPr id="185" name="Google Shape;185;p30"/>
          <p:cNvSpPr txBox="1">
            <a:spLocks noGrp="1"/>
          </p:cNvSpPr>
          <p:nvPr>
            <p:ph type="ctrTitle"/>
          </p:nvPr>
        </p:nvSpPr>
        <p:spPr>
          <a:xfrm>
            <a:off x="1679027" y="2666020"/>
            <a:ext cx="6770700" cy="2477479"/>
          </a:xfrm>
          <a:prstGeom prst="rect">
            <a:avLst/>
          </a:prstGeom>
        </p:spPr>
        <p:txBody>
          <a:bodyPr spcFirstLastPara="1" wrap="square" lIns="91425" tIns="91425" rIns="91425" bIns="91425" anchor="b" anchorCtr="0">
            <a:noAutofit/>
          </a:bodyPr>
          <a:lstStyle/>
          <a:p>
            <a:pPr algn="l"/>
            <a:r>
              <a:rPr lang="it-IT" sz="2000" i="1" dirty="0" smtClean="0">
                <a:solidFill>
                  <a:srgbClr val="C00000"/>
                </a:solidFill>
              </a:rPr>
              <a:t/>
            </a:r>
            <a:br>
              <a:rPr lang="it-IT" sz="2000" i="1" dirty="0" smtClean="0">
                <a:solidFill>
                  <a:srgbClr val="C00000"/>
                </a:solidFill>
              </a:rPr>
            </a:br>
            <a:r>
              <a:rPr lang="it-IT" sz="2000" i="1" dirty="0">
                <a:solidFill>
                  <a:srgbClr val="C00000"/>
                </a:solidFill>
              </a:rPr>
              <a:t/>
            </a:r>
            <a:br>
              <a:rPr lang="it-IT" sz="2000" i="1" dirty="0">
                <a:solidFill>
                  <a:srgbClr val="C00000"/>
                </a:solidFill>
              </a:rPr>
            </a:br>
            <a:r>
              <a:rPr lang="it-IT" sz="2000" i="1" dirty="0" smtClean="0">
                <a:solidFill>
                  <a:srgbClr val="C00000"/>
                </a:solidFill>
              </a:rPr>
              <a:t/>
            </a:r>
            <a:br>
              <a:rPr lang="it-IT" sz="2000" i="1" dirty="0" smtClean="0">
                <a:solidFill>
                  <a:srgbClr val="C00000"/>
                </a:solidFill>
              </a:rPr>
            </a:br>
            <a:r>
              <a:rPr lang="it-IT" sz="2000" i="1" dirty="0">
                <a:solidFill>
                  <a:srgbClr val="C00000"/>
                </a:solidFill>
              </a:rPr>
              <a:t/>
            </a:r>
            <a:br>
              <a:rPr lang="it-IT" sz="2000" i="1" dirty="0">
                <a:solidFill>
                  <a:srgbClr val="C00000"/>
                </a:solidFill>
              </a:rPr>
            </a:br>
            <a:endParaRPr dirty="0">
              <a:solidFill>
                <a:schemeClr val="dk2"/>
              </a:solidFill>
            </a:endParaRPr>
          </a:p>
        </p:txBody>
      </p:sp>
      <p:sp>
        <p:nvSpPr>
          <p:cNvPr id="3" name="CasellaDiTesto 2"/>
          <p:cNvSpPr txBox="1"/>
          <p:nvPr/>
        </p:nvSpPr>
        <p:spPr>
          <a:xfrm>
            <a:off x="3751545" y="1183710"/>
            <a:ext cx="184731" cy="307777"/>
          </a:xfrm>
          <a:prstGeom prst="rect">
            <a:avLst/>
          </a:prstGeom>
          <a:noFill/>
        </p:spPr>
        <p:txBody>
          <a:bodyPr wrap="none" rtlCol="0">
            <a:spAutoFit/>
          </a:bodyPr>
          <a:lstStyle/>
          <a:p>
            <a:endParaRPr lang="it-IT"/>
          </a:p>
        </p:txBody>
      </p:sp>
      <p:sp>
        <p:nvSpPr>
          <p:cNvPr id="6" name="CasellaDiTesto 5"/>
          <p:cNvSpPr txBox="1"/>
          <p:nvPr/>
        </p:nvSpPr>
        <p:spPr>
          <a:xfrm>
            <a:off x="1319809" y="676406"/>
            <a:ext cx="7592459" cy="3108543"/>
          </a:xfrm>
          <a:prstGeom prst="rect">
            <a:avLst/>
          </a:prstGeom>
          <a:noFill/>
        </p:spPr>
        <p:txBody>
          <a:bodyPr wrap="square" rtlCol="0">
            <a:spAutoFit/>
          </a:bodyPr>
          <a:lstStyle/>
          <a:p>
            <a:pPr algn="just"/>
            <a:r>
              <a:rPr lang="it-IT" b="1" dirty="0">
                <a:latin typeface="Times New Roman" charset="0"/>
                <a:ea typeface="Times New Roman" charset="0"/>
                <a:cs typeface="Times New Roman" charset="0"/>
              </a:rPr>
              <a:t>Con la </a:t>
            </a:r>
            <a:r>
              <a:rPr lang="it-IT" b="1" i="1" dirty="0">
                <a:latin typeface="Times New Roman" charset="0"/>
                <a:ea typeface="Times New Roman" charset="0"/>
                <a:cs typeface="Times New Roman" charset="0"/>
              </a:rPr>
              <a:t>via moderna</a:t>
            </a:r>
            <a:r>
              <a:rPr lang="it-IT" b="1" dirty="0">
                <a:latin typeface="Times New Roman" charset="0"/>
                <a:ea typeface="Times New Roman" charset="0"/>
                <a:cs typeface="Times New Roman" charset="0"/>
              </a:rPr>
              <a:t>, le posizioni di </a:t>
            </a:r>
            <a:r>
              <a:rPr lang="it-IT" b="1" dirty="0" err="1">
                <a:latin typeface="Times New Roman" charset="0"/>
                <a:ea typeface="Times New Roman" charset="0"/>
                <a:cs typeface="Times New Roman" charset="0"/>
              </a:rPr>
              <a:t>Ockham</a:t>
            </a:r>
            <a:r>
              <a:rPr lang="it-IT" b="1" dirty="0">
                <a:latin typeface="Times New Roman" charset="0"/>
                <a:ea typeface="Times New Roman" charset="0"/>
                <a:cs typeface="Times New Roman" charset="0"/>
              </a:rPr>
              <a:t> e Scoto  sono approdate ad un capovolgimento del fine della conoscenza. Se per Tommaso questo era il </a:t>
            </a:r>
            <a:r>
              <a:rPr lang="it-IT" b="1" i="1" dirty="0" err="1">
                <a:latin typeface="Times New Roman" charset="0"/>
                <a:ea typeface="Times New Roman" charset="0"/>
                <a:cs typeface="Times New Roman" charset="0"/>
              </a:rPr>
              <a:t>subiectum</a:t>
            </a:r>
            <a:r>
              <a:rPr lang="it-IT" b="1" dirty="0">
                <a:latin typeface="Times New Roman" charset="0"/>
                <a:ea typeface="Times New Roman" charset="0"/>
                <a:cs typeface="Times New Roman" charset="0"/>
              </a:rPr>
              <a:t>, progressivamente si è passati ad intendere l’</a:t>
            </a:r>
            <a:r>
              <a:rPr lang="it-IT" b="1" i="1" dirty="0" err="1">
                <a:latin typeface="Times New Roman" charset="0"/>
                <a:ea typeface="Times New Roman" charset="0"/>
                <a:cs typeface="Times New Roman" charset="0"/>
              </a:rPr>
              <a:t>obiectum</a:t>
            </a:r>
            <a:r>
              <a:rPr lang="it-IT" b="1" dirty="0">
                <a:latin typeface="Times New Roman" charset="0"/>
                <a:ea typeface="Times New Roman" charset="0"/>
                <a:cs typeface="Times New Roman" charset="0"/>
              </a:rPr>
              <a:t>. Così la dimensione trascendente trovava sempre più con fatica una sua collocazione all’interno del processo conoscitivo, tanto che successivamente furono avanzate ipotesi di una fede razionale, fondata cioè solo sull’uso della ragione. Nella prima modernità, pur rimanendo in piedi l’impianto metafisico della conoscenza, tuttavia esso assume una nuova impostazione. In Cartesio si verifica quel capovolgimento che pone il primato della volontà sull’intelletto (</a:t>
            </a:r>
            <a:r>
              <a:rPr lang="it-IT" b="1" i="1" dirty="0">
                <a:latin typeface="Times New Roman" charset="0"/>
                <a:ea typeface="Times New Roman" charset="0"/>
                <a:cs typeface="Times New Roman" charset="0"/>
              </a:rPr>
              <a:t>Meditazioni metafisiche</a:t>
            </a:r>
            <a:r>
              <a:rPr lang="it-IT" b="1" dirty="0">
                <a:latin typeface="Times New Roman" charset="0"/>
                <a:ea typeface="Times New Roman" charset="0"/>
                <a:cs typeface="Times New Roman" charset="0"/>
              </a:rPr>
              <a:t>, IV, 66), nonostante il tentativo di Spinoza di unificarli, sempre come una riconduzione della volontà all’intelletto (</a:t>
            </a:r>
            <a:r>
              <a:rPr lang="it-IT" b="1" i="1" dirty="0">
                <a:latin typeface="Times New Roman" charset="0"/>
                <a:ea typeface="Times New Roman" charset="0"/>
                <a:cs typeface="Times New Roman" charset="0"/>
              </a:rPr>
              <a:t>Etica</a:t>
            </a:r>
            <a:r>
              <a:rPr lang="it-IT" b="1" dirty="0">
                <a:latin typeface="Times New Roman" charset="0"/>
                <a:ea typeface="Times New Roman" charset="0"/>
                <a:cs typeface="Times New Roman" charset="0"/>
              </a:rPr>
              <a:t> I, </a:t>
            </a:r>
            <a:r>
              <a:rPr lang="it-IT" b="1" dirty="0" err="1">
                <a:latin typeface="Times New Roman" charset="0"/>
                <a:ea typeface="Times New Roman" charset="0"/>
                <a:cs typeface="Times New Roman" charset="0"/>
              </a:rPr>
              <a:t>prop</a:t>
            </a:r>
            <a:r>
              <a:rPr lang="it-IT" b="1" dirty="0">
                <a:latin typeface="Times New Roman" charset="0"/>
                <a:ea typeface="Times New Roman" charset="0"/>
                <a:cs typeface="Times New Roman" charset="0"/>
              </a:rPr>
              <a:t>. 32). La ragione inoltre prenderà dall’intelletto la funzione di dividere e comporre le nozioni astratte, sostituendo però il </a:t>
            </a:r>
            <a:r>
              <a:rPr lang="it-IT" b="1" i="1" dirty="0">
                <a:latin typeface="Times New Roman" charset="0"/>
                <a:ea typeface="Times New Roman" charset="0"/>
                <a:cs typeface="Times New Roman" charset="0"/>
              </a:rPr>
              <a:t>lumen</a:t>
            </a:r>
            <a:r>
              <a:rPr lang="it-IT" b="1" dirty="0">
                <a:latin typeface="Times New Roman" charset="0"/>
                <a:ea typeface="Times New Roman" charset="0"/>
                <a:cs typeface="Times New Roman" charset="0"/>
              </a:rPr>
              <a:t> divino con un procedimento analitico-matematico (</a:t>
            </a:r>
            <a:r>
              <a:rPr lang="it-IT" b="1" cap="small" dirty="0">
                <a:latin typeface="Times New Roman" charset="0"/>
                <a:ea typeface="Times New Roman" charset="0"/>
                <a:cs typeface="Times New Roman" charset="0"/>
              </a:rPr>
              <a:t>Cartesio</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Regole per la guida dell’ingegno</a:t>
            </a:r>
            <a:r>
              <a:rPr lang="it-IT" b="1" dirty="0">
                <a:latin typeface="Times New Roman" charset="0"/>
                <a:ea typeface="Times New Roman" charset="0"/>
                <a:cs typeface="Times New Roman" charset="0"/>
              </a:rPr>
              <a:t>, X, 366). In questo modo progressivamente Dio non sarà più il fondamento a cui tutto si riconduce, ma diventerà garante di un ordine geometrico in un sistema che, da deduttivo, prende sempre più un carattere induttivo. </a:t>
            </a:r>
          </a:p>
        </p:txBody>
      </p:sp>
      <p:pic>
        <p:nvPicPr>
          <p:cNvPr id="9" name="Immagine 8"/>
          <p:cNvPicPr/>
          <p:nvPr/>
        </p:nvPicPr>
        <p:blipFill>
          <a:blip r:embed="rId3">
            <a:alphaModFix amt="35000"/>
            <a:extLst>
              <a:ext uri="{28A0092B-C50C-407E-A947-70E740481C1C}">
                <a14:useLocalDpi xmlns:a14="http://schemas.microsoft.com/office/drawing/2010/main" val="0"/>
              </a:ext>
            </a:extLst>
          </a:blip>
          <a:srcRect/>
          <a:stretch>
            <a:fillRect/>
          </a:stretch>
        </p:blipFill>
        <p:spPr bwMode="auto">
          <a:xfrm>
            <a:off x="0" y="0"/>
            <a:ext cx="9143999" cy="5363306"/>
          </a:xfrm>
          <a:prstGeom prst="rect">
            <a:avLst/>
          </a:prstGeom>
          <a:noFill/>
          <a:ln>
            <a:noFill/>
          </a:ln>
        </p:spPr>
      </p:pic>
      <p:pic>
        <p:nvPicPr>
          <p:cNvPr id="10" name="Immagine 9"/>
          <p:cNvPicPr/>
          <p:nvPr/>
        </p:nvPicPr>
        <p:blipFill>
          <a:blip r:embed="rId4">
            <a:extLst>
              <a:ext uri="{28A0092B-C50C-407E-A947-70E740481C1C}">
                <a14:useLocalDpi xmlns:a14="http://schemas.microsoft.com/office/drawing/2010/main" val="0"/>
              </a:ext>
            </a:extLst>
          </a:blip>
          <a:srcRect/>
          <a:stretch>
            <a:fillRect/>
          </a:stretch>
        </p:blipFill>
        <p:spPr bwMode="auto">
          <a:xfrm>
            <a:off x="0" y="519891"/>
            <a:ext cx="1216486" cy="1327638"/>
          </a:xfrm>
          <a:prstGeom prst="ellipse">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2"/>
          <p:cNvSpPr txBox="1">
            <a:spLocks noGrp="1"/>
          </p:cNvSpPr>
          <p:nvPr>
            <p:ph type="title"/>
          </p:nvPr>
        </p:nvSpPr>
        <p:spPr>
          <a:xfrm>
            <a:off x="717800" y="383175"/>
            <a:ext cx="7708200" cy="4267956"/>
          </a:xfrm>
          <a:prstGeom prst="rect">
            <a:avLst/>
          </a:prstGeom>
        </p:spPr>
        <p:txBody>
          <a:bodyPr spcFirstLastPara="1" wrap="square" lIns="91425" tIns="91425" rIns="91425" bIns="91425" anchor="t" anchorCtr="0">
            <a:noAutofit/>
          </a:bodyPr>
          <a:lstStyle/>
          <a:p>
            <a:pPr algn="just"/>
            <a:r>
              <a:rPr lang="it-IT" sz="1800" i="1" dirty="0">
                <a:solidFill>
                  <a:schemeClr val="tx1"/>
                </a:solidFill>
                <a:latin typeface="Times New Roman" charset="0"/>
                <a:ea typeface="Times New Roman" charset="0"/>
                <a:cs typeface="Times New Roman" charset="0"/>
              </a:rPr>
              <a:t>La </a:t>
            </a:r>
            <a:r>
              <a:rPr lang="it-IT" sz="1800" i="1" dirty="0" err="1">
                <a:solidFill>
                  <a:schemeClr val="tx1"/>
                </a:solidFill>
                <a:latin typeface="Times New Roman" charset="0"/>
                <a:ea typeface="Times New Roman" charset="0"/>
                <a:cs typeface="Times New Roman" charset="0"/>
              </a:rPr>
              <a:t>civitas</a:t>
            </a:r>
            <a:r>
              <a:rPr lang="it-IT" sz="1800" i="1" dirty="0">
                <a:solidFill>
                  <a:schemeClr val="tx1"/>
                </a:solidFill>
                <a:latin typeface="Times New Roman" charset="0"/>
                <a:ea typeface="Times New Roman" charset="0"/>
                <a:cs typeface="Times New Roman" charset="0"/>
              </a:rPr>
              <a:t> </a:t>
            </a:r>
            <a:r>
              <a:rPr lang="it-IT" sz="1800" i="1" dirty="0" err="1">
                <a:solidFill>
                  <a:schemeClr val="tx1"/>
                </a:solidFill>
                <a:latin typeface="Times New Roman" charset="0"/>
                <a:ea typeface="Times New Roman" charset="0"/>
                <a:cs typeface="Times New Roman" charset="0"/>
              </a:rPr>
              <a:t>christiana</a:t>
            </a:r>
            <a:r>
              <a:rPr lang="it-IT" sz="1800" dirty="0">
                <a:solidFill>
                  <a:schemeClr val="tx1"/>
                </a:solidFill>
                <a:latin typeface="Times New Roman" charset="0"/>
                <a:ea typeface="Times New Roman" charset="0"/>
                <a:cs typeface="Times New Roman" charset="0"/>
              </a:rPr>
              <a:t> getta le basi della modernità nel medioevo. Con la </a:t>
            </a:r>
            <a:r>
              <a:rPr lang="it-IT" sz="1800" dirty="0" err="1">
                <a:solidFill>
                  <a:schemeClr val="tx1"/>
                </a:solidFill>
                <a:latin typeface="Times New Roman" charset="0"/>
                <a:ea typeface="Times New Roman" charset="0"/>
                <a:cs typeface="Times New Roman" charset="0"/>
              </a:rPr>
              <a:t>temporalizzazione</a:t>
            </a:r>
            <a:r>
              <a:rPr lang="it-IT" sz="1800" dirty="0">
                <a:solidFill>
                  <a:schemeClr val="tx1"/>
                </a:solidFill>
                <a:latin typeface="Times New Roman" charset="0"/>
                <a:ea typeface="Times New Roman" charset="0"/>
                <a:cs typeface="Times New Roman" charset="0"/>
              </a:rPr>
              <a:t> della chiesa, essa assume un ruolo centrale nella vita dell’uomo. La teologia lascia i conventi e le scuole cattedratiche e diventa scienza-conoscenza nelle università associata alle arti liberali, la metafisica diventa lo strumento perché la teologia abbia una sua legittimità tra i </a:t>
            </a:r>
            <a:r>
              <a:rPr lang="it-IT" sz="1800" dirty="0" err="1">
                <a:solidFill>
                  <a:schemeClr val="tx1"/>
                </a:solidFill>
                <a:latin typeface="Times New Roman" charset="0"/>
                <a:ea typeface="Times New Roman" charset="0"/>
                <a:cs typeface="Times New Roman" charset="0"/>
              </a:rPr>
              <a:t>saperi</a:t>
            </a:r>
            <a:r>
              <a:rPr lang="it-IT" sz="1800" dirty="0">
                <a:solidFill>
                  <a:schemeClr val="tx1"/>
                </a:solidFill>
                <a:latin typeface="Times New Roman" charset="0"/>
                <a:ea typeface="Times New Roman" charset="0"/>
                <a:cs typeface="Times New Roman" charset="0"/>
              </a:rPr>
              <a:t> ed il pensiero fino a diventarne la sintesi di tutti. Si abbandona la </a:t>
            </a:r>
            <a:r>
              <a:rPr lang="it-IT" sz="1800" i="1" dirty="0">
                <a:solidFill>
                  <a:schemeClr val="tx1"/>
                </a:solidFill>
                <a:latin typeface="Times New Roman" charset="0"/>
                <a:ea typeface="Times New Roman" charset="0"/>
                <a:cs typeface="Times New Roman" charset="0"/>
              </a:rPr>
              <a:t>logica </a:t>
            </a:r>
            <a:r>
              <a:rPr lang="it-IT" sz="1800" i="1" dirty="0" err="1">
                <a:solidFill>
                  <a:schemeClr val="tx1"/>
                </a:solidFill>
                <a:latin typeface="Times New Roman" charset="0"/>
                <a:ea typeface="Times New Roman" charset="0"/>
                <a:cs typeface="Times New Roman" charset="0"/>
              </a:rPr>
              <a:t>vetus</a:t>
            </a:r>
            <a:r>
              <a:rPr lang="it-IT" sz="1800" dirty="0">
                <a:solidFill>
                  <a:schemeClr val="tx1"/>
                </a:solidFill>
                <a:latin typeface="Times New Roman" charset="0"/>
                <a:ea typeface="Times New Roman" charset="0"/>
                <a:cs typeface="Times New Roman" charset="0"/>
              </a:rPr>
              <a:t> delle categorie aristoteliche per assumere la </a:t>
            </a:r>
            <a:r>
              <a:rPr lang="it-IT" sz="1800" i="1" dirty="0">
                <a:solidFill>
                  <a:schemeClr val="tx1"/>
                </a:solidFill>
                <a:latin typeface="Times New Roman" charset="0"/>
                <a:ea typeface="Times New Roman" charset="0"/>
                <a:cs typeface="Times New Roman" charset="0"/>
              </a:rPr>
              <a:t>logica nova</a:t>
            </a:r>
            <a:r>
              <a:rPr lang="it-IT" sz="1800" dirty="0">
                <a:solidFill>
                  <a:schemeClr val="tx1"/>
                </a:solidFill>
                <a:latin typeface="Times New Roman" charset="0"/>
                <a:ea typeface="Times New Roman" charset="0"/>
                <a:cs typeface="Times New Roman" charset="0"/>
              </a:rPr>
              <a:t> degli analitici topici e sofisti (sillogismo e metodo dimostrativo). Con Anselmo d’Aosta (1033-1109) il </a:t>
            </a:r>
            <a:r>
              <a:rPr lang="it-IT" sz="1800" i="1" dirty="0" err="1">
                <a:solidFill>
                  <a:schemeClr val="tx1"/>
                </a:solidFill>
                <a:latin typeface="Times New Roman" charset="0"/>
                <a:ea typeface="Times New Roman" charset="0"/>
                <a:cs typeface="Times New Roman" charset="0"/>
              </a:rPr>
              <a:t>Proslogion</a:t>
            </a:r>
            <a:r>
              <a:rPr lang="it-IT" sz="1800" dirty="0">
                <a:solidFill>
                  <a:schemeClr val="tx1"/>
                </a:solidFill>
                <a:latin typeface="Times New Roman" charset="0"/>
                <a:ea typeface="Times New Roman" charset="0"/>
                <a:cs typeface="Times New Roman" charset="0"/>
              </a:rPr>
              <a:t> ed il </a:t>
            </a:r>
            <a:r>
              <a:rPr lang="it-IT" sz="1800" i="1" dirty="0" err="1">
                <a:solidFill>
                  <a:schemeClr val="tx1"/>
                </a:solidFill>
                <a:latin typeface="Times New Roman" charset="0"/>
                <a:ea typeface="Times New Roman" charset="0"/>
                <a:cs typeface="Times New Roman" charset="0"/>
              </a:rPr>
              <a:t>Monologoin</a:t>
            </a:r>
            <a:r>
              <a:rPr lang="it-IT" sz="1800" dirty="0">
                <a:solidFill>
                  <a:schemeClr val="tx1"/>
                </a:solidFill>
                <a:latin typeface="Times New Roman" charset="0"/>
                <a:ea typeface="Times New Roman" charset="0"/>
                <a:cs typeface="Times New Roman" charset="0"/>
              </a:rPr>
              <a:t> (prove dell’esistenza di Dio a priori o </a:t>
            </a:r>
            <a:r>
              <a:rPr lang="it-IT" sz="1800" dirty="0" err="1">
                <a:solidFill>
                  <a:schemeClr val="tx1"/>
                </a:solidFill>
                <a:latin typeface="Times New Roman" charset="0"/>
                <a:ea typeface="Times New Roman" charset="0"/>
                <a:cs typeface="Times New Roman" charset="0"/>
              </a:rPr>
              <a:t>aposteriori</a:t>
            </a:r>
            <a:r>
              <a:rPr lang="it-IT" sz="1800" dirty="0">
                <a:solidFill>
                  <a:schemeClr val="tx1"/>
                </a:solidFill>
                <a:latin typeface="Times New Roman" charset="0"/>
                <a:ea typeface="Times New Roman" charset="0"/>
                <a:cs typeface="Times New Roman" charset="0"/>
              </a:rPr>
              <a:t>) la ragione comincia ad assumere un ruolo autonomo nella conoscenza di Dio. La visione agostiniana della grazia aveva posto una ridefinizione del concetto di libertà e dello spazio propriamente dell’umano. </a:t>
            </a:r>
            <a:endParaRPr sz="1800" dirty="0">
              <a:solidFill>
                <a:schemeClr val="tx1"/>
              </a:solidFill>
              <a:latin typeface="Times New Roman" charset="0"/>
              <a:ea typeface="Times New Roman" charset="0"/>
              <a:cs typeface="Times New Roman" charset="0"/>
            </a:endParaRPr>
          </a:p>
        </p:txBody>
      </p:sp>
      <p:pic>
        <p:nvPicPr>
          <p:cNvPr id="5" name="Immagine 4"/>
          <p:cNvPicPr/>
          <p:nvPr/>
        </p:nvPicPr>
        <p:blipFill>
          <a:blip r:embed="rId3">
            <a:extLst>
              <a:ext uri="{28A0092B-C50C-407E-A947-70E740481C1C}">
                <a14:useLocalDpi xmlns:a14="http://schemas.microsoft.com/office/drawing/2010/main" val="0"/>
              </a:ext>
            </a:extLst>
          </a:blip>
          <a:srcRect/>
          <a:stretch>
            <a:fillRect/>
          </a:stretch>
        </p:blipFill>
        <p:spPr bwMode="auto">
          <a:xfrm>
            <a:off x="4362622" y="4642021"/>
            <a:ext cx="552280" cy="501479"/>
          </a:xfrm>
          <a:prstGeom prst="ellipse">
            <a:avLst/>
          </a:prstGeom>
          <a:ln>
            <a:noFill/>
          </a:ln>
          <a:effectLst>
            <a:softEdge rad="112500"/>
          </a:effectLst>
        </p:spPr>
      </p:pic>
      <p:pic>
        <p:nvPicPr>
          <p:cNvPr id="6" name="Immagine 5"/>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3"/>
          <p:cNvSpPr txBox="1">
            <a:spLocks noGrp="1"/>
          </p:cNvSpPr>
          <p:nvPr>
            <p:ph type="title"/>
          </p:nvPr>
        </p:nvSpPr>
        <p:spPr>
          <a:xfrm>
            <a:off x="175847" y="1213338"/>
            <a:ext cx="6304084" cy="2373923"/>
          </a:xfrm>
          <a:prstGeom prst="rect">
            <a:avLst/>
          </a:prstGeom>
        </p:spPr>
        <p:txBody>
          <a:bodyPr spcFirstLastPara="1" wrap="square" lIns="91425" tIns="91425" rIns="91425" bIns="91425" anchor="b" anchorCtr="0">
            <a:noAutofit/>
          </a:bodyPr>
          <a:lstStyle/>
          <a:p>
            <a:pPr lvl="0"/>
            <a:r>
              <a:rPr lang="it-IT" sz="1400" dirty="0" smtClean="0"/>
              <a:t/>
            </a:r>
            <a:br>
              <a:rPr lang="it-IT" sz="1400" dirty="0" smtClean="0"/>
            </a:br>
            <a:r>
              <a:rPr lang="it-IT" sz="1400" dirty="0" smtClean="0"/>
              <a:t/>
            </a:r>
            <a:br>
              <a:rPr lang="it-IT" sz="1400" dirty="0" smtClean="0"/>
            </a:br>
            <a:r>
              <a:rPr lang="it-IT" sz="1400" dirty="0"/>
              <a:t/>
            </a:r>
            <a:br>
              <a:rPr lang="it-IT" sz="1400" dirty="0"/>
            </a:br>
            <a:r>
              <a:rPr lang="it-IT" sz="1600" dirty="0" smtClean="0">
                <a:solidFill>
                  <a:srgbClr val="C00000"/>
                </a:solidFill>
              </a:rPr>
              <a:t>Il nominalismo </a:t>
            </a:r>
            <a:r>
              <a:rPr lang="it-IT" sz="1600" dirty="0" err="1" smtClean="0">
                <a:solidFill>
                  <a:srgbClr val="C00000"/>
                </a:solidFill>
              </a:rPr>
              <a:t>ockhamista</a:t>
            </a:r>
            <a:r>
              <a:rPr lang="mr-IN" sz="1600" dirty="0" smtClean="0">
                <a:solidFill>
                  <a:srgbClr val="C00000"/>
                </a:solidFill>
              </a:rPr>
              <a:t>…</a:t>
            </a:r>
            <a:r>
              <a:rPr lang="it-IT" sz="1600" dirty="0" smtClean="0">
                <a:solidFill>
                  <a:srgbClr val="C00000"/>
                </a:solidFill>
              </a:rPr>
              <a:t>un elemento a preludio della Modernità: </a:t>
            </a:r>
            <a:br>
              <a:rPr lang="it-IT" sz="1600" dirty="0" smtClean="0">
                <a:solidFill>
                  <a:srgbClr val="C00000"/>
                </a:solidFill>
              </a:rPr>
            </a:br>
            <a:r>
              <a:rPr lang="it-IT" sz="1600" dirty="0" smtClean="0">
                <a:solidFill>
                  <a:schemeClr val="tx1"/>
                </a:solidFill>
              </a:rPr>
              <a:t>Viene ridiscusso il </a:t>
            </a:r>
            <a:r>
              <a:rPr lang="it-IT" sz="1600" dirty="0">
                <a:solidFill>
                  <a:schemeClr val="tx1"/>
                </a:solidFill>
              </a:rPr>
              <a:t>rapporto tra ciò che è predicabile di molti (genere) e il principio della rappresentazione dell’oggetto (specie, differenza specifica). Il primo non è più una sostanza metafisica (categoria dell’essere, da Aristotele a Tommaso) ma una qualità della mente, un’astrazione. Si sposta dalla sostanza metafisica alla mente dell’uomo. Il genere ha un valore logico (ciò che si predica) e ontologico (caratteristica intrinseca della sostanza), rimarrà solo quello logico. Questo da Aristotele-Platone fino agli universali. Definito lo spazio dell’uomo, ciò che è oltre non si raggiunge più per il suo limite. </a:t>
            </a:r>
            <a:br>
              <a:rPr lang="it-IT" sz="1600" dirty="0">
                <a:solidFill>
                  <a:schemeClr val="tx1"/>
                </a:solidFill>
              </a:rPr>
            </a:br>
            <a:endParaRPr lang="it-IT" sz="1600" dirty="0">
              <a:solidFill>
                <a:schemeClr val="tx1"/>
              </a:solidFill>
              <a:latin typeface="Times New Roman" charset="0"/>
              <a:ea typeface="Times New Roman" charset="0"/>
              <a:cs typeface="Times New Roman" charset="0"/>
            </a:endParaRPr>
          </a:p>
        </p:txBody>
      </p:sp>
      <p:sp>
        <p:nvSpPr>
          <p:cNvPr id="216" name="Google Shape;216;p33"/>
          <p:cNvSpPr/>
          <p:nvPr/>
        </p:nvSpPr>
        <p:spPr>
          <a:xfrm>
            <a:off x="6732125" y="0"/>
            <a:ext cx="1216200" cy="25716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3"/>
          <p:cNvSpPr/>
          <p:nvPr/>
        </p:nvSpPr>
        <p:spPr>
          <a:xfrm>
            <a:off x="7951325" y="2571750"/>
            <a:ext cx="1216200" cy="2571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Immagine 6"/>
          <p:cNvPicPr/>
          <p:nvPr/>
        </p:nvPicPr>
        <p:blipFill>
          <a:blip r:embed="rId3">
            <a:extLst>
              <a:ext uri="{28A0092B-C50C-407E-A947-70E740481C1C}">
                <a14:useLocalDpi xmlns:a14="http://schemas.microsoft.com/office/drawing/2010/main" val="0"/>
              </a:ext>
            </a:extLst>
          </a:blip>
          <a:srcRect/>
          <a:stretch>
            <a:fillRect/>
          </a:stretch>
        </p:blipFill>
        <p:spPr bwMode="auto">
          <a:xfrm>
            <a:off x="8076666" y="2655276"/>
            <a:ext cx="965518" cy="1046602"/>
          </a:xfrm>
          <a:prstGeom prst="ellipse">
            <a:avLst/>
          </a:prstGeom>
          <a:ln>
            <a:noFill/>
          </a:ln>
          <a:effectLst>
            <a:softEdge rad="112500"/>
          </a:effectLst>
        </p:spPr>
      </p:pic>
      <p:pic>
        <p:nvPicPr>
          <p:cNvPr id="8" name="Immagine 7"/>
          <p:cNvPicPr/>
          <p:nvPr/>
        </p:nvPicPr>
        <p:blipFill>
          <a:blip r:embed="rId4">
            <a:alphaModFix amt="35000"/>
            <a:extLst>
              <a:ext uri="{28A0092B-C50C-407E-A947-70E740481C1C}">
                <a14:useLocalDpi xmlns:a14="http://schemas.microsoft.com/office/drawing/2010/main" val="0"/>
              </a:ext>
            </a:extLst>
          </a:blip>
          <a:srcRect/>
          <a:stretch>
            <a:fillRect/>
          </a:stretch>
        </p:blipFill>
        <p:spPr bwMode="auto">
          <a:xfrm>
            <a:off x="0" y="1"/>
            <a:ext cx="9143999" cy="5143350"/>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 name="CasellaDiTesto 1"/>
          <p:cNvSpPr txBox="1"/>
          <p:nvPr/>
        </p:nvSpPr>
        <p:spPr>
          <a:xfrm>
            <a:off x="3974124" y="747346"/>
            <a:ext cx="4967654" cy="3754874"/>
          </a:xfrm>
          <a:prstGeom prst="rect">
            <a:avLst/>
          </a:prstGeom>
          <a:noFill/>
        </p:spPr>
        <p:txBody>
          <a:bodyPr wrap="square" rtlCol="0">
            <a:spAutoFit/>
          </a:bodyPr>
          <a:lstStyle/>
          <a:p>
            <a:r>
              <a:rPr lang="it-IT" b="1" dirty="0" smtClean="0">
                <a:solidFill>
                  <a:srgbClr val="C00000"/>
                </a:solidFill>
                <a:latin typeface="Times New Roman" charset="0"/>
                <a:ea typeface="Times New Roman" charset="0"/>
                <a:cs typeface="Times New Roman" charset="0"/>
              </a:rPr>
              <a:t>TESI DI STORIOGRAFIA FILOSOFICA DELLA MODERITÀ:</a:t>
            </a:r>
            <a:endParaRPr lang="it-IT" b="1" dirty="0">
              <a:solidFill>
                <a:srgbClr val="C00000"/>
              </a:solidFill>
              <a:latin typeface="Times New Roman" charset="0"/>
              <a:ea typeface="Times New Roman" charset="0"/>
              <a:cs typeface="Times New Roman" charset="0"/>
            </a:endParaRPr>
          </a:p>
          <a:p>
            <a:r>
              <a:rPr lang="it-IT" b="1" dirty="0" smtClean="0">
                <a:solidFill>
                  <a:srgbClr val="C00000"/>
                </a:solidFill>
                <a:latin typeface="Times New Roman" charset="0"/>
                <a:ea typeface="Times New Roman" charset="0"/>
                <a:cs typeface="Times New Roman" charset="0"/>
              </a:rPr>
              <a:t>DERIVA O FRUTTO DEL MEDIOEVO?</a:t>
            </a:r>
          </a:p>
          <a:p>
            <a:endParaRPr lang="it-IT" b="1" dirty="0">
              <a:latin typeface="Times New Roman" charset="0"/>
              <a:ea typeface="Times New Roman" charset="0"/>
              <a:cs typeface="Times New Roman" charset="0"/>
            </a:endParaRPr>
          </a:p>
          <a:p>
            <a:r>
              <a:rPr lang="it-IT" b="1" dirty="0">
                <a:latin typeface="Times New Roman" charset="0"/>
                <a:ea typeface="Times New Roman" charset="0"/>
                <a:cs typeface="Times New Roman" charset="0"/>
              </a:rPr>
              <a:t>*</a:t>
            </a:r>
            <a:r>
              <a:rPr lang="it-IT" b="1" cap="small" dirty="0">
                <a:latin typeface="Times New Roman" charset="0"/>
                <a:ea typeface="Times New Roman" charset="0"/>
                <a:cs typeface="Times New Roman" charset="0"/>
              </a:rPr>
              <a:t>H. </a:t>
            </a:r>
            <a:r>
              <a:rPr lang="it-IT" b="1" cap="small" dirty="0" err="1">
                <a:latin typeface="Times New Roman" charset="0"/>
                <a:ea typeface="Times New Roman" charset="0"/>
                <a:cs typeface="Times New Roman" charset="0"/>
              </a:rPr>
              <a:t>Blumenberg</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La legittimità dell’età moderna</a:t>
            </a:r>
            <a:r>
              <a:rPr lang="it-IT" b="1" dirty="0">
                <a:latin typeface="Times New Roman" charset="0"/>
                <a:ea typeface="Times New Roman" charset="0"/>
                <a:cs typeface="Times New Roman" charset="0"/>
              </a:rPr>
              <a:t>, Marietti, Genova </a:t>
            </a:r>
            <a:r>
              <a:rPr lang="it-IT" b="1" dirty="0" smtClean="0">
                <a:latin typeface="Times New Roman" charset="0"/>
                <a:ea typeface="Times New Roman" charset="0"/>
                <a:cs typeface="Times New Roman" charset="0"/>
              </a:rPr>
              <a:t>1992.</a:t>
            </a:r>
          </a:p>
          <a:p>
            <a:r>
              <a:rPr lang="it-IT" b="1" dirty="0">
                <a:latin typeface="Times New Roman" charset="0"/>
                <a:ea typeface="Times New Roman" charset="0"/>
                <a:cs typeface="Times New Roman" charset="0"/>
              </a:rPr>
              <a:t>*</a:t>
            </a:r>
            <a:r>
              <a:rPr lang="it-IT" b="1" cap="small" dirty="0">
                <a:latin typeface="Times New Roman" charset="0"/>
                <a:ea typeface="Times New Roman" charset="0"/>
                <a:cs typeface="Times New Roman" charset="0"/>
              </a:rPr>
              <a:t>G. </a:t>
            </a:r>
            <a:r>
              <a:rPr lang="it-IT" b="1" cap="small" dirty="0" err="1">
                <a:latin typeface="Times New Roman" charset="0"/>
                <a:ea typeface="Times New Roman" charset="0"/>
                <a:cs typeface="Times New Roman" charset="0"/>
              </a:rPr>
              <a:t>Vattimo</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La fine della modernità</a:t>
            </a:r>
            <a:r>
              <a:rPr lang="it-IT" b="1" dirty="0">
                <a:latin typeface="Times New Roman" charset="0"/>
                <a:ea typeface="Times New Roman" charset="0"/>
                <a:cs typeface="Times New Roman" charset="0"/>
              </a:rPr>
              <a:t>, Garzanti, Milano </a:t>
            </a:r>
            <a:r>
              <a:rPr lang="it-IT" b="1" dirty="0" smtClean="0">
                <a:latin typeface="Times New Roman" charset="0"/>
                <a:ea typeface="Times New Roman" charset="0"/>
                <a:cs typeface="Times New Roman" charset="0"/>
              </a:rPr>
              <a:t>2011.  </a:t>
            </a:r>
            <a:endParaRPr lang="it-IT" b="1" dirty="0">
              <a:latin typeface="Times New Roman" charset="0"/>
              <a:ea typeface="Times New Roman" charset="0"/>
              <a:cs typeface="Times New Roman" charset="0"/>
            </a:endParaRPr>
          </a:p>
          <a:p>
            <a:endParaRPr lang="it-IT" b="1" dirty="0">
              <a:latin typeface="Times New Roman" charset="0"/>
              <a:ea typeface="Times New Roman" charset="0"/>
              <a:cs typeface="Times New Roman" charset="0"/>
            </a:endParaRPr>
          </a:p>
          <a:p>
            <a:r>
              <a:rPr lang="it-IT" b="1" dirty="0" smtClean="0">
                <a:latin typeface="Times New Roman" charset="0"/>
                <a:ea typeface="Times New Roman" charset="0"/>
                <a:cs typeface="Times New Roman" charset="0"/>
              </a:rPr>
              <a:t>**</a:t>
            </a:r>
            <a:r>
              <a:rPr lang="it-IT" b="1" cap="small" dirty="0" err="1">
                <a:latin typeface="Times New Roman" charset="0"/>
                <a:ea typeface="Times New Roman" charset="0"/>
                <a:cs typeface="Times New Roman" charset="0"/>
              </a:rPr>
              <a:t>R</a:t>
            </a:r>
            <a:r>
              <a:rPr lang="it-IT" b="1" cap="small" dirty="0">
                <a:latin typeface="Times New Roman" charset="0"/>
                <a:ea typeface="Times New Roman" charset="0"/>
                <a:cs typeface="Times New Roman" charset="0"/>
              </a:rPr>
              <a:t>. </a:t>
            </a:r>
            <a:r>
              <a:rPr lang="it-IT" b="1" cap="small" dirty="0" err="1">
                <a:latin typeface="Times New Roman" charset="0"/>
                <a:ea typeface="Times New Roman" charset="0"/>
                <a:cs typeface="Times New Roman" charset="0"/>
              </a:rPr>
              <a:t>Guardini</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La fine dell’epoca moderna. Il potere</a:t>
            </a:r>
            <a:r>
              <a:rPr lang="it-IT" b="1" dirty="0">
                <a:latin typeface="Times New Roman" charset="0"/>
                <a:ea typeface="Times New Roman" charset="0"/>
                <a:cs typeface="Times New Roman" charset="0"/>
              </a:rPr>
              <a:t>, </a:t>
            </a:r>
            <a:r>
              <a:rPr lang="it-IT" b="1" dirty="0" err="1">
                <a:latin typeface="Times New Roman" charset="0"/>
                <a:ea typeface="Times New Roman" charset="0"/>
                <a:cs typeface="Times New Roman" charset="0"/>
              </a:rPr>
              <a:t>Morcelliana</a:t>
            </a:r>
            <a:r>
              <a:rPr lang="it-IT" b="1" dirty="0">
                <a:latin typeface="Times New Roman" charset="0"/>
                <a:ea typeface="Times New Roman" charset="0"/>
                <a:cs typeface="Times New Roman" charset="0"/>
              </a:rPr>
              <a:t>, Brescia </a:t>
            </a:r>
            <a:r>
              <a:rPr lang="it-IT" b="1" dirty="0" smtClean="0">
                <a:latin typeface="Times New Roman" charset="0"/>
                <a:ea typeface="Times New Roman" charset="0"/>
                <a:cs typeface="Times New Roman" charset="0"/>
              </a:rPr>
              <a:t>1993.</a:t>
            </a:r>
            <a:endParaRPr lang="it-IT" b="1" dirty="0">
              <a:latin typeface="Times New Roman" charset="0"/>
              <a:ea typeface="Times New Roman" charset="0"/>
              <a:cs typeface="Times New Roman" charset="0"/>
            </a:endParaRPr>
          </a:p>
          <a:p>
            <a:r>
              <a:rPr lang="it-IT" b="1" dirty="0" smtClean="0">
                <a:latin typeface="Times New Roman" charset="0"/>
                <a:ea typeface="Times New Roman" charset="0"/>
                <a:cs typeface="Times New Roman" charset="0"/>
              </a:rPr>
              <a:t>**</a:t>
            </a:r>
            <a:r>
              <a:rPr lang="it-IT" b="1" cap="small" dirty="0">
                <a:latin typeface="Times New Roman" charset="0"/>
                <a:ea typeface="Times New Roman" charset="0"/>
                <a:cs typeface="Times New Roman" charset="0"/>
              </a:rPr>
              <a:t>K. </a:t>
            </a:r>
            <a:r>
              <a:rPr lang="it-IT" b="1" cap="small" dirty="0" err="1">
                <a:latin typeface="Times New Roman" charset="0"/>
                <a:ea typeface="Times New Roman" charset="0"/>
                <a:cs typeface="Times New Roman" charset="0"/>
              </a:rPr>
              <a:t>Löwith</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Significato e fine della storia. I presupposti teologici della filosofia della storia</a:t>
            </a:r>
            <a:r>
              <a:rPr lang="it-IT" b="1" dirty="0">
                <a:latin typeface="Times New Roman" charset="0"/>
                <a:ea typeface="Times New Roman" charset="0"/>
                <a:cs typeface="Times New Roman" charset="0"/>
              </a:rPr>
              <a:t>, Il Saggiatore, Milano </a:t>
            </a:r>
            <a:r>
              <a:rPr lang="it-IT" b="1" dirty="0" smtClean="0">
                <a:latin typeface="Times New Roman" charset="0"/>
                <a:ea typeface="Times New Roman" charset="0"/>
                <a:cs typeface="Times New Roman" charset="0"/>
              </a:rPr>
              <a:t>2010. </a:t>
            </a:r>
            <a:endParaRPr lang="it-IT" b="1" dirty="0">
              <a:latin typeface="Times New Roman" charset="0"/>
              <a:ea typeface="Times New Roman" charset="0"/>
              <a:cs typeface="Times New Roman" charset="0"/>
            </a:endParaRPr>
          </a:p>
          <a:p>
            <a:endParaRPr lang="it-IT" b="1" dirty="0">
              <a:latin typeface="Times New Roman" charset="0"/>
              <a:ea typeface="Times New Roman" charset="0"/>
              <a:cs typeface="Times New Roman" charset="0"/>
            </a:endParaRPr>
          </a:p>
          <a:p>
            <a:r>
              <a:rPr lang="it-IT" b="1" cap="small" dirty="0">
                <a:latin typeface="Times New Roman" charset="0"/>
                <a:ea typeface="Times New Roman" charset="0"/>
                <a:cs typeface="Times New Roman" charset="0"/>
              </a:rPr>
              <a:t> </a:t>
            </a:r>
            <a:r>
              <a:rPr lang="it-IT" b="1" cap="small" dirty="0" smtClean="0">
                <a:latin typeface="Times New Roman" charset="0"/>
                <a:ea typeface="Times New Roman" charset="0"/>
                <a:cs typeface="Times New Roman" charset="0"/>
              </a:rPr>
              <a:t>   D</a:t>
            </a:r>
            <a:r>
              <a:rPr lang="it-IT" b="1" cap="small" dirty="0">
                <a:latin typeface="Times New Roman" charset="0"/>
                <a:ea typeface="Times New Roman" charset="0"/>
                <a:cs typeface="Times New Roman" charset="0"/>
              </a:rPr>
              <a:t>. Harvey</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La crisi della modernità</a:t>
            </a:r>
            <a:r>
              <a:rPr lang="it-IT" b="1" dirty="0">
                <a:latin typeface="Times New Roman" charset="0"/>
                <a:ea typeface="Times New Roman" charset="0"/>
                <a:cs typeface="Times New Roman" charset="0"/>
              </a:rPr>
              <a:t>, Il Saggiatore, Milano </a:t>
            </a:r>
            <a:r>
              <a:rPr lang="it-IT" b="1" dirty="0" smtClean="0">
                <a:latin typeface="Times New Roman" charset="0"/>
                <a:ea typeface="Times New Roman" charset="0"/>
                <a:cs typeface="Times New Roman" charset="0"/>
              </a:rPr>
              <a:t>2010.   </a:t>
            </a:r>
            <a:endParaRPr lang="it-IT" b="1" dirty="0">
              <a:latin typeface="Times New Roman" charset="0"/>
              <a:ea typeface="Times New Roman" charset="0"/>
              <a:cs typeface="Times New Roman" charset="0"/>
            </a:endParaRPr>
          </a:p>
          <a:p>
            <a:r>
              <a:rPr lang="it-IT" b="1" cap="small" dirty="0" smtClean="0">
                <a:latin typeface="Times New Roman" charset="0"/>
                <a:ea typeface="Times New Roman" charset="0"/>
                <a:cs typeface="Times New Roman" charset="0"/>
              </a:rPr>
              <a:t>    </a:t>
            </a:r>
            <a:r>
              <a:rPr lang="it-IT" b="1" cap="small" dirty="0" err="1" smtClean="0">
                <a:latin typeface="Times New Roman" charset="0"/>
                <a:ea typeface="Times New Roman" charset="0"/>
                <a:cs typeface="Times New Roman" charset="0"/>
              </a:rPr>
              <a:t>Ch</a:t>
            </a:r>
            <a:r>
              <a:rPr lang="it-IT" b="1" cap="small" dirty="0">
                <a:latin typeface="Times New Roman" charset="0"/>
                <a:ea typeface="Times New Roman" charset="0"/>
                <a:cs typeface="Times New Roman" charset="0"/>
              </a:rPr>
              <a:t>. Taylor</a:t>
            </a:r>
            <a:r>
              <a:rPr lang="it-IT" b="1" dirty="0">
                <a:latin typeface="Times New Roman" charset="0"/>
                <a:ea typeface="Times New Roman" charset="0"/>
                <a:cs typeface="Times New Roman" charset="0"/>
              </a:rPr>
              <a:t>, </a:t>
            </a:r>
            <a:r>
              <a:rPr lang="it-IT" b="1" i="1" dirty="0">
                <a:latin typeface="Times New Roman" charset="0"/>
                <a:ea typeface="Times New Roman" charset="0"/>
                <a:cs typeface="Times New Roman" charset="0"/>
              </a:rPr>
              <a:t>Il disagio della modernità</a:t>
            </a:r>
            <a:r>
              <a:rPr lang="it-IT" b="1" dirty="0">
                <a:latin typeface="Times New Roman" charset="0"/>
                <a:ea typeface="Times New Roman" charset="0"/>
                <a:cs typeface="Times New Roman" charset="0"/>
              </a:rPr>
              <a:t>, Laterza, Roma-Bari </a:t>
            </a:r>
            <a:r>
              <a:rPr lang="it-IT" b="1" dirty="0" smtClean="0">
                <a:latin typeface="Times New Roman" charset="0"/>
                <a:ea typeface="Times New Roman" charset="0"/>
                <a:cs typeface="Times New Roman" charset="0"/>
              </a:rPr>
              <a:t>1994. </a:t>
            </a:r>
            <a:endParaRPr lang="it-IT" b="1" dirty="0">
              <a:latin typeface="Times New Roman" charset="0"/>
              <a:ea typeface="Times New Roman" charset="0"/>
              <a:cs typeface="Times New Roman" charset="0"/>
            </a:endParaRPr>
          </a:p>
        </p:txBody>
      </p:sp>
      <p:pic>
        <p:nvPicPr>
          <p:cNvPr id="7" name="Immagine 6"/>
          <p:cNvPicPr/>
          <p:nvPr/>
        </p:nvPicPr>
        <p:blipFill>
          <a:blip r:embed="rId3">
            <a:extLst>
              <a:ext uri="{28A0092B-C50C-407E-A947-70E740481C1C}">
                <a14:useLocalDpi xmlns:a14="http://schemas.microsoft.com/office/drawing/2010/main" val="0"/>
              </a:ext>
            </a:extLst>
          </a:blip>
          <a:srcRect/>
          <a:stretch>
            <a:fillRect/>
          </a:stretch>
        </p:blipFill>
        <p:spPr bwMode="auto">
          <a:xfrm>
            <a:off x="1698552" y="3077308"/>
            <a:ext cx="780879" cy="615461"/>
          </a:xfrm>
          <a:prstGeom prst="ellipse">
            <a:avLst/>
          </a:prstGeom>
          <a:ln>
            <a:noFill/>
          </a:ln>
          <a:effectLst>
            <a:softEdge rad="112500"/>
          </a:effectLst>
        </p:spPr>
      </p:pic>
      <p:pic>
        <p:nvPicPr>
          <p:cNvPr id="8" name="Immagine 7"/>
          <p:cNvPicPr/>
          <p:nvPr/>
        </p:nvPicPr>
        <p:blipFill>
          <a:blip r:embed="rId4">
            <a:alphaModFix amt="35000"/>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35"/>
          <p:cNvSpPr txBox="1">
            <a:spLocks noGrp="1"/>
          </p:cNvSpPr>
          <p:nvPr>
            <p:ph type="title"/>
          </p:nvPr>
        </p:nvSpPr>
        <p:spPr>
          <a:xfrm>
            <a:off x="184638" y="344008"/>
            <a:ext cx="8607670" cy="723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it-IT" sz="1400" dirty="0" err="1" smtClean="0"/>
              <a:t>J</a:t>
            </a:r>
            <a:r>
              <a:rPr lang="it-IT" sz="1400" dirty="0" smtClean="0"/>
              <a:t>. </a:t>
            </a:r>
            <a:r>
              <a:rPr lang="it-IT" sz="1400" dirty="0" err="1" smtClean="0"/>
              <a:t>Habermas</a:t>
            </a:r>
            <a:r>
              <a:rPr lang="it-IT" sz="1400" dirty="0" smtClean="0">
                <a:solidFill>
                  <a:srgbClr val="C00000"/>
                </a:solidFill>
              </a:rPr>
              <a:t>, </a:t>
            </a:r>
            <a:r>
              <a:rPr lang="it-IT" sz="1400" i="1" dirty="0" smtClean="0">
                <a:solidFill>
                  <a:srgbClr val="C00000"/>
                </a:solidFill>
              </a:rPr>
              <a:t>Il </a:t>
            </a:r>
            <a:r>
              <a:rPr lang="it-IT" sz="1400" i="1" dirty="0" err="1" smtClean="0">
                <a:solidFill>
                  <a:srgbClr val="C00000"/>
                </a:solidFill>
              </a:rPr>
              <a:t>discroso</a:t>
            </a:r>
            <a:r>
              <a:rPr lang="it-IT" sz="1400" i="1" dirty="0" smtClean="0">
                <a:solidFill>
                  <a:srgbClr val="C00000"/>
                </a:solidFill>
              </a:rPr>
              <a:t> </a:t>
            </a:r>
            <a:r>
              <a:rPr lang="it-IT" sz="1400" i="1" dirty="0" err="1" smtClean="0">
                <a:solidFill>
                  <a:srgbClr val="C00000"/>
                </a:solidFill>
              </a:rPr>
              <a:t>dell</a:t>
            </a:r>
            <a:r>
              <a:rPr lang="it-IT" sz="1400" i="1" dirty="0" smtClean="0">
                <a:solidFill>
                  <a:srgbClr val="C00000"/>
                </a:solidFill>
              </a:rPr>
              <a:t> filosofico della modernità</a:t>
            </a:r>
            <a:r>
              <a:rPr lang="it-IT" sz="1400" dirty="0" smtClean="0">
                <a:solidFill>
                  <a:srgbClr val="C00000"/>
                </a:solidFill>
              </a:rPr>
              <a:t>; Laterza, Roma-Bari 2020 («1. La coscienza temporale della modernità e la sua esigenza di rendersi conto di se stessa», «2. Il concetto hegeliano della modernità»).</a:t>
            </a:r>
            <a:br>
              <a:rPr lang="it-IT" sz="1400" dirty="0" smtClean="0">
                <a:solidFill>
                  <a:srgbClr val="C00000"/>
                </a:solidFill>
              </a:rPr>
            </a:br>
            <a:r>
              <a:rPr lang="it-IT" sz="1400" dirty="0" smtClean="0"/>
              <a:t>GWF </a:t>
            </a:r>
            <a:r>
              <a:rPr lang="it-IT" sz="1400" dirty="0" err="1" smtClean="0"/>
              <a:t>Hegel</a:t>
            </a:r>
            <a:r>
              <a:rPr lang="it-IT" sz="1400" dirty="0" smtClean="0">
                <a:solidFill>
                  <a:srgbClr val="C00000"/>
                </a:solidFill>
              </a:rPr>
              <a:t>, Fenomenologia dello spirito, Id., lezioni sulla filosofia della storia, Id., Lineamenti di filosofia del diritto, </a:t>
            </a:r>
            <a:r>
              <a:rPr lang="it-IT" sz="1400" dirty="0" err="1" smtClean="0"/>
              <a:t>W</a:t>
            </a:r>
            <a:r>
              <a:rPr lang="it-IT" sz="1400" dirty="0" smtClean="0"/>
              <a:t>. Benjamin, </a:t>
            </a:r>
            <a:r>
              <a:rPr lang="it-IT" sz="1400" dirty="0" smtClean="0">
                <a:solidFill>
                  <a:srgbClr val="C00000"/>
                </a:solidFill>
              </a:rPr>
              <a:t>«Tesi sulla filosofia della storia», in Id., Angelus </a:t>
            </a:r>
            <a:r>
              <a:rPr lang="it-IT" sz="1400" dirty="0" err="1" smtClean="0">
                <a:solidFill>
                  <a:srgbClr val="C00000"/>
                </a:solidFill>
              </a:rPr>
              <a:t>novus</a:t>
            </a:r>
            <a:r>
              <a:rPr lang="it-IT" sz="1400" dirty="0" smtClean="0">
                <a:solidFill>
                  <a:srgbClr val="C00000"/>
                </a:solidFill>
              </a:rPr>
              <a:t>. </a:t>
            </a:r>
            <a:endParaRPr sz="1400" dirty="0">
              <a:solidFill>
                <a:srgbClr val="C00000"/>
              </a:solidFill>
            </a:endParaRPr>
          </a:p>
        </p:txBody>
      </p:sp>
      <p:sp>
        <p:nvSpPr>
          <p:cNvPr id="230" name="Google Shape;230;p35"/>
          <p:cNvSpPr txBox="1">
            <a:spLocks noGrp="1"/>
          </p:cNvSpPr>
          <p:nvPr>
            <p:ph type="subTitle" idx="1"/>
          </p:nvPr>
        </p:nvSpPr>
        <p:spPr>
          <a:xfrm>
            <a:off x="2558562" y="1535932"/>
            <a:ext cx="6233746" cy="1963406"/>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Clr>
                <a:schemeClr val="dk1"/>
              </a:buClr>
              <a:buSzPts val="1100"/>
              <a:buFont typeface="Arial"/>
              <a:buNone/>
            </a:pPr>
            <a:r>
              <a:rPr lang="it-IT" b="1" dirty="0" smtClean="0"/>
              <a:t>«Il principio del mondo moderno in genere è la libertà della soggettività, per cui gli aspetti essenziali, che esistono nella totalità spirituale, si sviluppano, </a:t>
            </a:r>
            <a:r>
              <a:rPr lang="it-IT" b="1" dirty="0" err="1" smtClean="0"/>
              <a:t>pervenedo</a:t>
            </a:r>
            <a:r>
              <a:rPr lang="it-IT" b="1" dirty="0" smtClean="0"/>
              <a:t> al loro diritto».</a:t>
            </a:r>
          </a:p>
          <a:p>
            <a:pPr marL="0" lvl="0" indent="0" algn="r" rtl="0">
              <a:spcBef>
                <a:spcPts val="0"/>
              </a:spcBef>
              <a:spcAft>
                <a:spcPts val="0"/>
              </a:spcAft>
              <a:buClr>
                <a:schemeClr val="dk1"/>
              </a:buClr>
              <a:buSzPts val="1100"/>
              <a:buFont typeface="Arial"/>
              <a:buNone/>
            </a:pPr>
            <a:r>
              <a:rPr lang="it-IT" b="1" dirty="0" smtClean="0"/>
              <a:t>(G. </a:t>
            </a:r>
            <a:r>
              <a:rPr lang="it-IT" b="1" dirty="0" err="1" smtClean="0"/>
              <a:t>W</a:t>
            </a:r>
            <a:r>
              <a:rPr lang="it-IT" b="1" dirty="0" smtClean="0"/>
              <a:t>. </a:t>
            </a:r>
            <a:r>
              <a:rPr lang="it-IT" b="1" dirty="0" err="1" smtClean="0"/>
              <a:t>F</a:t>
            </a:r>
            <a:r>
              <a:rPr lang="it-IT" b="1" dirty="0" smtClean="0"/>
              <a:t>. </a:t>
            </a:r>
            <a:r>
              <a:rPr lang="it-IT" b="1" dirty="0" err="1" smtClean="0"/>
              <a:t>Hegel</a:t>
            </a:r>
            <a:r>
              <a:rPr lang="it-IT" b="1" dirty="0" smtClean="0"/>
              <a:t>, </a:t>
            </a:r>
            <a:r>
              <a:rPr lang="it-IT" b="1" dirty="0" err="1" smtClean="0"/>
              <a:t>Grundlinien</a:t>
            </a:r>
            <a:r>
              <a:rPr lang="it-IT" b="1" dirty="0" smtClean="0"/>
              <a:t> </a:t>
            </a:r>
            <a:r>
              <a:rPr lang="it-IT" b="1" dirty="0" err="1" smtClean="0"/>
              <a:t>der</a:t>
            </a:r>
            <a:r>
              <a:rPr lang="it-IT" b="1" dirty="0" smtClean="0"/>
              <a:t> </a:t>
            </a:r>
            <a:r>
              <a:rPr lang="it-IT" b="1" dirty="0" err="1" smtClean="0"/>
              <a:t>Philosophie</a:t>
            </a:r>
            <a:r>
              <a:rPr lang="it-IT" b="1" dirty="0" smtClean="0"/>
              <a:t> </a:t>
            </a:r>
            <a:r>
              <a:rPr lang="it-IT" b="1" dirty="0" err="1" smtClean="0"/>
              <a:t>des</a:t>
            </a:r>
            <a:r>
              <a:rPr lang="it-IT" b="1" dirty="0" smtClean="0"/>
              <a:t> </a:t>
            </a:r>
            <a:r>
              <a:rPr lang="it-IT" b="1" dirty="0" err="1" smtClean="0"/>
              <a:t>Rechts</a:t>
            </a:r>
            <a:r>
              <a:rPr lang="it-IT" b="1" dirty="0" smtClean="0"/>
              <a:t>, 7, 439)</a:t>
            </a:r>
          </a:p>
          <a:p>
            <a:pPr marL="0" lvl="0" indent="0" algn="r" rtl="0">
              <a:spcBef>
                <a:spcPts val="0"/>
              </a:spcBef>
              <a:spcAft>
                <a:spcPts val="0"/>
              </a:spcAft>
              <a:buClr>
                <a:schemeClr val="dk1"/>
              </a:buClr>
              <a:buSzPts val="1100"/>
              <a:buFont typeface="Arial"/>
              <a:buNone/>
            </a:pPr>
            <a:endParaRPr lang="it-IT" b="1" dirty="0"/>
          </a:p>
          <a:p>
            <a:pPr marL="0" lvl="0" indent="0" algn="r" rtl="0">
              <a:spcBef>
                <a:spcPts val="0"/>
              </a:spcBef>
              <a:spcAft>
                <a:spcPts val="0"/>
              </a:spcAft>
              <a:buClr>
                <a:schemeClr val="dk1"/>
              </a:buClr>
              <a:buSzPts val="1100"/>
              <a:buFont typeface="Arial"/>
              <a:buNone/>
            </a:pPr>
            <a:r>
              <a:rPr lang="it-IT" b="1" dirty="0" smtClean="0"/>
              <a:t>«La grandezza del nostro tempo è che esso riconosce la libertà, la proprietà dello spirito di essere in sé presso di sé». </a:t>
            </a:r>
          </a:p>
          <a:p>
            <a:pPr marL="0" lvl="0" indent="0" algn="r" rtl="0">
              <a:spcBef>
                <a:spcPts val="0"/>
              </a:spcBef>
              <a:spcAft>
                <a:spcPts val="0"/>
              </a:spcAft>
              <a:buClr>
                <a:schemeClr val="dk1"/>
              </a:buClr>
              <a:buSzPts val="1100"/>
              <a:buFont typeface="Arial"/>
              <a:buNone/>
            </a:pPr>
            <a:r>
              <a:rPr lang="it-IT" b="1" dirty="0" smtClean="0"/>
              <a:t>(Id., </a:t>
            </a:r>
            <a:r>
              <a:rPr lang="it-IT" b="1" dirty="0" err="1" smtClean="0"/>
              <a:t>Vorlesungen</a:t>
            </a:r>
            <a:r>
              <a:rPr lang="it-IT" b="1" dirty="0" smtClean="0"/>
              <a:t> </a:t>
            </a:r>
            <a:r>
              <a:rPr lang="it-IT" b="1" dirty="0" err="1" smtClean="0"/>
              <a:t>über</a:t>
            </a:r>
            <a:r>
              <a:rPr lang="it-IT" b="1" dirty="0" smtClean="0"/>
              <a:t> die </a:t>
            </a:r>
            <a:r>
              <a:rPr lang="it-IT" b="1" dirty="0" err="1" smtClean="0"/>
              <a:t>Geschichte</a:t>
            </a:r>
            <a:r>
              <a:rPr lang="it-IT" b="1" dirty="0" smtClean="0"/>
              <a:t> </a:t>
            </a:r>
            <a:r>
              <a:rPr lang="it-IT" b="1" dirty="0" err="1" smtClean="0"/>
              <a:t>der</a:t>
            </a:r>
            <a:r>
              <a:rPr lang="it-IT" b="1" dirty="0"/>
              <a:t> </a:t>
            </a:r>
            <a:r>
              <a:rPr lang="it-IT" b="1" dirty="0" err="1" smtClean="0"/>
              <a:t>Philosophie</a:t>
            </a:r>
            <a:r>
              <a:rPr lang="it-IT" b="1" dirty="0" smtClean="0"/>
              <a:t>, III, 20, 329)</a:t>
            </a:r>
          </a:p>
          <a:p>
            <a:pPr marL="0" lvl="0" indent="0" algn="r" rtl="0">
              <a:spcBef>
                <a:spcPts val="0"/>
              </a:spcBef>
              <a:spcAft>
                <a:spcPts val="0"/>
              </a:spcAft>
              <a:buClr>
                <a:schemeClr val="dk1"/>
              </a:buClr>
              <a:buSzPts val="1100"/>
              <a:buFont typeface="Arial"/>
              <a:buNone/>
            </a:pPr>
            <a:endParaRPr lang="it-IT" dirty="0" smtClean="0"/>
          </a:p>
          <a:p>
            <a:pPr marL="0" lvl="0" indent="0" algn="r" rtl="0">
              <a:spcBef>
                <a:spcPts val="0"/>
              </a:spcBef>
              <a:spcAft>
                <a:spcPts val="0"/>
              </a:spcAft>
              <a:buClr>
                <a:schemeClr val="dk1"/>
              </a:buClr>
              <a:buSzPts val="1100"/>
              <a:buFont typeface="Arial"/>
              <a:buNone/>
            </a:pPr>
            <a:endParaRPr lang="it-IT" dirty="0"/>
          </a:p>
          <a:p>
            <a:pPr marL="0" lvl="0" indent="0" algn="r" rtl="0">
              <a:spcBef>
                <a:spcPts val="0"/>
              </a:spcBef>
              <a:spcAft>
                <a:spcPts val="0"/>
              </a:spcAft>
              <a:buClr>
                <a:schemeClr val="dk1"/>
              </a:buClr>
              <a:buSzPts val="1100"/>
              <a:buFont typeface="Arial"/>
              <a:buNone/>
            </a:pPr>
            <a:r>
              <a:rPr lang="it-IT" b="1" dirty="0" smtClean="0">
                <a:solidFill>
                  <a:srgbClr val="6CB07A"/>
                </a:solidFill>
              </a:rPr>
              <a:t>Le 4 condizioni della soggettività moderna: Individualismo, diritto alla critica, autonomia dell’agire, filosofia idealistica</a:t>
            </a:r>
          </a:p>
          <a:p>
            <a:pPr marL="0" lvl="0" indent="0" algn="r" rtl="0">
              <a:spcBef>
                <a:spcPts val="0"/>
              </a:spcBef>
              <a:spcAft>
                <a:spcPts val="0"/>
              </a:spcAft>
              <a:buClr>
                <a:schemeClr val="dk1"/>
              </a:buClr>
              <a:buSzPts val="1100"/>
              <a:buFont typeface="Arial"/>
              <a:buNone/>
            </a:pPr>
            <a:endParaRPr dirty="0"/>
          </a:p>
        </p:txBody>
      </p:sp>
      <p:pic>
        <p:nvPicPr>
          <p:cNvPr id="6" name="Immagine 5"/>
          <p:cNvPicPr/>
          <p:nvPr/>
        </p:nvPicPr>
        <p:blipFill>
          <a:blip r:embed="rId3">
            <a:extLst>
              <a:ext uri="{28A0092B-C50C-407E-A947-70E740481C1C}">
                <a14:useLocalDpi xmlns:a14="http://schemas.microsoft.com/office/drawing/2010/main" val="0"/>
              </a:ext>
            </a:extLst>
          </a:blip>
          <a:srcRect/>
          <a:stretch>
            <a:fillRect/>
          </a:stretch>
        </p:blipFill>
        <p:spPr bwMode="auto">
          <a:xfrm>
            <a:off x="105508" y="2637693"/>
            <a:ext cx="1035856" cy="1099355"/>
          </a:xfrm>
          <a:prstGeom prst="ellipse">
            <a:avLst/>
          </a:prstGeom>
          <a:ln>
            <a:noFill/>
          </a:ln>
          <a:effectLst>
            <a:softEdge rad="112500"/>
          </a:effectLst>
        </p:spPr>
      </p:pic>
      <p:pic>
        <p:nvPicPr>
          <p:cNvPr id="7" name="Immagine 6"/>
          <p:cNvPicPr/>
          <p:nvPr/>
        </p:nvPicPr>
        <p:blipFill>
          <a:blip r:embed="rId4">
            <a:alphaModFix amt="35000"/>
            <a:extLst>
              <a:ext uri="{28A0092B-C50C-407E-A947-70E740481C1C}">
                <a14:useLocalDpi xmlns:a14="http://schemas.microsoft.com/office/drawing/2010/main" val="0"/>
              </a:ext>
            </a:extLst>
          </a:blip>
          <a:srcRect/>
          <a:stretch>
            <a:fillRect/>
          </a:stretch>
        </p:blipFill>
        <p:spPr bwMode="auto">
          <a:xfrm>
            <a:off x="0" y="1"/>
            <a:ext cx="9143999" cy="5143500"/>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6"/>
          <p:cNvSpPr txBox="1">
            <a:spLocks noGrp="1"/>
          </p:cNvSpPr>
          <p:nvPr>
            <p:ph type="title"/>
          </p:nvPr>
        </p:nvSpPr>
        <p:spPr>
          <a:xfrm>
            <a:off x="96715" y="167054"/>
            <a:ext cx="8915400" cy="4492869"/>
          </a:xfrm>
          <a:prstGeom prst="rect">
            <a:avLst/>
          </a:prstGeom>
        </p:spPr>
        <p:txBody>
          <a:bodyPr spcFirstLastPara="1" wrap="square" lIns="91425" tIns="91425" rIns="91425" bIns="91425" anchor="t" anchorCtr="0">
            <a:noAutofit/>
          </a:bodyPr>
          <a:lstStyle/>
          <a:p>
            <a:r>
              <a:rPr lang="it-IT" sz="1200" dirty="0" smtClean="0">
                <a:solidFill>
                  <a:srgbClr val="C00000"/>
                </a:solidFill>
              </a:rPr>
              <a:t>INTELLETTO E VOLONTÀ IN TOMMASO D’AQUINO (</a:t>
            </a:r>
            <a:r>
              <a:rPr lang="it-IT" sz="1200" dirty="0" err="1" smtClean="0">
                <a:solidFill>
                  <a:srgbClr val="C00000"/>
                </a:solidFill>
              </a:rPr>
              <a:t>STh</a:t>
            </a:r>
            <a:r>
              <a:rPr lang="it-IT" sz="1200" dirty="0" smtClean="0">
                <a:solidFill>
                  <a:srgbClr val="C00000"/>
                </a:solidFill>
              </a:rPr>
              <a:t> I, </a:t>
            </a:r>
            <a:r>
              <a:rPr lang="it-IT" sz="1200" dirty="0" err="1" smtClean="0">
                <a:solidFill>
                  <a:srgbClr val="C00000"/>
                </a:solidFill>
              </a:rPr>
              <a:t>q</a:t>
            </a:r>
            <a:r>
              <a:rPr lang="it-IT" sz="1200" dirty="0" smtClean="0">
                <a:solidFill>
                  <a:srgbClr val="C00000"/>
                </a:solidFill>
              </a:rPr>
              <a:t>. 82, a. 4)</a:t>
            </a:r>
            <a:r>
              <a:rPr lang="it-IT" sz="1200" b="0" dirty="0" smtClean="0"/>
              <a:t/>
            </a:r>
            <a:br>
              <a:rPr lang="it-IT" sz="1200" b="0" dirty="0" smtClean="0"/>
            </a:br>
            <a:r>
              <a:rPr lang="it-IT" sz="1200" b="0" dirty="0" smtClean="0"/>
              <a:t/>
            </a:r>
            <a:br>
              <a:rPr lang="it-IT" sz="1200" b="0" dirty="0" smtClean="0"/>
            </a:br>
            <a:r>
              <a:rPr lang="it-IT" sz="1200" b="0" dirty="0" smtClean="0"/>
              <a:t>1</a:t>
            </a:r>
            <a:r>
              <a:rPr lang="it-IT" sz="1200" b="0" dirty="0"/>
              <a:t>. L'intelletto si può considerare sotto due punti di vista: primo, in quanto è conoscitivo dell'ente e del vero universale; secondo, in quanto è un'entità particolare e una particolare potenza avente un suo atto determinato. Parimenti, la volontà si può considerare sotto due aspetti: primo, considerando l'universalità del suo oggetto, in quanto cioè ha per oggetto il bene universale; secondo, in quanto è una determinata potenza dell'anima avente un determinato </a:t>
            </a:r>
            <a:r>
              <a:rPr lang="it-IT" sz="1200" b="0" dirty="0" smtClean="0"/>
              <a:t>atto. </a:t>
            </a:r>
            <a:r>
              <a:rPr lang="it-IT" sz="1200" b="0" dirty="0"/>
              <a:t>‑ Ora, se paragoniamo intelletto e volontà secondo l'universalità dei rispettivi oggetti, allora abbiamo già dimostrato che l'intelletto è, assolutamente parlando, superiore e più nobile che la volontà. ‑ Se invece consideriamo l'intelligenza secondo l'universalità del suo oggetto, e la volontà in quanto è una determinata potenza, allora l'intelletto è di nuovo superiore e anteriore alla volontà: infatti la volontà stessa, il suo atto e il suo oggetto, rientrano nei concetti di ente e di vero, che formano l'oggetto dell'intelligenza. Quindi l'intelletto conosce la volontà, il suo atto e il suo oggetto, come conosce tutti gli altri intelligibili particolari, quali la pietra, il legno, ecc., che rientrano nei concetti universali di ente e di </a:t>
            </a:r>
            <a:r>
              <a:rPr lang="it-IT" sz="1200" b="0" dirty="0" smtClean="0"/>
              <a:t>vero. </a:t>
            </a:r>
            <a:r>
              <a:rPr lang="it-IT" sz="1200" b="0" dirty="0"/>
              <a:t>‑ Ma se si considera la volontà secondo l'universalità del suo oggetto, che è bene, e l'intelletto invece si considera in quanto è un ente particolare e una particolare potenza, allora rientrano, come singolari, sotto la ragione universale di bene, e l'intelletto, e l'intellezione, e il suo oggetto, cioè il vero, ciascuno dei quali è un bene particolare. Sotto quest'aspetto la volontà è più alta dell'intelletto e lo può </a:t>
            </a:r>
            <a:r>
              <a:rPr lang="it-IT" sz="1200" b="0" dirty="0" smtClean="0"/>
              <a:t>muovere.</a:t>
            </a:r>
            <a:r>
              <a:rPr lang="it-IT" sz="1200" b="0" dirty="0"/>
              <a:t/>
            </a:r>
            <a:br>
              <a:rPr lang="it-IT" sz="1200" b="0" dirty="0"/>
            </a:br>
            <a:r>
              <a:rPr lang="it-IT" sz="1200" b="0" dirty="0"/>
              <a:t>Di qui dunque si rivela la ragione, per cui queste potenze si includono a vicenda con i loro atti; poiché l'intelletto conosce che la volontà vuole; e la volontà vuole che l'intelletto conosca. Analogamente, il bene è incluso nel vero, in quanto è un vero conosciuto dall'intelletto; e il vero è incluso nel bene, in quanto è un bene </a:t>
            </a:r>
            <a:r>
              <a:rPr lang="it-IT" sz="1200" b="0" dirty="0" smtClean="0"/>
              <a:t>desiderato.</a:t>
            </a:r>
            <a:r>
              <a:rPr lang="it-IT" sz="1200" b="0" dirty="0"/>
              <a:t/>
            </a:r>
            <a:br>
              <a:rPr lang="it-IT" sz="1200" b="0" dirty="0"/>
            </a:br>
            <a:r>
              <a:rPr lang="it-IT" sz="1200" b="0" dirty="0"/>
              <a:t> </a:t>
            </a:r>
            <a:br>
              <a:rPr lang="it-IT" sz="1200" b="0" dirty="0"/>
            </a:br>
            <a:r>
              <a:rPr lang="it-IT" sz="1200" b="0" dirty="0"/>
              <a:t>2. Abbiamo visto che l'intelletto muove la volontà in modo diverso da quello, col quale la volontà muove l'intelletto.</a:t>
            </a:r>
            <a:br>
              <a:rPr lang="it-IT" sz="1200" b="0" dirty="0"/>
            </a:br>
            <a:r>
              <a:rPr lang="it-IT" sz="1200" b="0" dirty="0"/>
              <a:t> </a:t>
            </a:r>
            <a:br>
              <a:rPr lang="it-IT" sz="1200" b="0" dirty="0"/>
            </a:br>
            <a:r>
              <a:rPr lang="it-IT" sz="1200" b="0" dirty="0"/>
              <a:t>3. </a:t>
            </a:r>
            <a:r>
              <a:rPr lang="it-IT" sz="1200" dirty="0"/>
              <a:t>Non c'è bisogno di procedere all'infinito, ma ci si arresta all'intelletto, come punto di partenza. </a:t>
            </a:r>
            <a:r>
              <a:rPr lang="it-IT" sz="1200" b="0" dirty="0"/>
              <a:t>Infatti è necessario che la conoscenza preceda ogni moto della volontà; non già che la volontà preceda ogni conoscenza; poiché il principio del consigliarsi e dell'intendere è un principio intellettivo più alto del nostro intelletto, cioè Dio, come si esprime lo stesso Aristotele, il quale proprio da ciò dimostra che non è necessario procedere </a:t>
            </a:r>
            <a:r>
              <a:rPr lang="it-IT" sz="1200" b="0" dirty="0" smtClean="0"/>
              <a:t>all'infinito. </a:t>
            </a:r>
            <a:endParaRPr sz="1200" b="0" dirty="0"/>
          </a:p>
        </p:txBody>
      </p:sp>
      <p:pic>
        <p:nvPicPr>
          <p:cNvPr id="5" name="Immagine 4"/>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659923"/>
            <a:ext cx="896815" cy="483577"/>
          </a:xfrm>
          <a:prstGeom prst="ellipse">
            <a:avLst/>
          </a:prstGeom>
          <a:ln>
            <a:noFill/>
          </a:ln>
          <a:effectLst>
            <a:softEdge rad="112500"/>
          </a:effectLst>
        </p:spPr>
      </p:pic>
      <p:pic>
        <p:nvPicPr>
          <p:cNvPr id="6" name="Immagine 5"/>
          <p:cNvPicPr/>
          <p:nvPr/>
        </p:nvPicPr>
        <p:blipFill>
          <a:blip r:embed="rId4">
            <a:alphaModFix amt="35000"/>
            <a:extLst>
              <a:ext uri="{28A0092B-C50C-407E-A947-70E740481C1C}">
                <a14:useLocalDpi xmlns:a14="http://schemas.microsoft.com/office/drawing/2010/main" val="0"/>
              </a:ext>
            </a:extLst>
          </a:blip>
          <a:srcRect/>
          <a:stretch>
            <a:fillRect/>
          </a:stretch>
        </p:blipFill>
        <p:spPr bwMode="auto">
          <a:xfrm>
            <a:off x="0" y="1"/>
            <a:ext cx="9143999" cy="5143500"/>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7222" y="136991"/>
            <a:ext cx="7708200" cy="647700"/>
          </a:xfrm>
        </p:spPr>
        <p:txBody>
          <a:bodyPr/>
          <a:lstStyle/>
          <a:p>
            <a:r>
              <a:rPr lang="it-IT" sz="2400" dirty="0" smtClean="0"/>
              <a:t>Intelletto</a:t>
            </a:r>
            <a:r>
              <a:rPr lang="it-IT" dirty="0" smtClean="0"/>
              <a:t> e volontà nella </a:t>
            </a:r>
            <a:r>
              <a:rPr lang="it-IT" dirty="0"/>
              <a:t>M</a:t>
            </a:r>
            <a:r>
              <a:rPr lang="it-IT" dirty="0" smtClean="0"/>
              <a:t>odernità</a:t>
            </a:r>
            <a:endParaRPr lang="it-IT" dirty="0"/>
          </a:p>
        </p:txBody>
      </p:sp>
      <p:sp>
        <p:nvSpPr>
          <p:cNvPr id="6" name="CasellaDiTesto 5"/>
          <p:cNvSpPr txBox="1"/>
          <p:nvPr/>
        </p:nvSpPr>
        <p:spPr>
          <a:xfrm>
            <a:off x="140675" y="644014"/>
            <a:ext cx="8581293" cy="4832092"/>
          </a:xfrm>
          <a:prstGeom prst="rect">
            <a:avLst/>
          </a:prstGeom>
          <a:noFill/>
        </p:spPr>
        <p:txBody>
          <a:bodyPr wrap="square" rtlCol="0">
            <a:spAutoFit/>
          </a:bodyPr>
          <a:lstStyle/>
          <a:p>
            <a:pPr algn="ctr"/>
            <a:r>
              <a:rPr lang="it-IT" b="1" dirty="0" smtClean="0">
                <a:solidFill>
                  <a:srgbClr val="C00000"/>
                </a:solidFill>
                <a:latin typeface="Times New Roman" charset="0"/>
                <a:ea typeface="Times New Roman" charset="0"/>
                <a:cs typeface="Times New Roman" charset="0"/>
              </a:rPr>
              <a:t>Cartesio</a:t>
            </a:r>
          </a:p>
          <a:p>
            <a:r>
              <a:rPr lang="it-IT" b="1" dirty="0" smtClean="0">
                <a:latin typeface="Times New Roman" charset="0"/>
                <a:ea typeface="Times New Roman" charset="0"/>
                <a:cs typeface="Times New Roman" charset="0"/>
              </a:rPr>
              <a:t>«(66) Infine, rivolgendomi più da vicino a me stesso, e ricercando quali siano i miei errori [</a:t>
            </a:r>
            <a:r>
              <a:rPr lang="mr-IN" b="1" dirty="0" smtClean="0">
                <a:latin typeface="Times New Roman" charset="0"/>
                <a:ea typeface="Times New Roman" charset="0"/>
                <a:cs typeface="Times New Roman" charset="0"/>
              </a:rPr>
              <a:t>…</a:t>
            </a:r>
            <a:r>
              <a:rPr lang="it-IT" b="1" dirty="0" smtClean="0">
                <a:latin typeface="Times New Roman" charset="0"/>
                <a:ea typeface="Times New Roman" charset="0"/>
                <a:cs typeface="Times New Roman" charset="0"/>
              </a:rPr>
              <a:t>], mi accorgo che essi dipendono da due cose che concorrono, e cioè dalla facoltà di conoscere che è in me, e dalla facoltà di scegliere, o libero arbitrio, cioè dal concorso dell’intelletto con la volontà. </a:t>
            </a:r>
            <a:r>
              <a:rPr lang="it-IT" b="1" dirty="0">
                <a:latin typeface="Times New Roman" charset="0"/>
                <a:ea typeface="Times New Roman" charset="0"/>
                <a:cs typeface="Times New Roman" charset="0"/>
              </a:rPr>
              <a:t>(68) </a:t>
            </a:r>
            <a:r>
              <a:rPr lang="it-IT" b="1" dirty="0" smtClean="0">
                <a:latin typeface="Times New Roman" charset="0"/>
                <a:ea typeface="Times New Roman" charset="0"/>
                <a:cs typeface="Times New Roman" charset="0"/>
              </a:rPr>
              <a:t>[---] espandendosi la volontà più ampiamente dell’intelletto, non la contengo più entro gli stessi limiti, ma la estendo anche a quelle cose che non intendo; a tali cose essendo poi essa stessa indifferente, facilmente devia dal vero e dal bene, e così sbaglio e pecco».</a:t>
            </a:r>
          </a:p>
          <a:p>
            <a:pPr algn="r"/>
            <a:r>
              <a:rPr lang="it-IT" b="1" dirty="0" smtClean="0">
                <a:latin typeface="Times New Roman" charset="0"/>
                <a:ea typeface="Times New Roman" charset="0"/>
                <a:cs typeface="Times New Roman" charset="0"/>
              </a:rPr>
              <a:t>(Cartesio, </a:t>
            </a:r>
            <a:r>
              <a:rPr lang="it-IT" b="1" i="1" dirty="0" smtClean="0">
                <a:latin typeface="Times New Roman" charset="0"/>
                <a:ea typeface="Times New Roman" charset="0"/>
                <a:cs typeface="Times New Roman" charset="0"/>
              </a:rPr>
              <a:t>Meditazioni metafisiche</a:t>
            </a:r>
            <a:r>
              <a:rPr lang="it-IT" b="1" dirty="0" smtClean="0">
                <a:latin typeface="Times New Roman" charset="0"/>
                <a:ea typeface="Times New Roman" charset="0"/>
                <a:cs typeface="Times New Roman" charset="0"/>
              </a:rPr>
              <a:t>, IV, 66.68)  </a:t>
            </a:r>
          </a:p>
          <a:p>
            <a:endParaRPr lang="it-IT" b="1" dirty="0">
              <a:latin typeface="Times New Roman" charset="0"/>
              <a:ea typeface="Times New Roman" charset="0"/>
              <a:cs typeface="Times New Roman" charset="0"/>
            </a:endParaRPr>
          </a:p>
          <a:p>
            <a:r>
              <a:rPr lang="it-IT" b="1" dirty="0" smtClean="0">
                <a:latin typeface="Times New Roman" charset="0"/>
                <a:ea typeface="Times New Roman" charset="0"/>
                <a:cs typeface="Times New Roman" charset="0"/>
              </a:rPr>
              <a:t>Seconda regola. Ci si deve occupare soltanto di quegli oggetti, alla cui conoscenza certa e indubbia sembrano essere sufficienti i nostri ingegni.</a:t>
            </a:r>
          </a:p>
          <a:p>
            <a:endParaRPr lang="it-IT" b="1" dirty="0">
              <a:latin typeface="Times New Roman" charset="0"/>
              <a:ea typeface="Times New Roman" charset="0"/>
              <a:cs typeface="Times New Roman" charset="0"/>
            </a:endParaRPr>
          </a:p>
          <a:p>
            <a:r>
              <a:rPr lang="it-IT" b="1" dirty="0" smtClean="0">
                <a:latin typeface="Times New Roman" charset="0"/>
                <a:ea typeface="Times New Roman" charset="0"/>
                <a:cs typeface="Times New Roman" charset="0"/>
              </a:rPr>
              <a:t>Terza regola. Riguardo agli oggetti proposti si deve cercare non ciò che gli altri hanno ritenuto, o che noi stessi congetturiamo, ma ciò che possiamo </a:t>
            </a:r>
            <a:r>
              <a:rPr lang="it-IT" b="1" dirty="0" smtClean="0">
                <a:solidFill>
                  <a:srgbClr val="C00000"/>
                </a:solidFill>
                <a:latin typeface="Times New Roman" charset="0"/>
                <a:ea typeface="Times New Roman" charset="0"/>
                <a:cs typeface="Times New Roman" charset="0"/>
              </a:rPr>
              <a:t>intuire</a:t>
            </a:r>
            <a:r>
              <a:rPr lang="it-IT" b="1" dirty="0" smtClean="0">
                <a:latin typeface="Times New Roman" charset="0"/>
                <a:ea typeface="Times New Roman" charset="0"/>
                <a:cs typeface="Times New Roman" charset="0"/>
              </a:rPr>
              <a:t> chiaramente ed evidentemente, o dedurre con certezza; la scienza infatti non si acquista in altro modo.</a:t>
            </a:r>
          </a:p>
          <a:p>
            <a:pPr algn="r"/>
            <a:r>
              <a:rPr lang="it-IT" b="1" dirty="0" smtClean="0">
                <a:latin typeface="Times New Roman" charset="0"/>
                <a:ea typeface="Times New Roman" charset="0"/>
                <a:cs typeface="Times New Roman" charset="0"/>
              </a:rPr>
              <a:t>(Cartesio, </a:t>
            </a:r>
            <a:r>
              <a:rPr lang="it-IT" b="1" i="1" dirty="0" smtClean="0">
                <a:latin typeface="Times New Roman" charset="0"/>
                <a:ea typeface="Times New Roman" charset="0"/>
                <a:cs typeface="Times New Roman" charset="0"/>
              </a:rPr>
              <a:t>Regole per la guida dell’intelligenza</a:t>
            </a:r>
            <a:r>
              <a:rPr lang="it-IT" b="1" dirty="0" smtClean="0">
                <a:latin typeface="Times New Roman" charset="0"/>
                <a:ea typeface="Times New Roman" charset="0"/>
                <a:cs typeface="Times New Roman" charset="0"/>
              </a:rPr>
              <a:t>)</a:t>
            </a:r>
          </a:p>
          <a:p>
            <a:r>
              <a:rPr lang="it-IT" b="1" dirty="0" smtClean="0">
                <a:latin typeface="Times New Roman" charset="0"/>
                <a:ea typeface="Times New Roman" charset="0"/>
                <a:cs typeface="Times New Roman" charset="0"/>
              </a:rPr>
              <a:t>* 1. La conoscenza si sposta alla natura semplice delle cose, alla sua struttura formale 2. assenza della Metafisica: l’epistemologia non ha bisogno di ontologia: basta l’intuito (sarà ripresa nelle Meditazioni) 3. Tutte le scienze non sono altro che un sapere umano (basato sull’esperienza, idea condivisa da Tommaso e Aristotele), uno e sempre identico a sé, l’ingegno serve ad aumentare il lume della ragione</a:t>
            </a:r>
          </a:p>
          <a:p>
            <a:endParaRPr lang="it-IT" b="1" dirty="0">
              <a:latin typeface="Times New Roman" charset="0"/>
              <a:ea typeface="Times New Roman" charset="0"/>
              <a:cs typeface="Times New Roman" charset="0"/>
            </a:endParaRPr>
          </a:p>
          <a:p>
            <a:endParaRPr lang="it-IT" b="1" dirty="0">
              <a:latin typeface="Times New Roman" charset="0"/>
              <a:ea typeface="Times New Roman" charset="0"/>
              <a:cs typeface="Times New Roman" charset="0"/>
            </a:endParaRPr>
          </a:p>
        </p:txBody>
      </p:sp>
      <p:pic>
        <p:nvPicPr>
          <p:cNvPr id="9" name="Immagine 8"/>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p:spPr>
      </p:pic>
    </p:spTree>
    <p:extLst>
      <p:ext uri="{BB962C8B-B14F-4D97-AF65-F5344CB8AC3E}">
        <p14:creationId xmlns:p14="http://schemas.microsoft.com/office/powerpoint/2010/main" val="1882525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3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t-IT" sz="1400" dirty="0" err="1" smtClean="0">
                <a:solidFill>
                  <a:srgbClr val="C00000"/>
                </a:solidFill>
                <a:latin typeface="Times New Roman" charset="0"/>
                <a:ea typeface="Times New Roman" charset="0"/>
                <a:cs typeface="Times New Roman" charset="0"/>
              </a:rPr>
              <a:t>Suàrez</a:t>
            </a:r>
            <a:r>
              <a:rPr lang="it-IT" sz="1400" dirty="0" smtClean="0">
                <a:solidFill>
                  <a:schemeClr val="tx1"/>
                </a:solidFill>
                <a:latin typeface="Times New Roman" charset="0"/>
                <a:ea typeface="Times New Roman" charset="0"/>
                <a:cs typeface="Times New Roman" charset="0"/>
              </a:rPr>
              <a:t/>
            </a:r>
            <a:br>
              <a:rPr lang="it-IT" sz="1400" dirty="0" smtClean="0">
                <a:solidFill>
                  <a:schemeClr val="tx1"/>
                </a:solidFill>
                <a:latin typeface="Times New Roman" charset="0"/>
                <a:ea typeface="Times New Roman" charset="0"/>
                <a:cs typeface="Times New Roman" charset="0"/>
              </a:rPr>
            </a:br>
            <a:r>
              <a:rPr lang="it-IT" sz="1400" dirty="0" smtClean="0">
                <a:solidFill>
                  <a:schemeClr val="tx1"/>
                </a:solidFill>
                <a:latin typeface="Times New Roman" charset="0"/>
                <a:ea typeface="Times New Roman" charset="0"/>
                <a:cs typeface="Times New Roman" charset="0"/>
              </a:rPr>
              <a:t>«In terzo luogo possiamo attingere il nostro argomento dal concetto di esistenza: sembra infatti evidente di per sé che si dia un solo concetto formale di esistenza come tale, poiché tutte le volte che parliamo in questo modo dell’esistenza e ne discutiamo come di un unico atto, in realtà non ci formiamo più concetti, ma uno solo. E dunque, anche il concetto formale di esistenza, come tale, è uno poiché come si concepisce l’astratto nel modo dell’unità, così pure si concepisce il concreto, costituito precisamente come tale. Similmente, dunque, all’ente come tale corrisponde un unico concetto formale, giacché che ente sia uguale a esistente [</a:t>
            </a:r>
            <a:r>
              <a:rPr lang="mr-IN" sz="1400" dirty="0" smtClean="0">
                <a:solidFill>
                  <a:schemeClr val="tx1"/>
                </a:solidFill>
                <a:latin typeface="Times New Roman" charset="0"/>
                <a:ea typeface="Times New Roman" charset="0"/>
                <a:cs typeface="Times New Roman" charset="0"/>
              </a:rPr>
              <a:t>…</a:t>
            </a:r>
            <a:r>
              <a:rPr lang="it-IT" sz="1400" dirty="0" smtClean="0">
                <a:solidFill>
                  <a:schemeClr val="tx1"/>
                </a:solidFill>
                <a:latin typeface="Times New Roman" charset="0"/>
                <a:ea typeface="Times New Roman" charset="0"/>
                <a:cs typeface="Times New Roman" charset="0"/>
              </a:rPr>
              <a:t>]».</a:t>
            </a:r>
            <a:br>
              <a:rPr lang="it-IT" sz="1400" dirty="0" smtClean="0">
                <a:solidFill>
                  <a:schemeClr val="tx1"/>
                </a:solidFill>
                <a:latin typeface="Times New Roman" charset="0"/>
                <a:ea typeface="Times New Roman" charset="0"/>
                <a:cs typeface="Times New Roman" charset="0"/>
              </a:rPr>
            </a:br>
            <a:r>
              <a:rPr lang="it-IT" sz="1400" dirty="0" smtClean="0">
                <a:solidFill>
                  <a:schemeClr val="tx1"/>
                </a:solidFill>
                <a:latin typeface="Times New Roman" charset="0"/>
                <a:ea typeface="Times New Roman" charset="0"/>
                <a:cs typeface="Times New Roman" charset="0"/>
              </a:rPr>
              <a:t>(</a:t>
            </a:r>
            <a:r>
              <a:rPr lang="it-IT" sz="1400" dirty="0" err="1" smtClean="0">
                <a:solidFill>
                  <a:schemeClr val="tx1"/>
                </a:solidFill>
                <a:latin typeface="Times New Roman" charset="0"/>
                <a:ea typeface="Times New Roman" charset="0"/>
                <a:cs typeface="Times New Roman" charset="0"/>
              </a:rPr>
              <a:t>F</a:t>
            </a:r>
            <a:r>
              <a:rPr lang="it-IT" sz="1400" dirty="0" smtClean="0">
                <a:solidFill>
                  <a:schemeClr val="tx1"/>
                </a:solidFill>
                <a:latin typeface="Times New Roman" charset="0"/>
                <a:ea typeface="Times New Roman" charset="0"/>
                <a:cs typeface="Times New Roman" charset="0"/>
              </a:rPr>
              <a:t>. </a:t>
            </a:r>
            <a:r>
              <a:rPr lang="it-IT" sz="1400" dirty="0" err="1" smtClean="0">
                <a:solidFill>
                  <a:schemeClr val="tx1"/>
                </a:solidFill>
                <a:latin typeface="Times New Roman" charset="0"/>
                <a:ea typeface="Times New Roman" charset="0"/>
                <a:cs typeface="Times New Roman" charset="0"/>
              </a:rPr>
              <a:t>Suárez</a:t>
            </a:r>
            <a:r>
              <a:rPr lang="it-IT" sz="1400" dirty="0" smtClean="0">
                <a:solidFill>
                  <a:schemeClr val="tx1"/>
                </a:solidFill>
                <a:latin typeface="Times New Roman" charset="0"/>
                <a:ea typeface="Times New Roman" charset="0"/>
                <a:cs typeface="Times New Roman" charset="0"/>
              </a:rPr>
              <a:t>, </a:t>
            </a:r>
            <a:r>
              <a:rPr lang="it-IT" sz="1400" i="1" dirty="0" smtClean="0">
                <a:solidFill>
                  <a:schemeClr val="tx1"/>
                </a:solidFill>
                <a:latin typeface="Times New Roman" charset="0"/>
                <a:ea typeface="Times New Roman" charset="0"/>
                <a:cs typeface="Times New Roman" charset="0"/>
              </a:rPr>
              <a:t>Disputazioni metafisiche</a:t>
            </a:r>
            <a:r>
              <a:rPr lang="it-IT" sz="1400" dirty="0" smtClean="0">
                <a:solidFill>
                  <a:schemeClr val="tx1"/>
                </a:solidFill>
                <a:latin typeface="Times New Roman" charset="0"/>
                <a:ea typeface="Times New Roman" charset="0"/>
                <a:cs typeface="Times New Roman" charset="0"/>
              </a:rPr>
              <a:t>, II, 1, 9)</a:t>
            </a:r>
            <a:br>
              <a:rPr lang="it-IT" sz="1400" dirty="0" smtClean="0">
                <a:solidFill>
                  <a:schemeClr val="tx1"/>
                </a:solidFill>
                <a:latin typeface="Times New Roman" charset="0"/>
                <a:ea typeface="Times New Roman" charset="0"/>
                <a:cs typeface="Times New Roman" charset="0"/>
              </a:rPr>
            </a:br>
            <a:r>
              <a:rPr lang="it-IT" sz="1400" dirty="0">
                <a:solidFill>
                  <a:schemeClr val="tx1"/>
                </a:solidFill>
                <a:latin typeface="Times New Roman" charset="0"/>
                <a:ea typeface="Times New Roman" charset="0"/>
                <a:cs typeface="Times New Roman" charset="0"/>
              </a:rPr>
              <a:t/>
            </a:r>
            <a:br>
              <a:rPr lang="it-IT" sz="1400" dirty="0">
                <a:solidFill>
                  <a:schemeClr val="tx1"/>
                </a:solidFill>
                <a:latin typeface="Times New Roman" charset="0"/>
                <a:ea typeface="Times New Roman" charset="0"/>
                <a:cs typeface="Times New Roman" charset="0"/>
              </a:rPr>
            </a:br>
            <a:r>
              <a:rPr lang="it-IT" sz="1400" dirty="0" smtClean="0">
                <a:solidFill>
                  <a:srgbClr val="C00000"/>
                </a:solidFill>
                <a:latin typeface="Times New Roman" charset="0"/>
                <a:ea typeface="Times New Roman" charset="0"/>
                <a:cs typeface="Times New Roman" charset="0"/>
              </a:rPr>
              <a:t>Spinoza</a:t>
            </a:r>
            <a:br>
              <a:rPr lang="it-IT" sz="1400" dirty="0" smtClean="0">
                <a:solidFill>
                  <a:srgbClr val="C00000"/>
                </a:solidFill>
                <a:latin typeface="Times New Roman" charset="0"/>
                <a:ea typeface="Times New Roman" charset="0"/>
                <a:cs typeface="Times New Roman" charset="0"/>
              </a:rPr>
            </a:br>
            <a:r>
              <a:rPr lang="it-IT" sz="1400" dirty="0" smtClean="0">
                <a:solidFill>
                  <a:schemeClr val="tx1"/>
                </a:solidFill>
                <a:latin typeface="Times New Roman" charset="0"/>
                <a:ea typeface="Times New Roman" charset="0"/>
                <a:cs typeface="Times New Roman" charset="0"/>
              </a:rPr>
              <a:t>«Proposizione XXXII. La volontà non può essere chiamata causa libera, ma solo causa necessaria. [</a:t>
            </a:r>
            <a:r>
              <a:rPr lang="mr-IN" sz="1400" dirty="0" smtClean="0">
                <a:solidFill>
                  <a:schemeClr val="tx1"/>
                </a:solidFill>
                <a:latin typeface="Times New Roman" charset="0"/>
                <a:ea typeface="Times New Roman" charset="0"/>
                <a:cs typeface="Times New Roman" charset="0"/>
              </a:rPr>
              <a:t>…</a:t>
            </a:r>
            <a:r>
              <a:rPr lang="it-IT" sz="1400" dirty="0" smtClean="0">
                <a:solidFill>
                  <a:schemeClr val="tx1"/>
                </a:solidFill>
                <a:latin typeface="Times New Roman" charset="0"/>
                <a:ea typeface="Times New Roman" charset="0"/>
                <a:cs typeface="Times New Roman" charset="0"/>
              </a:rPr>
              <a:t>] Corollario. [</a:t>
            </a:r>
            <a:r>
              <a:rPr lang="mr-IN" sz="1400" dirty="0" smtClean="0">
                <a:solidFill>
                  <a:schemeClr val="tx1"/>
                </a:solidFill>
                <a:latin typeface="Times New Roman" charset="0"/>
                <a:ea typeface="Times New Roman" charset="0"/>
                <a:cs typeface="Times New Roman" charset="0"/>
              </a:rPr>
              <a:t>…</a:t>
            </a:r>
            <a:r>
              <a:rPr lang="it-IT" sz="1400" dirty="0" smtClean="0">
                <a:solidFill>
                  <a:schemeClr val="tx1"/>
                </a:solidFill>
                <a:latin typeface="Times New Roman" charset="0"/>
                <a:ea typeface="Times New Roman" charset="0"/>
                <a:cs typeface="Times New Roman" charset="0"/>
              </a:rPr>
              <a:t>] La volontà, quindi, non appartiene alla natura di Dio più che le altre cose naturali, ma ha verso di essa la medesima relazione che il movimento e la quiete e tutte le altre cose che abbiamo mostrato seguire dalla necessità della natura divina ed essere determinate da essa ad esistere e ad operare in una certa maniera».</a:t>
            </a:r>
            <a:br>
              <a:rPr lang="it-IT" sz="1400" dirty="0" smtClean="0">
                <a:solidFill>
                  <a:schemeClr val="tx1"/>
                </a:solidFill>
                <a:latin typeface="Times New Roman" charset="0"/>
                <a:ea typeface="Times New Roman" charset="0"/>
                <a:cs typeface="Times New Roman" charset="0"/>
              </a:rPr>
            </a:br>
            <a:r>
              <a:rPr lang="it-IT" sz="1400" dirty="0" smtClean="0">
                <a:solidFill>
                  <a:schemeClr val="tx1"/>
                </a:solidFill>
                <a:latin typeface="Times New Roman" charset="0"/>
                <a:ea typeface="Times New Roman" charset="0"/>
                <a:cs typeface="Times New Roman" charset="0"/>
              </a:rPr>
              <a:t>(B. Spinoza, </a:t>
            </a:r>
            <a:r>
              <a:rPr lang="it-IT" sz="1400" i="1" dirty="0" smtClean="0">
                <a:solidFill>
                  <a:schemeClr val="tx1"/>
                </a:solidFill>
                <a:latin typeface="Times New Roman" charset="0"/>
                <a:ea typeface="Times New Roman" charset="0"/>
                <a:cs typeface="Times New Roman" charset="0"/>
              </a:rPr>
              <a:t>Etica</a:t>
            </a:r>
            <a:r>
              <a:rPr lang="it-IT" sz="1400" dirty="0" smtClean="0">
                <a:solidFill>
                  <a:schemeClr val="tx1"/>
                </a:solidFill>
                <a:latin typeface="Times New Roman" charset="0"/>
                <a:ea typeface="Times New Roman" charset="0"/>
                <a:cs typeface="Times New Roman" charset="0"/>
              </a:rPr>
              <a:t>, </a:t>
            </a:r>
            <a:r>
              <a:rPr lang="it-IT" sz="1400" dirty="0" err="1" smtClean="0">
                <a:solidFill>
                  <a:schemeClr val="tx1"/>
                </a:solidFill>
                <a:latin typeface="Times New Roman" charset="0"/>
                <a:ea typeface="Times New Roman" charset="0"/>
                <a:cs typeface="Times New Roman" charset="0"/>
              </a:rPr>
              <a:t>prop</a:t>
            </a:r>
            <a:r>
              <a:rPr lang="it-IT" sz="1400" dirty="0" smtClean="0">
                <a:solidFill>
                  <a:schemeClr val="tx1"/>
                </a:solidFill>
                <a:latin typeface="Times New Roman" charset="0"/>
                <a:ea typeface="Times New Roman" charset="0"/>
                <a:cs typeface="Times New Roman" charset="0"/>
              </a:rPr>
              <a:t>. XXXII)</a:t>
            </a:r>
            <a:endParaRPr sz="1400" dirty="0">
              <a:solidFill>
                <a:schemeClr val="tx1"/>
              </a:solidFill>
              <a:latin typeface="Times New Roman" charset="0"/>
              <a:ea typeface="Times New Roman" charset="0"/>
              <a:cs typeface="Times New Roman" charset="0"/>
            </a:endParaRPr>
          </a:p>
        </p:txBody>
      </p:sp>
      <p:sp>
        <p:nvSpPr>
          <p:cNvPr id="297" name="Google Shape;297;p39"/>
          <p:cNvSpPr/>
          <p:nvPr/>
        </p:nvSpPr>
        <p:spPr>
          <a:xfrm flipH="1">
            <a:off x="50" y="4834275"/>
            <a:ext cx="4572000" cy="30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9"/>
          <p:cNvSpPr/>
          <p:nvPr/>
        </p:nvSpPr>
        <p:spPr>
          <a:xfrm flipH="1">
            <a:off x="4572000" y="4834275"/>
            <a:ext cx="4572000" cy="30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Immagine 6"/>
          <p:cNvPicPr/>
          <p:nvPr/>
        </p:nvPicPr>
        <p:blipFill>
          <a:blip r:embed="rId3">
            <a:extLst>
              <a:ext uri="{28A0092B-C50C-407E-A947-70E740481C1C}">
                <a14:useLocalDpi xmlns:a14="http://schemas.microsoft.com/office/drawing/2010/main" val="0"/>
              </a:ext>
            </a:extLst>
          </a:blip>
          <a:srcRect/>
          <a:stretch>
            <a:fillRect/>
          </a:stretch>
        </p:blipFill>
        <p:spPr bwMode="auto">
          <a:xfrm>
            <a:off x="4031915" y="4430500"/>
            <a:ext cx="1079969" cy="807549"/>
          </a:xfrm>
          <a:prstGeom prst="ellipse">
            <a:avLst/>
          </a:prstGeom>
          <a:ln>
            <a:noFill/>
          </a:ln>
          <a:effectLst>
            <a:softEdge rad="112500"/>
          </a:effectLst>
        </p:spPr>
      </p:pic>
      <p:pic>
        <p:nvPicPr>
          <p:cNvPr id="8" name="Immagine 7"/>
          <p:cNvPicPr/>
          <p:nvPr/>
        </p:nvPicPr>
        <p:blipFill>
          <a:blip r:embed="rId4">
            <a:alphaModFix amt="20000"/>
            <a:extLst>
              <a:ext uri="{28A0092B-C50C-407E-A947-70E740481C1C}">
                <a14:useLocalDpi xmlns:a14="http://schemas.microsoft.com/office/drawing/2010/main" val="0"/>
              </a:ext>
            </a:extLst>
          </a:blip>
          <a:srcRect/>
          <a:stretch>
            <a:fillRect/>
          </a:stretch>
        </p:blipFill>
        <p:spPr bwMode="auto">
          <a:xfrm>
            <a:off x="50" y="0"/>
            <a:ext cx="9143950" cy="5143499"/>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anagement Consulting Toolkit by Slidesgo">
  <a:themeElements>
    <a:clrScheme name="Simple Light">
      <a:dk1>
        <a:srgbClr val="000000"/>
      </a:dk1>
      <a:lt1>
        <a:srgbClr val="FFFFFF"/>
      </a:lt1>
      <a:dk2>
        <a:srgbClr val="4A8CFF"/>
      </a:dk2>
      <a:lt2>
        <a:srgbClr val="EFEFEF"/>
      </a:lt2>
      <a:accent1>
        <a:srgbClr val="003BA3"/>
      </a:accent1>
      <a:accent2>
        <a:srgbClr val="000000"/>
      </a:accent2>
      <a:accent3>
        <a:srgbClr val="4A8CFF"/>
      </a:accent3>
      <a:accent4>
        <a:srgbClr val="EFEFEF"/>
      </a:accent4>
      <a:accent5>
        <a:srgbClr val="003BA3"/>
      </a:accent5>
      <a:accent6>
        <a:srgbClr val="000000"/>
      </a:accent6>
      <a:hlink>
        <a:srgbClr val="003BA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721</TotalTime>
  <Words>941</Words>
  <Application>Microsoft Macintosh PowerPoint</Application>
  <PresentationFormat>Presentazione su schermo (16:9)</PresentationFormat>
  <Paragraphs>36</Paragraphs>
  <Slides>8</Slides>
  <Notes>7</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Fira Sans Extra Condensed Medium</vt:lpstr>
      <vt:lpstr>Montserrat</vt:lpstr>
      <vt:lpstr>Times New Roman</vt:lpstr>
      <vt:lpstr>Arial</vt:lpstr>
      <vt:lpstr>Management Consulting Toolkit by Slidesgo</vt:lpstr>
      <vt:lpstr>    </vt:lpstr>
      <vt:lpstr>La civitas christiana getta le basi della modernità nel medioevo. Con la temporalizzazione della chiesa, essa assume un ruolo centrale nella vita dell’uomo. La teologia lascia i conventi e le scuole cattedratiche e diventa scienza-conoscenza nelle università associata alle arti liberali, la metafisica diventa lo strumento perché la teologia abbia una sua legittimità tra i saperi ed il pensiero fino a diventarne la sintesi di tutti. Si abbandona la logica vetus delle categorie aristoteliche per assumere la logica nova degli analitici topici e sofisti (sillogismo e metodo dimostrativo). Con Anselmo d’Aosta (1033-1109) il Proslogion ed il Monologoin (prove dell’esistenza di Dio a priori o aposteriori) la ragione comincia ad assumere un ruolo autonomo nella conoscenza di Dio. La visione agostiniana della grazia aveva posto una ridefinizione del concetto di libertà e dello spazio propriamente dell’umano. </vt:lpstr>
      <vt:lpstr>   Il nominalismo ockhamista…un elemento a preludio della Modernità:  Viene ridiscusso il rapporto tra ciò che è predicabile di molti (genere) e il principio della rappresentazione dell’oggetto (specie, differenza specifica). Il primo non è più una sostanza metafisica (categoria dell’essere, da Aristotele a Tommaso) ma una qualità della mente, un’astrazione. Si sposta dalla sostanza metafisica alla mente dell’uomo. Il genere ha un valore logico (ciò che si predica) e ontologico (caratteristica intrinseca della sostanza), rimarrà solo quello logico. Questo da Aristotele-Platone fino agli universali. Definito lo spazio dell’uomo, ciò che è oltre non si raggiunge più per il suo limite.  </vt:lpstr>
      <vt:lpstr>Presentazione di PowerPoint</vt:lpstr>
      <vt:lpstr>J. Habermas, Il discroso dell filosofico della modernità; Laterza, Roma-Bari 2020 («1. La coscienza temporale della modernità e la sua esigenza di rendersi conto di se stessa», «2. Il concetto hegeliano della modernità»). GWF Hegel, Fenomenologia dello spirito, Id., lezioni sulla filosofia della storia, Id., Lineamenti di filosofia del diritto, W. Benjamin, «Tesi sulla filosofia della storia», in Id., Angelus novus. </vt:lpstr>
      <vt:lpstr>INTELLETTO E VOLONTÀ IN TOMMASO D’AQUINO (STh I, q. 82, a. 4)  1. L'intelletto si può considerare sotto due punti di vista: primo, in quanto è conoscitivo dell'ente e del vero universale; secondo, in quanto è un'entità particolare e una particolare potenza avente un suo atto determinato. Parimenti, la volontà si può considerare sotto due aspetti: primo, considerando l'universalità del suo oggetto, in quanto cioè ha per oggetto il bene universale; secondo, in quanto è una determinata potenza dell'anima avente un determinato atto. ‑ Ora, se paragoniamo intelletto e volontà secondo l'universalità dei rispettivi oggetti, allora abbiamo già dimostrato che l'intelletto è, assolutamente parlando, superiore e più nobile che la volontà. ‑ Se invece consideriamo l'intelligenza secondo l'universalità del suo oggetto, e la volontà in quanto è una determinata potenza, allora l'intelletto è di nuovo superiore e anteriore alla volontà: infatti la volontà stessa, il suo atto e il suo oggetto, rientrano nei concetti di ente e di vero, che formano l'oggetto dell'intelligenza. Quindi l'intelletto conosce la volontà, il suo atto e il suo oggetto, come conosce tutti gli altri intelligibili particolari, quali la pietra, il legno, ecc., che rientrano nei concetti universali di ente e di vero. ‑ Ma se si considera la volontà secondo l'universalità del suo oggetto, che è bene, e l'intelletto invece si considera in quanto è un ente particolare e una particolare potenza, allora rientrano, come singolari, sotto la ragione universale di bene, e l'intelletto, e l'intellezione, e il suo oggetto, cioè il vero, ciascuno dei quali è un bene particolare. Sotto quest'aspetto la volontà è più alta dell'intelletto e lo può muovere. Di qui dunque si rivela la ragione, per cui queste potenze si includono a vicenda con i loro atti; poiché l'intelletto conosce che la volontà vuole; e la volontà vuole che l'intelletto conosca. Analogamente, il bene è incluso nel vero, in quanto è un vero conosciuto dall'intelletto; e il vero è incluso nel bene, in quanto è un bene desiderato.   2. Abbiamo visto che l'intelletto muove la volontà in modo diverso da quello, col quale la volontà muove l'intelletto.   3. Non c'è bisogno di procedere all'infinito, ma ci si arresta all'intelletto, come punto di partenza. Infatti è necessario che la conoscenza preceda ogni moto della volontà; non già che la volontà preceda ogni conoscenza; poiché il principio del consigliarsi e dell'intendere è un principio intellettivo più alto del nostro intelletto, cioè Dio, come si esprime lo stesso Aristotele, il quale proprio da ciò dimostra che non è necessario procedere all'infinito. </vt:lpstr>
      <vt:lpstr>Intelletto e volontà nella Modernità</vt:lpstr>
      <vt:lpstr>Suàrez «In terzo luogo possiamo attingere il nostro argomento dal concetto di esistenza: sembra infatti evidente di per sé che si dia un solo concetto formale di esistenza come tale, poiché tutte le volte che parliamo in questo modo dell’esistenza e ne discutiamo come di un unico atto, in realtà non ci formiamo più concetti, ma uno solo. E dunque, anche il concetto formale di esistenza, come tale, è uno poiché come si concepisce l’astratto nel modo dell’unità, così pure si concepisce il concreto, costituito precisamente come tale. Similmente, dunque, all’ente come tale corrisponde un unico concetto formale, giacché che ente sia uguale a esistente […]». (F. Suárez, Disputazioni metafisiche, II, 1, 9)  Spinoza «Proposizione XXXII. La volontà non può essere chiamata causa libera, ma solo causa necessaria. […] Corollario. […] La volontà, quindi, non appartiene alla natura di Dio più che le altre cose naturali, ma ha verso di essa la medesima relazione che il movimento e la quiete e tutte le altre cose che abbiamo mostrato seguire dalla necessità della natura divina ed essere determinate da essa ad esistere e ad operare in una certa maniera». (B. Spinoza, Etica, prop. XXXII)</vt:lpstr>
    </vt:vector>
  </TitlesOfParts>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Consulting Toolkit</dc:title>
  <cp:lastModifiedBy>Utente di Microsoft Office</cp:lastModifiedBy>
  <cp:revision>44</cp:revision>
  <dcterms:modified xsi:type="dcterms:W3CDTF">2025-10-06T20:26:48Z</dcterms:modified>
</cp:coreProperties>
</file>